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3CA4-7CDD-4660-88E6-D30A2B904C22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3919-F0F7-4766-A8EB-33FAB8317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6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3CA4-7CDD-4660-88E6-D30A2B904C22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3919-F0F7-4766-A8EB-33FAB8317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3CA4-7CDD-4660-88E6-D30A2B904C22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3919-F0F7-4766-A8EB-33FAB8317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3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3CA4-7CDD-4660-88E6-D30A2B904C22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3919-F0F7-4766-A8EB-33FAB8317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3CA4-7CDD-4660-88E6-D30A2B904C22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3919-F0F7-4766-A8EB-33FAB8317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2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3CA4-7CDD-4660-88E6-D30A2B904C22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3919-F0F7-4766-A8EB-33FAB8317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6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3CA4-7CDD-4660-88E6-D30A2B904C22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3919-F0F7-4766-A8EB-33FAB8317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3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3CA4-7CDD-4660-88E6-D30A2B904C22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3919-F0F7-4766-A8EB-33FAB8317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7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3CA4-7CDD-4660-88E6-D30A2B904C22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3919-F0F7-4766-A8EB-33FAB8317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5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3CA4-7CDD-4660-88E6-D30A2B904C22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3919-F0F7-4766-A8EB-33FAB8317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3CA4-7CDD-4660-88E6-D30A2B904C22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3919-F0F7-4766-A8EB-33FAB8317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3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93CA4-7CDD-4660-88E6-D30A2B904C22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E3919-F0F7-4766-A8EB-33FAB8317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1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loudmaven.org/" TargetMode="External"/><Relationship Id="rId2" Type="http://schemas.openxmlformats.org/officeDocument/2006/relationships/hyperlink" Target="mailto:rob5@uw.ed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1369" y="222421"/>
            <a:ext cx="4860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err="1" smtClean="0"/>
              <a:t>TechExpo</a:t>
            </a:r>
            <a:r>
              <a:rPr lang="en-US" sz="2000" u="sng" dirty="0" smtClean="0"/>
              <a:t> Computing Resources For Students</a:t>
            </a:r>
            <a:endParaRPr lang="en-US" sz="2000" u="sng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1650" y="1230284"/>
            <a:ext cx="3957208" cy="2768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614442" y="1230284"/>
            <a:ext cx="3957208" cy="2768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1650" y="3998422"/>
            <a:ext cx="0" cy="2718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19848" y="655982"/>
            <a:ext cx="45036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eScience Institute</a:t>
            </a:r>
          </a:p>
          <a:p>
            <a:r>
              <a:rPr lang="en-US" dirty="0"/>
              <a:t> </a:t>
            </a:r>
            <a:r>
              <a:rPr lang="en-US" dirty="0" smtClean="0"/>
              <a:t> - Located PAB 6</a:t>
            </a:r>
            <a:r>
              <a:rPr lang="en-US" baseline="30000" dirty="0" smtClean="0"/>
              <a:t>th</a:t>
            </a:r>
            <a:r>
              <a:rPr lang="en-US" dirty="0" smtClean="0"/>
              <a:t> floor</a:t>
            </a:r>
          </a:p>
          <a:p>
            <a:r>
              <a:rPr lang="en-US" dirty="0"/>
              <a:t> </a:t>
            </a:r>
            <a:r>
              <a:rPr lang="en-US" dirty="0" smtClean="0"/>
              <a:t> - Free consulting</a:t>
            </a:r>
          </a:p>
          <a:p>
            <a:r>
              <a:rPr lang="en-US" dirty="0"/>
              <a:t> </a:t>
            </a:r>
            <a:r>
              <a:rPr lang="en-US" dirty="0" smtClean="0"/>
              <a:t> - Data science</a:t>
            </a:r>
          </a:p>
          <a:p>
            <a:r>
              <a:rPr lang="en-US" dirty="0"/>
              <a:t> </a:t>
            </a:r>
            <a:r>
              <a:rPr lang="en-US" dirty="0" smtClean="0"/>
              <a:t> - Sign up for a software carpentry class</a:t>
            </a:r>
          </a:p>
          <a:p>
            <a:r>
              <a:rPr lang="en-US" dirty="0"/>
              <a:t> </a:t>
            </a:r>
            <a:r>
              <a:rPr lang="en-US" dirty="0" smtClean="0"/>
              <a:t> - Drop in to ask about research opportunities</a:t>
            </a:r>
          </a:p>
          <a:p>
            <a:r>
              <a:rPr lang="en-US" dirty="0"/>
              <a:t> </a:t>
            </a:r>
            <a:r>
              <a:rPr lang="en-US" dirty="0" smtClean="0"/>
              <a:t>            - Office hours, domain experts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- Free beer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9645" y="2818395"/>
            <a:ext cx="3954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Student HPC Club</a:t>
            </a:r>
          </a:p>
          <a:p>
            <a:r>
              <a:rPr lang="en-US" dirty="0"/>
              <a:t> </a:t>
            </a:r>
            <a:r>
              <a:rPr lang="en-US" dirty="0" smtClean="0"/>
              <a:t> - Cloud Chapter</a:t>
            </a:r>
          </a:p>
          <a:p>
            <a:r>
              <a:rPr lang="en-US" dirty="0"/>
              <a:t> </a:t>
            </a:r>
            <a:r>
              <a:rPr lang="en-US" dirty="0" smtClean="0"/>
              <a:t>   - Support for your research</a:t>
            </a:r>
          </a:p>
          <a:p>
            <a:r>
              <a:rPr lang="en-US" dirty="0"/>
              <a:t> </a:t>
            </a:r>
            <a:r>
              <a:rPr lang="en-US" dirty="0" smtClean="0"/>
              <a:t>   - Need a research project? </a:t>
            </a:r>
          </a:p>
          <a:p>
            <a:r>
              <a:rPr lang="en-US" dirty="0"/>
              <a:t> </a:t>
            </a:r>
            <a:r>
              <a:rPr lang="en-US" dirty="0" smtClean="0"/>
              <a:t>     - See eScience Institute, above</a:t>
            </a:r>
          </a:p>
          <a:p>
            <a:r>
              <a:rPr lang="en-US" dirty="0"/>
              <a:t> </a:t>
            </a:r>
            <a:r>
              <a:rPr lang="en-US" dirty="0" smtClean="0"/>
              <a:t>   - Need programming skills?</a:t>
            </a:r>
          </a:p>
          <a:p>
            <a:r>
              <a:rPr lang="en-US" dirty="0"/>
              <a:t> </a:t>
            </a:r>
            <a:r>
              <a:rPr lang="en-US" dirty="0" smtClean="0"/>
              <a:t>     - See eScience Institute, above</a:t>
            </a:r>
          </a:p>
          <a:p>
            <a:r>
              <a:rPr lang="en-US" dirty="0"/>
              <a:t> </a:t>
            </a:r>
            <a:r>
              <a:rPr lang="en-US" dirty="0" smtClean="0"/>
              <a:t>   - Need a cloud account? </a:t>
            </a:r>
          </a:p>
          <a:p>
            <a:r>
              <a:rPr lang="en-US" dirty="0"/>
              <a:t> </a:t>
            </a:r>
            <a:r>
              <a:rPr lang="en-US" dirty="0" smtClean="0"/>
              <a:t>     - Your STF dues at work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02145" y="2215148"/>
            <a:ext cx="3954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     </a:t>
            </a:r>
            <a:r>
              <a:rPr lang="en-US" b="1" dirty="0" smtClean="0"/>
              <a:t>Cloud Computing</a:t>
            </a:r>
          </a:p>
          <a:p>
            <a:r>
              <a:rPr lang="en-US" dirty="0" smtClean="0"/>
              <a:t>                               UW endorses three </a:t>
            </a:r>
          </a:p>
          <a:p>
            <a:r>
              <a:rPr lang="en-US" dirty="0" smtClean="0"/>
              <a:t>                               public cloud platforms</a:t>
            </a:r>
          </a:p>
          <a:p>
            <a:r>
              <a:rPr lang="en-US" dirty="0" smtClean="0"/>
              <a:t>    	- Amazon Web Services</a:t>
            </a:r>
          </a:p>
          <a:p>
            <a:r>
              <a:rPr lang="en-US" dirty="0" smtClean="0"/>
              <a:t>    	- Microsoft Azure </a:t>
            </a:r>
          </a:p>
          <a:p>
            <a:r>
              <a:rPr lang="en-US" dirty="0" smtClean="0"/>
              <a:t>    	- Google Cloud Platform </a:t>
            </a:r>
          </a:p>
          <a:p>
            <a:endParaRPr lang="en-US" dirty="0" smtClean="0"/>
          </a:p>
          <a:p>
            <a:r>
              <a:rPr lang="en-US" dirty="0" smtClean="0"/>
              <a:t>Free get-started accounts available</a:t>
            </a:r>
          </a:p>
          <a:p>
            <a:r>
              <a:rPr lang="en-US" dirty="0" smtClean="0"/>
              <a:t>Cloud features: </a:t>
            </a:r>
          </a:p>
          <a:p>
            <a:r>
              <a:rPr lang="en-US" dirty="0" smtClean="0"/>
              <a:t>  - Renting computers</a:t>
            </a:r>
          </a:p>
          <a:p>
            <a:r>
              <a:rPr lang="en-US" dirty="0" smtClean="0"/>
              <a:t> - </a:t>
            </a:r>
            <a:r>
              <a:rPr lang="en-US" dirty="0" smtClean="0"/>
              <a:t>Deploying websites</a:t>
            </a:r>
          </a:p>
          <a:p>
            <a:r>
              <a:rPr lang="en-US" dirty="0" smtClean="0"/>
              <a:t> - </a:t>
            </a:r>
            <a:r>
              <a:rPr lang="en-US" dirty="0" smtClean="0"/>
              <a:t>Operating research environments</a:t>
            </a:r>
          </a:p>
          <a:p>
            <a:r>
              <a:rPr lang="en-US" dirty="0" smtClean="0"/>
              <a:t> - </a:t>
            </a:r>
            <a:r>
              <a:rPr lang="en-US" dirty="0" smtClean="0"/>
              <a:t>Sharing data</a:t>
            </a:r>
          </a:p>
          <a:p>
            <a:r>
              <a:rPr lang="en-US" dirty="0" smtClean="0"/>
              <a:t> - </a:t>
            </a:r>
            <a:r>
              <a:rPr lang="en-US" dirty="0" smtClean="0"/>
              <a:t>Storing Gigabytes to Petabytes</a:t>
            </a:r>
          </a:p>
          <a:p>
            <a:endParaRPr lang="en-US" dirty="0" smtClean="0"/>
          </a:p>
          <a:p>
            <a:r>
              <a:rPr lang="en-US" dirty="0" smtClean="0"/>
              <a:t>…the public cloud provides solutions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3638" y="5978020"/>
            <a:ext cx="1890069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Contact us</a:t>
            </a:r>
          </a:p>
          <a:p>
            <a:r>
              <a:rPr lang="en-US" sz="1400" dirty="0" smtClean="0">
                <a:hlinkClick r:id="rId2"/>
              </a:rPr>
              <a:t>rob5@uw.edu</a:t>
            </a:r>
            <a:endParaRPr lang="en-US" sz="1400" dirty="0"/>
          </a:p>
          <a:p>
            <a:r>
              <a:rPr lang="en-US" sz="1400" dirty="0" smtClean="0">
                <a:hlinkClick r:id="rId3"/>
              </a:rPr>
              <a:t>http://cloudmaven.org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14128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</TotalTime>
  <Words>110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Fatland</dc:creator>
  <cp:lastModifiedBy>Rob Fatland</cp:lastModifiedBy>
  <cp:revision>3</cp:revision>
  <cp:lastPrinted>2017-09-20T20:52:48Z</cp:lastPrinted>
  <dcterms:created xsi:type="dcterms:W3CDTF">2017-09-20T19:28:15Z</dcterms:created>
  <dcterms:modified xsi:type="dcterms:W3CDTF">2017-09-20T23:37:59Z</dcterms:modified>
</cp:coreProperties>
</file>