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57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celyn\Desktop\MSDS453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'acc (2)'!$B$1</c:f>
              <c:strCache>
                <c:ptCount val="1"/>
                <c:pt idx="0">
                  <c:v>M2 Acc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45"/>
            <c:marker>
              <c:symbol val="diamond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BC95-40A0-A632-BE6696D85FD4}"/>
              </c:ext>
            </c:extLst>
          </c:dPt>
          <c:dLbls>
            <c:dLbl>
              <c:idx val="45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C95-40A0-A632-BE6696D85FD4}"/>
                </c:ext>
              </c:extLst>
            </c:dLbl>
            <c:numFmt formatCode="#,##0.000" sourceLinked="0"/>
            <c:spPr>
              <a:solidFill>
                <a:schemeClr val="bg1">
                  <a:alpha val="75000"/>
                </a:schemeClr>
              </a:solidFill>
              <a:ln>
                <a:solidFill>
                  <a:schemeClr val="accent1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'acc (2)'!$A$2:$A$150</c:f>
              <c:numCache>
                <c:formatCode>General</c:formatCode>
                <c:ptCount val="14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</c:numCache>
            </c:numRef>
          </c:xVal>
          <c:yVal>
            <c:numRef>
              <c:f>'acc (2)'!$B$2:$B$150</c:f>
              <c:numCache>
                <c:formatCode>General</c:formatCode>
                <c:ptCount val="149"/>
                <c:pt idx="0">
                  <c:v>3.2577779144048601E-2</c:v>
                </c:pt>
                <c:pt idx="1">
                  <c:v>3.9111111313104602E-2</c:v>
                </c:pt>
                <c:pt idx="2">
                  <c:v>4.8622220754623399E-2</c:v>
                </c:pt>
                <c:pt idx="3">
                  <c:v>6.3511110842227894E-2</c:v>
                </c:pt>
                <c:pt idx="4">
                  <c:v>7.7466666698455797E-2</c:v>
                </c:pt>
                <c:pt idx="5">
                  <c:v>9.2488892376422799E-2</c:v>
                </c:pt>
                <c:pt idx="6">
                  <c:v>0.111288890242576</c:v>
                </c:pt>
                <c:pt idx="7">
                  <c:v>0.12462222576141301</c:v>
                </c:pt>
                <c:pt idx="8">
                  <c:v>0.13964444398879999</c:v>
                </c:pt>
                <c:pt idx="9">
                  <c:v>0.15373332798480899</c:v>
                </c:pt>
                <c:pt idx="10">
                  <c:v>0.16266666352748799</c:v>
                </c:pt>
                <c:pt idx="11">
                  <c:v>0.177466660737991</c:v>
                </c:pt>
                <c:pt idx="12">
                  <c:v>0.19235555827617601</c:v>
                </c:pt>
                <c:pt idx="13">
                  <c:v>0.20555555820464999</c:v>
                </c:pt>
                <c:pt idx="14">
                  <c:v>0.21742221713066101</c:v>
                </c:pt>
                <c:pt idx="15">
                  <c:v>0.23280000686645499</c:v>
                </c:pt>
                <c:pt idx="16">
                  <c:v>0.24822221696376801</c:v>
                </c:pt>
                <c:pt idx="17">
                  <c:v>0.26302221417427002</c:v>
                </c:pt>
                <c:pt idx="18">
                  <c:v>0.27822223305702198</c:v>
                </c:pt>
                <c:pt idx="19">
                  <c:v>0.29399999976158098</c:v>
                </c:pt>
                <c:pt idx="20">
                  <c:v>0.30551111698150601</c:v>
                </c:pt>
                <c:pt idx="21">
                  <c:v>0.32426667213439903</c:v>
                </c:pt>
                <c:pt idx="22">
                  <c:v>0.339333325624465</c:v>
                </c:pt>
                <c:pt idx="23">
                  <c:v>0.35462221503257702</c:v>
                </c:pt>
                <c:pt idx="24">
                  <c:v>0.37306666374206499</c:v>
                </c:pt>
                <c:pt idx="25">
                  <c:v>0.38884443044662398</c:v>
                </c:pt>
                <c:pt idx="26">
                  <c:v>0.399466663599014</c:v>
                </c:pt>
                <c:pt idx="27">
                  <c:v>0.41902223229408198</c:v>
                </c:pt>
                <c:pt idx="28">
                  <c:v>0.438622236251831</c:v>
                </c:pt>
                <c:pt idx="29">
                  <c:v>0.45293334126472401</c:v>
                </c:pt>
                <c:pt idx="30">
                  <c:v>0.46893334388732899</c:v>
                </c:pt>
                <c:pt idx="31">
                  <c:v>0.48093333840370101</c:v>
                </c:pt>
                <c:pt idx="32">
                  <c:v>0.50044447183608998</c:v>
                </c:pt>
                <c:pt idx="33">
                  <c:v>0.50875556468963601</c:v>
                </c:pt>
                <c:pt idx="34">
                  <c:v>0.51880002021789495</c:v>
                </c:pt>
                <c:pt idx="35">
                  <c:v>0.531199991703033</c:v>
                </c:pt>
                <c:pt idx="36">
                  <c:v>0.54182219505310003</c:v>
                </c:pt>
                <c:pt idx="37">
                  <c:v>0.55017775297164895</c:v>
                </c:pt>
                <c:pt idx="38">
                  <c:v>0.56475555896759</c:v>
                </c:pt>
                <c:pt idx="39">
                  <c:v>0.578177750110626</c:v>
                </c:pt>
                <c:pt idx="40">
                  <c:v>0.58297777175903298</c:v>
                </c:pt>
                <c:pt idx="41">
                  <c:v>0.59053331613540605</c:v>
                </c:pt>
                <c:pt idx="42">
                  <c:v>0.60031110048294001</c:v>
                </c:pt>
                <c:pt idx="43">
                  <c:v>0.60915553569793701</c:v>
                </c:pt>
                <c:pt idx="44">
                  <c:v>0.61622220277786199</c:v>
                </c:pt>
                <c:pt idx="45">
                  <c:v>0.62777775526046697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C95-40A0-A632-BE6696D85FD4}"/>
            </c:ext>
          </c:extLst>
        </c:ser>
        <c:ser>
          <c:idx val="1"/>
          <c:order val="1"/>
          <c:tx>
            <c:strRef>
              <c:f>'acc (2)'!$C$1</c:f>
              <c:strCache>
                <c:ptCount val="1"/>
                <c:pt idx="0">
                  <c:v>M3 Acc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Pt>
            <c:idx val="73"/>
            <c:marker>
              <c:symbol val="diamond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BC95-40A0-A632-BE6696D85FD4}"/>
              </c:ext>
            </c:extLst>
          </c:dPt>
          <c:dLbls>
            <c:dLbl>
              <c:idx val="7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C95-40A0-A632-BE6696D85FD4}"/>
                </c:ext>
              </c:extLst>
            </c:dLbl>
            <c:numFmt formatCode="#,##0.000" sourceLinked="0"/>
            <c:spPr>
              <a:solidFill>
                <a:schemeClr val="bg1">
                  <a:alpha val="75000"/>
                </a:schemeClr>
              </a:solidFill>
              <a:ln>
                <a:solidFill>
                  <a:schemeClr val="accent2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'acc (2)'!$A$2:$A$150</c:f>
              <c:numCache>
                <c:formatCode>General</c:formatCode>
                <c:ptCount val="14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</c:numCache>
            </c:numRef>
          </c:xVal>
          <c:yVal>
            <c:numRef>
              <c:f>'acc (2)'!$C$2:$C$150</c:f>
              <c:numCache>
                <c:formatCode>General</c:formatCode>
                <c:ptCount val="149"/>
                <c:pt idx="0">
                  <c:v>3.4844443202018703E-2</c:v>
                </c:pt>
                <c:pt idx="1">
                  <c:v>3.8133334368467303E-2</c:v>
                </c:pt>
                <c:pt idx="2">
                  <c:v>4.9155555665492998E-2</c:v>
                </c:pt>
                <c:pt idx="3">
                  <c:v>6.3600003719329806E-2</c:v>
                </c:pt>
                <c:pt idx="4">
                  <c:v>7.4088886380195604E-2</c:v>
                </c:pt>
                <c:pt idx="5">
                  <c:v>8.6711108684539795E-2</c:v>
                </c:pt>
                <c:pt idx="6">
                  <c:v>9.9822223186492906E-2</c:v>
                </c:pt>
                <c:pt idx="7">
                  <c:v>0.113466665148735</c:v>
                </c:pt>
                <c:pt idx="8">
                  <c:v>0.12759999930858601</c:v>
                </c:pt>
                <c:pt idx="9">
                  <c:v>0.141288891434669</c:v>
                </c:pt>
                <c:pt idx="10">
                  <c:v>0.15262222290038999</c:v>
                </c:pt>
                <c:pt idx="11">
                  <c:v>0.16773332655429801</c:v>
                </c:pt>
                <c:pt idx="12">
                  <c:v>0.180888891220092</c:v>
                </c:pt>
                <c:pt idx="13">
                  <c:v>0.19613333046436299</c:v>
                </c:pt>
                <c:pt idx="14">
                  <c:v>0.211555555462837</c:v>
                </c:pt>
                <c:pt idx="15">
                  <c:v>0.225999996066093</c:v>
                </c:pt>
                <c:pt idx="16">
                  <c:v>0.242666661739349</c:v>
                </c:pt>
                <c:pt idx="17">
                  <c:v>0.25933334231376598</c:v>
                </c:pt>
                <c:pt idx="18">
                  <c:v>0.27662223577499301</c:v>
                </c:pt>
                <c:pt idx="19">
                  <c:v>0.29226666688919001</c:v>
                </c:pt>
                <c:pt idx="20">
                  <c:v>0.30502220988273598</c:v>
                </c:pt>
                <c:pt idx="21">
                  <c:v>0.322577774524688</c:v>
                </c:pt>
                <c:pt idx="22">
                  <c:v>0.33764445781707703</c:v>
                </c:pt>
                <c:pt idx="23">
                  <c:v>0.35871112346649098</c:v>
                </c:pt>
                <c:pt idx="24">
                  <c:v>0.37266665697097701</c:v>
                </c:pt>
                <c:pt idx="25">
                  <c:v>0.38853332400321899</c:v>
                </c:pt>
                <c:pt idx="26">
                  <c:v>0.401777774095535</c:v>
                </c:pt>
                <c:pt idx="27">
                  <c:v>0.41875556111335699</c:v>
                </c:pt>
                <c:pt idx="28">
                  <c:v>0.435200005769729</c:v>
                </c:pt>
                <c:pt idx="29">
                  <c:v>0.44951111078262301</c:v>
                </c:pt>
                <c:pt idx="30">
                  <c:v>0.46937778592109602</c:v>
                </c:pt>
                <c:pt idx="31">
                  <c:v>0.47595554590225198</c:v>
                </c:pt>
                <c:pt idx="32">
                  <c:v>0.49182221293449402</c:v>
                </c:pt>
                <c:pt idx="33">
                  <c:v>0.50760000944137496</c:v>
                </c:pt>
                <c:pt idx="34">
                  <c:v>0.51524442434310902</c:v>
                </c:pt>
                <c:pt idx="35">
                  <c:v>0.53106665611267001</c:v>
                </c:pt>
                <c:pt idx="36">
                  <c:v>0.54266667366027799</c:v>
                </c:pt>
                <c:pt idx="37">
                  <c:v>0.551333308219909</c:v>
                </c:pt>
                <c:pt idx="38">
                  <c:v>0.56239998340606601</c:v>
                </c:pt>
                <c:pt idx="39">
                  <c:v>0.57702219486236495</c:v>
                </c:pt>
                <c:pt idx="40">
                  <c:v>0.58444446325302102</c:v>
                </c:pt>
                <c:pt idx="41">
                  <c:v>0.59399998188018799</c:v>
                </c:pt>
                <c:pt idx="42">
                  <c:v>0.60386669635772705</c:v>
                </c:pt>
                <c:pt idx="43">
                  <c:v>0.61355555057525601</c:v>
                </c:pt>
                <c:pt idx="44">
                  <c:v>0.618266642093658</c:v>
                </c:pt>
                <c:pt idx="45">
                  <c:v>0.62551110982894897</c:v>
                </c:pt>
                <c:pt idx="46">
                  <c:v>0.63604444265365601</c:v>
                </c:pt>
                <c:pt idx="47">
                  <c:v>0.64319998025894098</c:v>
                </c:pt>
                <c:pt idx="48">
                  <c:v>0.65902221202850297</c:v>
                </c:pt>
                <c:pt idx="49">
                  <c:v>0.65711110830306996</c:v>
                </c:pt>
                <c:pt idx="50">
                  <c:v>0.66386663913726796</c:v>
                </c:pt>
                <c:pt idx="51">
                  <c:v>0.67280000448226895</c:v>
                </c:pt>
                <c:pt idx="52">
                  <c:v>0.67657780647277799</c:v>
                </c:pt>
                <c:pt idx="53">
                  <c:v>0.68133336305618197</c:v>
                </c:pt>
                <c:pt idx="54">
                  <c:v>0.69048887491226196</c:v>
                </c:pt>
                <c:pt idx="55">
                  <c:v>0.69217777252197199</c:v>
                </c:pt>
                <c:pt idx="56">
                  <c:v>0.69795554876327504</c:v>
                </c:pt>
                <c:pt idx="57">
                  <c:v>0.69986665248870805</c:v>
                </c:pt>
                <c:pt idx="58">
                  <c:v>0.70666664838790805</c:v>
                </c:pt>
                <c:pt idx="59">
                  <c:v>0.716488897800445</c:v>
                </c:pt>
                <c:pt idx="60">
                  <c:v>0.71515554189681996</c:v>
                </c:pt>
                <c:pt idx="61">
                  <c:v>0.72124445438384999</c:v>
                </c:pt>
                <c:pt idx="62">
                  <c:v>0.72515553236007602</c:v>
                </c:pt>
                <c:pt idx="63">
                  <c:v>0.73262220621108998</c:v>
                </c:pt>
                <c:pt idx="64">
                  <c:v>0.73360002040863004</c:v>
                </c:pt>
                <c:pt idx="65">
                  <c:v>0.73111110925674405</c:v>
                </c:pt>
                <c:pt idx="66">
                  <c:v>0.73822224140167203</c:v>
                </c:pt>
                <c:pt idx="67">
                  <c:v>0.74395555257797197</c:v>
                </c:pt>
                <c:pt idx="68">
                  <c:v>0.74471110105514504</c:v>
                </c:pt>
                <c:pt idx="69">
                  <c:v>0.75288891792297297</c:v>
                </c:pt>
                <c:pt idx="70">
                  <c:v>0.75177776813507002</c:v>
                </c:pt>
                <c:pt idx="71">
                  <c:v>0.75524443387985196</c:v>
                </c:pt>
                <c:pt idx="72">
                  <c:v>0.75497776269912698</c:v>
                </c:pt>
                <c:pt idx="73">
                  <c:v>0.76195555925369196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C95-40A0-A632-BE6696D85FD4}"/>
            </c:ext>
          </c:extLst>
        </c:ser>
        <c:ser>
          <c:idx val="2"/>
          <c:order val="2"/>
          <c:tx>
            <c:strRef>
              <c:f>'acc (2)'!$D$1</c:f>
              <c:strCache>
                <c:ptCount val="1"/>
                <c:pt idx="0">
                  <c:v>M4 Acc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Pt>
            <c:idx val="13"/>
            <c:marker>
              <c:symbol val="diamond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BC95-40A0-A632-BE6696D85FD4}"/>
              </c:ext>
            </c:extLst>
          </c:dPt>
          <c:dLbls>
            <c:dLbl>
              <c:idx val="1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C95-40A0-A632-BE6696D85FD4}"/>
                </c:ext>
              </c:extLst>
            </c:dLbl>
            <c:numFmt formatCode="#,##0.000" sourceLinked="0"/>
            <c:spPr>
              <a:solidFill>
                <a:schemeClr val="bg1">
                  <a:alpha val="75000"/>
                </a:schemeClr>
              </a:solidFill>
              <a:ln>
                <a:solidFill>
                  <a:schemeClr val="accent3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'acc (2)'!$A$2:$A$150</c:f>
              <c:numCache>
                <c:formatCode>General</c:formatCode>
                <c:ptCount val="14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</c:numCache>
            </c:numRef>
          </c:xVal>
          <c:yVal>
            <c:numRef>
              <c:f>'acc (2)'!$D$2:$D$150</c:f>
              <c:numCache>
                <c:formatCode>General</c:formatCode>
                <c:ptCount val="149"/>
                <c:pt idx="0">
                  <c:v>3.0700000000000002E-2</c:v>
                </c:pt>
                <c:pt idx="1">
                  <c:v>3.39E-2</c:v>
                </c:pt>
                <c:pt idx="2">
                  <c:v>3.8199999999999998E-2</c:v>
                </c:pt>
                <c:pt idx="3">
                  <c:v>4.6899999999999997E-2</c:v>
                </c:pt>
                <c:pt idx="4">
                  <c:v>5.8000000000000003E-2</c:v>
                </c:pt>
                <c:pt idx="5">
                  <c:v>6.6500000000000004E-2</c:v>
                </c:pt>
                <c:pt idx="6">
                  <c:v>7.4899999999999994E-2</c:v>
                </c:pt>
                <c:pt idx="7">
                  <c:v>8.5999999999999993E-2</c:v>
                </c:pt>
                <c:pt idx="8">
                  <c:v>9.5200000000000007E-2</c:v>
                </c:pt>
                <c:pt idx="9">
                  <c:v>0.1052</c:v>
                </c:pt>
                <c:pt idx="10">
                  <c:v>0.1128</c:v>
                </c:pt>
                <c:pt idx="11">
                  <c:v>0.1201</c:v>
                </c:pt>
                <c:pt idx="12">
                  <c:v>0.12740000000000001</c:v>
                </c:pt>
                <c:pt idx="13">
                  <c:v>0.13500000000000001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C95-40A0-A632-BE6696D85FD4}"/>
            </c:ext>
          </c:extLst>
        </c:ser>
        <c:ser>
          <c:idx val="3"/>
          <c:order val="3"/>
          <c:tx>
            <c:strRef>
              <c:f>'acc (2)'!$E$1</c:f>
              <c:strCache>
                <c:ptCount val="1"/>
                <c:pt idx="0">
                  <c:v>M5 Acc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Pt>
            <c:idx val="29"/>
            <c:marker>
              <c:symbol val="diamond"/>
              <c:size val="9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BC95-40A0-A632-BE6696D85FD4}"/>
              </c:ext>
            </c:extLst>
          </c:dPt>
          <c:dLbls>
            <c:dLbl>
              <c:idx val="29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C95-40A0-A632-BE6696D85FD4}"/>
                </c:ext>
              </c:extLst>
            </c:dLbl>
            <c:numFmt formatCode="#,##0.000" sourceLinked="0"/>
            <c:spPr>
              <a:solidFill>
                <a:schemeClr val="bg1">
                  <a:alpha val="75000"/>
                </a:schemeClr>
              </a:solidFill>
              <a:ln>
                <a:solidFill>
                  <a:schemeClr val="accent4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'acc (2)'!$A$2:$A$150</c:f>
              <c:numCache>
                <c:formatCode>General</c:formatCode>
                <c:ptCount val="14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</c:numCache>
            </c:numRef>
          </c:xVal>
          <c:yVal>
            <c:numRef>
              <c:f>'acc (2)'!$E$2:$E$150</c:f>
              <c:numCache>
                <c:formatCode>General</c:formatCode>
                <c:ptCount val="149"/>
                <c:pt idx="0">
                  <c:v>3.27E-2</c:v>
                </c:pt>
                <c:pt idx="1">
                  <c:v>4.8800000000000003E-2</c:v>
                </c:pt>
                <c:pt idx="2">
                  <c:v>7.1999999999999995E-2</c:v>
                </c:pt>
                <c:pt idx="3">
                  <c:v>9.2899999999999996E-2</c:v>
                </c:pt>
                <c:pt idx="4">
                  <c:v>0.1168</c:v>
                </c:pt>
                <c:pt idx="5">
                  <c:v>0.15440000000000001</c:v>
                </c:pt>
                <c:pt idx="6">
                  <c:v>0.21299999999999999</c:v>
                </c:pt>
                <c:pt idx="7">
                  <c:v>0.2848</c:v>
                </c:pt>
                <c:pt idx="8">
                  <c:v>0.3659</c:v>
                </c:pt>
                <c:pt idx="9">
                  <c:v>0.437</c:v>
                </c:pt>
                <c:pt idx="10">
                  <c:v>0.49980000000000002</c:v>
                </c:pt>
                <c:pt idx="11">
                  <c:v>0.55110000000000003</c:v>
                </c:pt>
                <c:pt idx="12">
                  <c:v>0.59850000000000003</c:v>
                </c:pt>
                <c:pt idx="13">
                  <c:v>0.63519999999999999</c:v>
                </c:pt>
                <c:pt idx="14">
                  <c:v>0.66369999999999996</c:v>
                </c:pt>
                <c:pt idx="15">
                  <c:v>0.69330000000000003</c:v>
                </c:pt>
                <c:pt idx="16">
                  <c:v>0.71450000000000002</c:v>
                </c:pt>
                <c:pt idx="17">
                  <c:v>0.73319999999999996</c:v>
                </c:pt>
                <c:pt idx="18">
                  <c:v>0.75</c:v>
                </c:pt>
                <c:pt idx="19">
                  <c:v>0.76439999999999997</c:v>
                </c:pt>
                <c:pt idx="20">
                  <c:v>0.7772</c:v>
                </c:pt>
                <c:pt idx="21">
                  <c:v>0.78239999999999998</c:v>
                </c:pt>
                <c:pt idx="22">
                  <c:v>0.78820000000000001</c:v>
                </c:pt>
                <c:pt idx="23">
                  <c:v>0.80179999999999996</c:v>
                </c:pt>
                <c:pt idx="24">
                  <c:v>0.80589999999999995</c:v>
                </c:pt>
                <c:pt idx="25">
                  <c:v>0.81340000000000001</c:v>
                </c:pt>
                <c:pt idx="26">
                  <c:v>0.81440000000000001</c:v>
                </c:pt>
                <c:pt idx="27">
                  <c:v>0.82520000000000004</c:v>
                </c:pt>
                <c:pt idx="28">
                  <c:v>0.81910000000000005</c:v>
                </c:pt>
                <c:pt idx="29">
                  <c:v>0.83150000000000002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BC95-40A0-A632-BE6696D85FD4}"/>
            </c:ext>
          </c:extLst>
        </c:ser>
        <c:ser>
          <c:idx val="4"/>
          <c:order val="4"/>
          <c:tx>
            <c:strRef>
              <c:f>'acc (2)'!$F$1</c:f>
              <c:strCache>
                <c:ptCount val="1"/>
                <c:pt idx="0">
                  <c:v>M2 Val Acc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45"/>
            <c:marker>
              <c:symbol val="diamond"/>
              <c:size val="5"/>
              <c:spPr>
                <a:solidFill>
                  <a:schemeClr val="accent1">
                    <a:lumMod val="60000"/>
                    <a:lumOff val="40000"/>
                  </a:schemeClr>
                </a:solidFill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BC95-40A0-A632-BE6696D85FD4}"/>
              </c:ext>
            </c:extLst>
          </c:dPt>
          <c:dLbls>
            <c:dLbl>
              <c:idx val="45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C95-40A0-A632-BE6696D85FD4}"/>
                </c:ext>
              </c:extLst>
            </c:dLbl>
            <c:numFmt formatCode="#,##0.000" sourceLinked="0"/>
            <c:spPr>
              <a:solidFill>
                <a:schemeClr val="bg1">
                  <a:alpha val="75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'acc (2)'!$A$2:$A$150</c:f>
              <c:numCache>
                <c:formatCode>General</c:formatCode>
                <c:ptCount val="14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</c:numCache>
            </c:numRef>
          </c:xVal>
          <c:yVal>
            <c:numRef>
              <c:f>'acc (2)'!$F$2:$F$150</c:f>
              <c:numCache>
                <c:formatCode>General</c:formatCode>
                <c:ptCount val="149"/>
                <c:pt idx="0">
                  <c:v>3.7066668272018398E-2</c:v>
                </c:pt>
                <c:pt idx="1">
                  <c:v>3.8533333688974297E-2</c:v>
                </c:pt>
                <c:pt idx="2">
                  <c:v>5.0000000745057997E-2</c:v>
                </c:pt>
                <c:pt idx="3">
                  <c:v>5.8800000697374302E-2</c:v>
                </c:pt>
                <c:pt idx="4">
                  <c:v>6.5866664052009499E-2</c:v>
                </c:pt>
                <c:pt idx="5">
                  <c:v>7.1733333170413902E-2</c:v>
                </c:pt>
                <c:pt idx="6">
                  <c:v>7.63999968767166E-2</c:v>
                </c:pt>
                <c:pt idx="7">
                  <c:v>7.9333335161209106E-2</c:v>
                </c:pt>
                <c:pt idx="8">
                  <c:v>8.0133333802223206E-2</c:v>
                </c:pt>
                <c:pt idx="9">
                  <c:v>8.5199996829032898E-2</c:v>
                </c:pt>
                <c:pt idx="10">
                  <c:v>8.1733331084251404E-2</c:v>
                </c:pt>
                <c:pt idx="11">
                  <c:v>8.9466668665409005E-2</c:v>
                </c:pt>
                <c:pt idx="12">
                  <c:v>9.0800002217292702E-2</c:v>
                </c:pt>
                <c:pt idx="13">
                  <c:v>9.3733333051204598E-2</c:v>
                </c:pt>
                <c:pt idx="14">
                  <c:v>9.4933331012725802E-2</c:v>
                </c:pt>
                <c:pt idx="15">
                  <c:v>9.7866669297218295E-2</c:v>
                </c:pt>
                <c:pt idx="16">
                  <c:v>0.106266669929027</c:v>
                </c:pt>
                <c:pt idx="17">
                  <c:v>0.105200000107288</c:v>
                </c:pt>
                <c:pt idx="18">
                  <c:v>0.11266666650772</c:v>
                </c:pt>
                <c:pt idx="19">
                  <c:v>0.114399999380111</c:v>
                </c:pt>
                <c:pt idx="20">
                  <c:v>0.12106666713953</c:v>
                </c:pt>
                <c:pt idx="21">
                  <c:v>0.12680000066757199</c:v>
                </c:pt>
                <c:pt idx="22">
                  <c:v>0.13079999387264199</c:v>
                </c:pt>
                <c:pt idx="23">
                  <c:v>0.137199997901916</c:v>
                </c:pt>
                <c:pt idx="24">
                  <c:v>0.140133336186409</c:v>
                </c:pt>
                <c:pt idx="25">
                  <c:v>0.14586666226386999</c:v>
                </c:pt>
                <c:pt idx="26">
                  <c:v>0.143999993801116</c:v>
                </c:pt>
                <c:pt idx="27">
                  <c:v>0.15106666088104201</c:v>
                </c:pt>
                <c:pt idx="28">
                  <c:v>0.15973334014415699</c:v>
                </c:pt>
                <c:pt idx="29">
                  <c:v>0.16093333065509699</c:v>
                </c:pt>
                <c:pt idx="30">
                  <c:v>0.16533333063125599</c:v>
                </c:pt>
                <c:pt idx="31">
                  <c:v>0.165733337402343</c:v>
                </c:pt>
                <c:pt idx="32">
                  <c:v>0.17453333735466001</c:v>
                </c:pt>
                <c:pt idx="33">
                  <c:v>0.179199993610382</c:v>
                </c:pt>
                <c:pt idx="34">
                  <c:v>0.17666666209697701</c:v>
                </c:pt>
                <c:pt idx="35">
                  <c:v>0.18346667289733801</c:v>
                </c:pt>
                <c:pt idx="36">
                  <c:v>0.18600000441074299</c:v>
                </c:pt>
                <c:pt idx="37">
                  <c:v>0.18946667015552501</c:v>
                </c:pt>
                <c:pt idx="38">
                  <c:v>0.19013333320617601</c:v>
                </c:pt>
                <c:pt idx="39">
                  <c:v>0.19280000030994399</c:v>
                </c:pt>
                <c:pt idx="40">
                  <c:v>0.193599998950958</c:v>
                </c:pt>
                <c:pt idx="41">
                  <c:v>0.19653333723545</c:v>
                </c:pt>
                <c:pt idx="42">
                  <c:v>0.20399999618530201</c:v>
                </c:pt>
                <c:pt idx="43">
                  <c:v>0.19826667010784099</c:v>
                </c:pt>
                <c:pt idx="44">
                  <c:v>0.20346666872501301</c:v>
                </c:pt>
                <c:pt idx="45">
                  <c:v>0.20346666872501301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BC95-40A0-A632-BE6696D85FD4}"/>
            </c:ext>
          </c:extLst>
        </c:ser>
        <c:ser>
          <c:idx val="5"/>
          <c:order val="5"/>
          <c:tx>
            <c:strRef>
              <c:f>'acc (2)'!$G$1</c:f>
              <c:strCache>
                <c:ptCount val="1"/>
                <c:pt idx="0">
                  <c:v>M3 Val Acc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73"/>
            <c:marker>
              <c:symbol val="diamond"/>
              <c:size val="5"/>
              <c:spPr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BC95-40A0-A632-BE6696D85FD4}"/>
              </c:ext>
            </c:extLst>
          </c:dPt>
          <c:dLbls>
            <c:dLbl>
              <c:idx val="7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C95-40A0-A632-BE6696D85FD4}"/>
                </c:ext>
              </c:extLst>
            </c:dLbl>
            <c:numFmt formatCode="#,##0.000" sourceLinked="0"/>
            <c:spPr>
              <a:solidFill>
                <a:schemeClr val="bg1">
                  <a:alpha val="75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'acc (2)'!$A$2:$A$150</c:f>
              <c:numCache>
                <c:formatCode>General</c:formatCode>
                <c:ptCount val="14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</c:numCache>
            </c:numRef>
          </c:xVal>
          <c:yVal>
            <c:numRef>
              <c:f>'acc (2)'!$G$2:$G$150</c:f>
              <c:numCache>
                <c:formatCode>General</c:formatCode>
                <c:ptCount val="149"/>
                <c:pt idx="0">
                  <c:v>3.8666665554046603E-2</c:v>
                </c:pt>
                <c:pt idx="1">
                  <c:v>4.6533335000276503E-2</c:v>
                </c:pt>
                <c:pt idx="2">
                  <c:v>5.3066667169332497E-2</c:v>
                </c:pt>
                <c:pt idx="3">
                  <c:v>5.7999998331069898E-2</c:v>
                </c:pt>
                <c:pt idx="4">
                  <c:v>6.06666654348373E-2</c:v>
                </c:pt>
                <c:pt idx="5">
                  <c:v>6.3333332538604695E-2</c:v>
                </c:pt>
                <c:pt idx="6">
                  <c:v>6.4933329820632907E-2</c:v>
                </c:pt>
                <c:pt idx="7">
                  <c:v>6.8800002336502006E-2</c:v>
                </c:pt>
                <c:pt idx="8">
                  <c:v>7.63999968767166E-2</c:v>
                </c:pt>
                <c:pt idx="9">
                  <c:v>7.2533331811428001E-2</c:v>
                </c:pt>
                <c:pt idx="10">
                  <c:v>7.4266664683818803E-2</c:v>
                </c:pt>
                <c:pt idx="11">
                  <c:v>7.7733330428600297E-2</c:v>
                </c:pt>
                <c:pt idx="12">
                  <c:v>7.9866670072078705E-2</c:v>
                </c:pt>
                <c:pt idx="13">
                  <c:v>8.07999968528747E-2</c:v>
                </c:pt>
                <c:pt idx="14">
                  <c:v>8.5733331739902496E-2</c:v>
                </c:pt>
                <c:pt idx="15">
                  <c:v>8.9466668665409005E-2</c:v>
                </c:pt>
                <c:pt idx="16">
                  <c:v>9.2666663229465401E-2</c:v>
                </c:pt>
                <c:pt idx="17">
                  <c:v>9.0666666626930195E-2</c:v>
                </c:pt>
                <c:pt idx="18">
                  <c:v>0.100666664540767</c:v>
                </c:pt>
                <c:pt idx="19">
                  <c:v>0.100533336400985</c:v>
                </c:pt>
                <c:pt idx="20">
                  <c:v>0.109999999403953</c:v>
                </c:pt>
                <c:pt idx="21">
                  <c:v>0.11039999872446001</c:v>
                </c:pt>
                <c:pt idx="22">
                  <c:v>0.114133335649967</c:v>
                </c:pt>
                <c:pt idx="23">
                  <c:v>0.118533335626125</c:v>
                </c:pt>
                <c:pt idx="24">
                  <c:v>0.127333328127861</c:v>
                </c:pt>
                <c:pt idx="25">
                  <c:v>0.126666665077209</c:v>
                </c:pt>
                <c:pt idx="26">
                  <c:v>0.13519999384879999</c:v>
                </c:pt>
                <c:pt idx="27">
                  <c:v>0.13586667180061299</c:v>
                </c:pt>
                <c:pt idx="28">
                  <c:v>0.13773334026336601</c:v>
                </c:pt>
                <c:pt idx="29">
                  <c:v>0.14480000734329199</c:v>
                </c:pt>
                <c:pt idx="30">
                  <c:v>0.14986667037010101</c:v>
                </c:pt>
                <c:pt idx="31">
                  <c:v>0.151199996471405</c:v>
                </c:pt>
                <c:pt idx="32">
                  <c:v>0.15600000321865001</c:v>
                </c:pt>
                <c:pt idx="33">
                  <c:v>0.158399999141693</c:v>
                </c:pt>
                <c:pt idx="34">
                  <c:v>0.16439999639987901</c:v>
                </c:pt>
                <c:pt idx="35">
                  <c:v>0.16439999639987901</c:v>
                </c:pt>
                <c:pt idx="36">
                  <c:v>0.16706666350364599</c:v>
                </c:pt>
                <c:pt idx="37">
                  <c:v>0.166266664862632</c:v>
                </c:pt>
                <c:pt idx="38">
                  <c:v>0.17346666753292</c:v>
                </c:pt>
                <c:pt idx="39">
                  <c:v>0.17493332922458599</c:v>
                </c:pt>
                <c:pt idx="40">
                  <c:v>0.177466660737991</c:v>
                </c:pt>
                <c:pt idx="41">
                  <c:v>0.17813333868980399</c:v>
                </c:pt>
                <c:pt idx="42">
                  <c:v>0.18160000443458499</c:v>
                </c:pt>
                <c:pt idx="43">
                  <c:v>0.18293333053588801</c:v>
                </c:pt>
                <c:pt idx="44">
                  <c:v>0.18400000035762701</c:v>
                </c:pt>
                <c:pt idx="45">
                  <c:v>0.18733333051204601</c:v>
                </c:pt>
                <c:pt idx="46">
                  <c:v>0.18960000574588701</c:v>
                </c:pt>
                <c:pt idx="47">
                  <c:v>0.18946667015552501</c:v>
                </c:pt>
                <c:pt idx="48">
                  <c:v>0.18840000033378601</c:v>
                </c:pt>
                <c:pt idx="49">
                  <c:v>0.194266662001609</c:v>
                </c:pt>
                <c:pt idx="50">
                  <c:v>0.19386667013168299</c:v>
                </c:pt>
                <c:pt idx="51">
                  <c:v>0.196400001645088</c:v>
                </c:pt>
                <c:pt idx="52">
                  <c:v>0.19933333992957999</c:v>
                </c:pt>
                <c:pt idx="53">
                  <c:v>0.19933333992957999</c:v>
                </c:pt>
                <c:pt idx="54">
                  <c:v>0.199200004339218</c:v>
                </c:pt>
                <c:pt idx="55">
                  <c:v>0.20000000298023199</c:v>
                </c:pt>
                <c:pt idx="56">
                  <c:v>0.19720000028610199</c:v>
                </c:pt>
                <c:pt idx="57">
                  <c:v>0.198133334517478</c:v>
                </c:pt>
                <c:pt idx="58">
                  <c:v>0.20013333857059401</c:v>
                </c:pt>
                <c:pt idx="59">
                  <c:v>0.20066666603088301</c:v>
                </c:pt>
                <c:pt idx="60">
                  <c:v>0.20399999618530201</c:v>
                </c:pt>
                <c:pt idx="61">
                  <c:v>0.20293332636356301</c:v>
                </c:pt>
                <c:pt idx="62">
                  <c:v>0.200800001621246</c:v>
                </c:pt>
                <c:pt idx="63">
                  <c:v>0.20453333854675201</c:v>
                </c:pt>
                <c:pt idx="64">
                  <c:v>0.20626667141914301</c:v>
                </c:pt>
                <c:pt idx="65">
                  <c:v>0.20466665923595401</c:v>
                </c:pt>
                <c:pt idx="66">
                  <c:v>0.20613333582878099</c:v>
                </c:pt>
                <c:pt idx="67">
                  <c:v>0.20893333852291099</c:v>
                </c:pt>
                <c:pt idx="68">
                  <c:v>0.20626667141914301</c:v>
                </c:pt>
                <c:pt idx="69">
                  <c:v>0.204266667366027</c:v>
                </c:pt>
                <c:pt idx="70">
                  <c:v>0.210933327674865</c:v>
                </c:pt>
                <c:pt idx="71">
                  <c:v>0.20893333852291099</c:v>
                </c:pt>
                <c:pt idx="72">
                  <c:v>0.209866672754287</c:v>
                </c:pt>
                <c:pt idx="73">
                  <c:v>0.207066670060157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BC95-40A0-A632-BE6696D85FD4}"/>
            </c:ext>
          </c:extLst>
        </c:ser>
        <c:ser>
          <c:idx val="6"/>
          <c:order val="6"/>
          <c:tx>
            <c:strRef>
              <c:f>'acc (2)'!$H$1</c:f>
              <c:strCache>
                <c:ptCount val="1"/>
                <c:pt idx="0">
                  <c:v>M4 Val Acc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3"/>
            <c:marker>
              <c:symbol val="diamond"/>
              <c:size val="5"/>
              <c:spPr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BC95-40A0-A632-BE6696D85FD4}"/>
              </c:ext>
            </c:extLst>
          </c:dPt>
          <c:dLbls>
            <c:dLbl>
              <c:idx val="13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BC95-40A0-A632-BE6696D85FD4}"/>
                </c:ext>
              </c:extLst>
            </c:dLbl>
            <c:spPr>
              <a:solidFill>
                <a:schemeClr val="bg1">
                  <a:alpha val="75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'acc (2)'!$A$2:$A$150</c:f>
              <c:numCache>
                <c:formatCode>General</c:formatCode>
                <c:ptCount val="14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</c:numCache>
            </c:numRef>
          </c:xVal>
          <c:yVal>
            <c:numRef>
              <c:f>'acc (2)'!$H$2:$H$150</c:f>
              <c:numCache>
                <c:formatCode>General</c:formatCode>
                <c:ptCount val="149"/>
                <c:pt idx="0">
                  <c:v>3.4799999999999998E-2</c:v>
                </c:pt>
                <c:pt idx="1">
                  <c:v>3.3300000000000003E-2</c:v>
                </c:pt>
                <c:pt idx="2">
                  <c:v>4.2700000000000002E-2</c:v>
                </c:pt>
                <c:pt idx="3">
                  <c:v>5.0099999999999999E-2</c:v>
                </c:pt>
                <c:pt idx="4">
                  <c:v>5.1900000000000002E-2</c:v>
                </c:pt>
                <c:pt idx="5">
                  <c:v>5.7500000000000002E-2</c:v>
                </c:pt>
                <c:pt idx="6">
                  <c:v>6.4699999999999994E-2</c:v>
                </c:pt>
                <c:pt idx="7">
                  <c:v>6.9599999999999995E-2</c:v>
                </c:pt>
                <c:pt idx="8">
                  <c:v>7.0400000000000004E-2</c:v>
                </c:pt>
                <c:pt idx="9">
                  <c:v>7.3700000000000002E-2</c:v>
                </c:pt>
                <c:pt idx="10">
                  <c:v>7.9299999999999995E-2</c:v>
                </c:pt>
                <c:pt idx="11">
                  <c:v>7.6499999999999999E-2</c:v>
                </c:pt>
                <c:pt idx="12">
                  <c:v>7.51E-2</c:v>
                </c:pt>
                <c:pt idx="13">
                  <c:v>7.7200000000000005E-2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BC95-40A0-A632-BE6696D85FD4}"/>
            </c:ext>
          </c:extLst>
        </c:ser>
        <c:ser>
          <c:idx val="7"/>
          <c:order val="7"/>
          <c:tx>
            <c:strRef>
              <c:f>'acc (2)'!$I$1</c:f>
              <c:strCache>
                <c:ptCount val="1"/>
                <c:pt idx="0">
                  <c:v>M5 Val Acc</c:v>
                </c:pt>
              </c:strCache>
            </c:strRef>
          </c:tx>
          <c:spPr>
            <a:ln w="3492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29"/>
            <c:marker>
              <c:symbol val="diamond"/>
              <c:size val="9"/>
              <c:spPr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BC95-40A0-A632-BE6696D85FD4}"/>
              </c:ext>
            </c:extLst>
          </c:dPt>
          <c:dLbls>
            <c:dLbl>
              <c:idx val="29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BC95-40A0-A632-BE6696D85FD4}"/>
                </c:ext>
              </c:extLst>
            </c:dLbl>
            <c:numFmt formatCode="#,##0.000" sourceLinked="0"/>
            <c:spPr>
              <a:solidFill>
                <a:schemeClr val="bg1">
                  <a:alpha val="75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'acc (2)'!$A$2:$A$150</c:f>
              <c:numCache>
                <c:formatCode>General</c:formatCode>
                <c:ptCount val="14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</c:numCache>
            </c:numRef>
          </c:xVal>
          <c:yVal>
            <c:numRef>
              <c:f>'acc (2)'!$I$2:$I$150</c:f>
              <c:numCache>
                <c:formatCode>General</c:formatCode>
                <c:ptCount val="149"/>
                <c:pt idx="0">
                  <c:v>3.5499999999999997E-2</c:v>
                </c:pt>
                <c:pt idx="1">
                  <c:v>6.2300000000000001E-2</c:v>
                </c:pt>
                <c:pt idx="2">
                  <c:v>7.3300000000000004E-2</c:v>
                </c:pt>
                <c:pt idx="3">
                  <c:v>8.2799999999999999E-2</c:v>
                </c:pt>
                <c:pt idx="4">
                  <c:v>8.1299999999999997E-2</c:v>
                </c:pt>
                <c:pt idx="5">
                  <c:v>9.0399999999999994E-2</c:v>
                </c:pt>
                <c:pt idx="6">
                  <c:v>0.10730000000000001</c:v>
                </c:pt>
                <c:pt idx="7">
                  <c:v>0.1285</c:v>
                </c:pt>
                <c:pt idx="8">
                  <c:v>0.14929999999999999</c:v>
                </c:pt>
                <c:pt idx="9">
                  <c:v>0.16789999999999999</c:v>
                </c:pt>
                <c:pt idx="10">
                  <c:v>0.18129999999999999</c:v>
                </c:pt>
                <c:pt idx="11">
                  <c:v>0.18529999999999999</c:v>
                </c:pt>
                <c:pt idx="12">
                  <c:v>0.1956</c:v>
                </c:pt>
                <c:pt idx="13">
                  <c:v>0.20349999999999999</c:v>
                </c:pt>
                <c:pt idx="14">
                  <c:v>0.2092</c:v>
                </c:pt>
                <c:pt idx="15">
                  <c:v>0.21079999999999999</c:v>
                </c:pt>
                <c:pt idx="16">
                  <c:v>0.21690000000000001</c:v>
                </c:pt>
                <c:pt idx="17">
                  <c:v>0.2172</c:v>
                </c:pt>
                <c:pt idx="18">
                  <c:v>0.2225</c:v>
                </c:pt>
                <c:pt idx="19">
                  <c:v>0.21890000000000001</c:v>
                </c:pt>
                <c:pt idx="20">
                  <c:v>0.22950000000000001</c:v>
                </c:pt>
                <c:pt idx="21">
                  <c:v>0.2253</c:v>
                </c:pt>
                <c:pt idx="22">
                  <c:v>0.22969999999999999</c:v>
                </c:pt>
                <c:pt idx="23">
                  <c:v>0.23039999999999999</c:v>
                </c:pt>
                <c:pt idx="24">
                  <c:v>0.2273</c:v>
                </c:pt>
                <c:pt idx="25">
                  <c:v>0.2331</c:v>
                </c:pt>
                <c:pt idx="26">
                  <c:v>0.2361</c:v>
                </c:pt>
                <c:pt idx="27">
                  <c:v>0.23169999999999999</c:v>
                </c:pt>
                <c:pt idx="28">
                  <c:v>0.2359</c:v>
                </c:pt>
                <c:pt idx="29">
                  <c:v>0.2324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BC95-40A0-A632-BE6696D85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2510448"/>
        <c:axId val="1685225456"/>
      </c:scatterChart>
      <c:valAx>
        <c:axId val="1492510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5225456"/>
        <c:crosses val="autoZero"/>
        <c:crossBetween val="midCat"/>
      </c:valAx>
      <c:valAx>
        <c:axId val="168522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25104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C9CE394-42DF-439B-869F-1EBC8D4E37D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9F229A5-7C9E-4903-86B3-DB47F2A92B6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34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E394-42DF-439B-869F-1EBC8D4E37D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29A5-7C9E-4903-86B3-DB47F2A92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7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E394-42DF-439B-869F-1EBC8D4E37D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29A5-7C9E-4903-86B3-DB47F2A92B6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94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E394-42DF-439B-869F-1EBC8D4E37D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29A5-7C9E-4903-86B3-DB47F2A92B6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422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E394-42DF-439B-869F-1EBC8D4E37D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29A5-7C9E-4903-86B3-DB47F2A92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74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E394-42DF-439B-869F-1EBC8D4E37D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29A5-7C9E-4903-86B3-DB47F2A92B6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05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E394-42DF-439B-869F-1EBC8D4E37D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29A5-7C9E-4903-86B3-DB47F2A92B6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659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E394-42DF-439B-869F-1EBC8D4E37D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29A5-7C9E-4903-86B3-DB47F2A92B6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202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E394-42DF-439B-869F-1EBC8D4E37D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29A5-7C9E-4903-86B3-DB47F2A92B6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65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E394-42DF-439B-869F-1EBC8D4E37D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29A5-7C9E-4903-86B3-DB47F2A92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6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E394-42DF-439B-869F-1EBC8D4E37D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29A5-7C9E-4903-86B3-DB47F2A92B6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68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E394-42DF-439B-869F-1EBC8D4E37D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29A5-7C9E-4903-86B3-DB47F2A92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2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E394-42DF-439B-869F-1EBC8D4E37D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29A5-7C9E-4903-86B3-DB47F2A92B6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27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E394-42DF-439B-869F-1EBC8D4E37D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29A5-7C9E-4903-86B3-DB47F2A92B6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53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E394-42DF-439B-869F-1EBC8D4E37D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29A5-7C9E-4903-86B3-DB47F2A92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9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E394-42DF-439B-869F-1EBC8D4E37D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29A5-7C9E-4903-86B3-DB47F2A92B6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47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E394-42DF-439B-869F-1EBC8D4E37D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29A5-7C9E-4903-86B3-DB47F2A92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3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9CE394-42DF-439B-869F-1EBC8D4E37D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F229A5-7C9E-4903-86B3-DB47F2A92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4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C32EC-C275-1F81-AA1D-811E437B2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ShakespeareBot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95021-AC23-3D73-A5A4-962E7A29B8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</a:rPr>
              <a:t>Answering simple questions based on dialogue from Shakespeare</a:t>
            </a:r>
          </a:p>
          <a:p>
            <a:endParaRPr lang="en-US" sz="1800" dirty="0">
              <a:latin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</a:rPr>
              <a:t>Jocelyn Griser</a:t>
            </a:r>
          </a:p>
        </p:txBody>
      </p:sp>
    </p:spTree>
    <p:extLst>
      <p:ext uri="{BB962C8B-B14F-4D97-AF65-F5344CB8AC3E}">
        <p14:creationId xmlns:p14="http://schemas.microsoft.com/office/powerpoint/2010/main" val="68222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94CC-45E6-FF54-08B5-D493FD126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BEEE6-2636-A3AF-F042-B37AA52CA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713348"/>
            <a:ext cx="9601196" cy="331893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RNNs effective when trained on </a:t>
            </a:r>
            <a:r>
              <a:rPr lang="en-US" i="1" dirty="0"/>
              <a:t>modern</a:t>
            </a:r>
            <a:r>
              <a:rPr lang="en-US" dirty="0"/>
              <a:t> English in a descriptive context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Ex.	“Sampson makes a crude gesture at Abram but then denies it.”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Shakespeare is written in 16th Century English, and in a dialogue format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Ex.	</a:t>
            </a:r>
            <a:r>
              <a:rPr lang="en-US" sz="2000" b="1" dirty="0"/>
              <a:t>ABRAM</a:t>
            </a:r>
            <a:r>
              <a:rPr lang="en-US" sz="2000" dirty="0"/>
              <a:t>:	Do you bite your thumb at us, sir?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b="1" dirty="0"/>
              <a:t>SAMPSON</a:t>
            </a:r>
            <a:r>
              <a:rPr lang="en-US" dirty="0"/>
              <a:t>:	(aside to GREGORY) Is the law of our side if I say “ay”?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</a:t>
            </a:r>
            <a:r>
              <a:rPr lang="en-US" sz="2000" b="1" dirty="0"/>
              <a:t>GREGORY</a:t>
            </a:r>
            <a:r>
              <a:rPr lang="en-US" sz="2000" dirty="0"/>
              <a:t>:	(aside to SAMPSON) No.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</a:t>
            </a:r>
            <a:r>
              <a:rPr lang="en-US" sz="2000" b="1" dirty="0"/>
              <a:t>SAMPSON</a:t>
            </a:r>
            <a:r>
              <a:rPr lang="en-US" sz="2000" dirty="0"/>
              <a:t>:	No, sir. I do not bite my thumb at you, sir, but I bite my thumb, sir.</a:t>
            </a:r>
          </a:p>
        </p:txBody>
      </p:sp>
    </p:spTree>
    <p:extLst>
      <p:ext uri="{BB962C8B-B14F-4D97-AF65-F5344CB8AC3E}">
        <p14:creationId xmlns:p14="http://schemas.microsoft.com/office/powerpoint/2010/main" val="304371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9C8483-F437-83CF-23E6-41FBD941BE6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87662" y="1463040"/>
            <a:ext cx="5029200" cy="39319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u="sng" dirty="0"/>
              <a:t>Data</a:t>
            </a:r>
          </a:p>
          <a:p>
            <a:pPr marL="0" indent="0">
              <a:buNone/>
            </a:pPr>
            <a:r>
              <a:rPr lang="en-US" sz="2200" dirty="0"/>
              <a:t>Dialogue from 8 of Shakespeare’s plays</a:t>
            </a:r>
          </a:p>
          <a:p>
            <a:pPr>
              <a:buFont typeface="Segoe UI Symbol" panose="020B0502040204020203" pitchFamily="34" charset="0"/>
              <a:buChar char="↳"/>
            </a:pPr>
            <a:r>
              <a:rPr lang="en-US" sz="2200" dirty="0"/>
              <a:t>First 1800 lines (Dialogue only)</a:t>
            </a:r>
          </a:p>
          <a:p>
            <a:pPr>
              <a:buFont typeface="Segoe UI Symbol" panose="020B0502040204020203" pitchFamily="34" charset="0"/>
              <a:buChar char="↳"/>
            </a:pPr>
            <a:r>
              <a:rPr lang="en-US" sz="2200" dirty="0"/>
              <a:t>Lines turned into sentences</a:t>
            </a:r>
          </a:p>
          <a:p>
            <a:pPr>
              <a:buFont typeface="Segoe UI Symbol" panose="020B0502040204020203" pitchFamily="34" charset="0"/>
              <a:buChar char="↳"/>
            </a:pPr>
            <a:r>
              <a:rPr lang="en-US" sz="2200" dirty="0"/>
              <a:t>Broken into n-grams</a:t>
            </a:r>
          </a:p>
          <a:p>
            <a:pPr>
              <a:buFont typeface="Segoe UI Symbol" panose="020B0502040204020203" pitchFamily="34" charset="0"/>
              <a:buChar char="↳"/>
            </a:pPr>
            <a:r>
              <a:rPr lang="en-US" sz="2200" dirty="0"/>
              <a:t>Reduced from 85,290 n-grams to 30,000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8A27B5-A6BF-C453-1102-0D4EAD92254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323264" y="1463040"/>
            <a:ext cx="5029200" cy="39319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u="sng" dirty="0"/>
              <a:t>Methods</a:t>
            </a:r>
            <a:endParaRPr lang="en-US" sz="3600" dirty="0"/>
          </a:p>
          <a:p>
            <a:r>
              <a:rPr lang="en-US" sz="2200" dirty="0"/>
              <a:t>Variations on RNN model architecture</a:t>
            </a:r>
          </a:p>
          <a:p>
            <a:pPr lvl="1"/>
            <a:r>
              <a:rPr lang="en-US" sz="1800" dirty="0"/>
              <a:t>Embedding, Bi-Directional LSTM, Dense</a:t>
            </a:r>
          </a:p>
          <a:p>
            <a:r>
              <a:rPr lang="en-US" sz="2200" dirty="0"/>
              <a:t>Given a sentence/phrase, predict the next word (one at a time) k times</a:t>
            </a:r>
          </a:p>
          <a:p>
            <a:r>
              <a:rPr lang="en-US" sz="2200" dirty="0"/>
              <a:t>Hard code simple user question formats</a:t>
            </a:r>
          </a:p>
          <a:p>
            <a:pPr marL="457200" lvl="1" indent="0">
              <a:buNone/>
            </a:pPr>
            <a:r>
              <a:rPr lang="en-US" sz="1800" dirty="0"/>
              <a:t>Ex: User response: “Who is Caesar?”</a:t>
            </a:r>
          </a:p>
          <a:p>
            <a:pPr marL="457200" lvl="1" indent="0">
              <a:buNone/>
            </a:pPr>
            <a:r>
              <a:rPr lang="en-US" sz="1800" dirty="0"/>
              <a:t>	↳ Seed Text: “Caesar is”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66C13C-83A3-9F50-102A-7D47BE52B87E}"/>
              </a:ext>
            </a:extLst>
          </p:cNvPr>
          <p:cNvCxnSpPr>
            <a:cxnSpLocks/>
          </p:cNvCxnSpPr>
          <p:nvPr/>
        </p:nvCxnSpPr>
        <p:spPr>
          <a:xfrm>
            <a:off x="6096000" y="868680"/>
            <a:ext cx="0" cy="512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21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1984-7848-5D81-A3AA-221397FAC38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37038" y="578226"/>
            <a:ext cx="3717925" cy="78093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438AD74-A73C-519D-94F9-F65C56D351D6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43319192"/>
              </p:ext>
            </p:extLst>
          </p:nvPr>
        </p:nvGraphicFramePr>
        <p:xfrm>
          <a:off x="1061728" y="1478478"/>
          <a:ext cx="484632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E17423-C3EE-B2EA-21EA-EE23F0084D5D}"/>
              </a:ext>
            </a:extLst>
          </p:cNvPr>
          <p:cNvCxnSpPr>
            <a:cxnSpLocks/>
          </p:cNvCxnSpPr>
          <p:nvPr/>
        </p:nvCxnSpPr>
        <p:spPr>
          <a:xfrm>
            <a:off x="1386840" y="1298505"/>
            <a:ext cx="9418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637397D-DFEE-557E-33D1-78D980D0F5E2}"/>
              </a:ext>
            </a:extLst>
          </p:cNvPr>
          <p:cNvSpPr txBox="1"/>
          <p:nvPr/>
        </p:nvSpPr>
        <p:spPr>
          <a:xfrm>
            <a:off x="6256422" y="1474820"/>
            <a:ext cx="484632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Who was Shakespeare?</a:t>
            </a:r>
          </a:p>
          <a:p>
            <a:r>
              <a:rPr lang="en-US" sz="1600" dirty="0"/>
              <a:t>SB: Forgive me. I am not familiar with the term "</a:t>
            </a:r>
            <a:r>
              <a:rPr lang="en-US" sz="1600" dirty="0" err="1"/>
              <a:t>shakespeare</a:t>
            </a:r>
            <a:r>
              <a:rPr lang="en-US" sz="1600" dirty="0"/>
              <a:t>". Please reword your query.</a:t>
            </a:r>
          </a:p>
          <a:p>
            <a:endParaRPr lang="en-US" sz="1600" dirty="0"/>
          </a:p>
          <a:p>
            <a:r>
              <a:rPr lang="en-US" sz="1600" dirty="0"/>
              <a:t>Who is Juliet Capulet?</a:t>
            </a:r>
          </a:p>
          <a:p>
            <a:r>
              <a:rPr lang="en-US" sz="1600" dirty="0"/>
              <a:t>SB: "Juliet </a:t>
            </a:r>
            <a:r>
              <a:rPr lang="en-US" sz="1600" dirty="0" err="1"/>
              <a:t>capulet</a:t>
            </a:r>
            <a:r>
              <a:rPr lang="en-US" sz="1600" dirty="0"/>
              <a:t> is to the natural in the most lamentable."</a:t>
            </a:r>
          </a:p>
          <a:p>
            <a:endParaRPr lang="en-US" sz="1600" dirty="0"/>
          </a:p>
          <a:p>
            <a:r>
              <a:rPr lang="en-US" sz="1600" dirty="0"/>
              <a:t>Who is Caesar?</a:t>
            </a:r>
          </a:p>
          <a:p>
            <a:r>
              <a:rPr lang="en-US" sz="1600" dirty="0"/>
              <a:t>SB: "Caesar is </a:t>
            </a:r>
            <a:r>
              <a:rPr lang="en-US" sz="1600" dirty="0" err="1"/>
              <a:t>turnd</a:t>
            </a:r>
            <a:r>
              <a:rPr lang="en-US" sz="1600" dirty="0"/>
              <a:t> knee many as which can hang."</a:t>
            </a:r>
          </a:p>
          <a:p>
            <a:endParaRPr lang="en-US" sz="1600" dirty="0"/>
          </a:p>
          <a:p>
            <a:r>
              <a:rPr lang="en-US" sz="1600" dirty="0"/>
              <a:t>Who was Caesar?</a:t>
            </a:r>
          </a:p>
          <a:p>
            <a:r>
              <a:rPr lang="en-US" sz="1600" dirty="0"/>
              <a:t>SB: "Caesar was </a:t>
            </a:r>
            <a:r>
              <a:rPr lang="en-US" sz="1600" dirty="0" err="1"/>
              <a:t>turnd</a:t>
            </a:r>
            <a:r>
              <a:rPr lang="en-US" sz="1600" dirty="0"/>
              <a:t> that in </a:t>
            </a:r>
            <a:r>
              <a:rPr lang="en-US" sz="1600" dirty="0" err="1"/>
              <a:t>mexico</a:t>
            </a:r>
            <a:r>
              <a:rPr lang="en-US" sz="1600" dirty="0"/>
              <a:t> known to make."</a:t>
            </a:r>
          </a:p>
          <a:p>
            <a:endParaRPr lang="en-US" sz="1600" dirty="0"/>
          </a:p>
          <a:p>
            <a:r>
              <a:rPr lang="en-US" sz="1600" dirty="0"/>
              <a:t>Where is Rome?</a:t>
            </a:r>
          </a:p>
          <a:p>
            <a:r>
              <a:rPr lang="en-US" sz="1600" dirty="0"/>
              <a:t>SB: "Rome is in thee at the citadel and </a:t>
            </a:r>
            <a:r>
              <a:rPr lang="en-US" sz="1600" dirty="0" err="1"/>
              <a:t>i</a:t>
            </a:r>
            <a:r>
              <a:rPr lang="en-US" sz="1600" dirty="0"/>
              <a:t> do."</a:t>
            </a:r>
          </a:p>
          <a:p>
            <a:endParaRPr lang="en-US" sz="1600" dirty="0"/>
          </a:p>
          <a:p>
            <a:r>
              <a:rPr lang="en-US" sz="1600" dirty="0"/>
              <a:t>Tell me about Romeo</a:t>
            </a:r>
          </a:p>
          <a:p>
            <a:r>
              <a:rPr lang="en-US" sz="1600" dirty="0"/>
              <a:t>SB: "Romeo doff for you for ways </a:t>
            </a:r>
            <a:r>
              <a:rPr lang="en-US" sz="1600" dirty="0" err="1"/>
              <a:t>cassio</a:t>
            </a:r>
            <a:r>
              <a:rPr lang="en-US" sz="1600" dirty="0"/>
              <a:t> news.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14E02E-35E5-3A79-93DF-3BC3BB586B5F}"/>
              </a:ext>
            </a:extLst>
          </p:cNvPr>
          <p:cNvSpPr txBox="1"/>
          <p:nvPr/>
        </p:nvSpPr>
        <p:spPr>
          <a:xfrm>
            <a:off x="4284078" y="2560375"/>
            <a:ext cx="1345240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M2:	length 20</a:t>
            </a:r>
            <a:br>
              <a:rPr lang="en-US" sz="1400" b="1" dirty="0">
                <a:solidFill>
                  <a:schemeClr val="accent1"/>
                </a:solidFill>
              </a:rPr>
            </a:br>
            <a:r>
              <a:rPr lang="en-US" sz="1400" b="1" dirty="0">
                <a:solidFill>
                  <a:schemeClr val="accent1"/>
                </a:solidFill>
              </a:rPr>
              <a:t>	128 dim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	2 LSTM</a:t>
            </a:r>
          </a:p>
          <a:p>
            <a:r>
              <a:rPr lang="en-US" sz="1400" b="1" dirty="0">
                <a:solidFill>
                  <a:schemeClr val="accent2"/>
                </a:solidFill>
              </a:rPr>
              <a:t>M3:	length 35</a:t>
            </a:r>
          </a:p>
          <a:p>
            <a:r>
              <a:rPr lang="en-US" sz="1400" b="1" dirty="0">
                <a:solidFill>
                  <a:schemeClr val="accent3"/>
                </a:solidFill>
              </a:rPr>
              <a:t>M4:	3 LSTM</a:t>
            </a:r>
          </a:p>
          <a:p>
            <a:r>
              <a:rPr lang="en-US" sz="1400" b="1" dirty="0">
                <a:solidFill>
                  <a:schemeClr val="accent4"/>
                </a:solidFill>
              </a:rPr>
              <a:t>M5:	64 dim</a:t>
            </a:r>
          </a:p>
        </p:txBody>
      </p:sp>
    </p:spTree>
    <p:extLst>
      <p:ext uri="{BB962C8B-B14F-4D97-AF65-F5344CB8AC3E}">
        <p14:creationId xmlns:p14="http://schemas.microsoft.com/office/powerpoint/2010/main" val="13396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9C8483-F437-83CF-23E6-41FBD941BE6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87662" y="1463040"/>
            <a:ext cx="5029200" cy="39319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u="sng" dirty="0"/>
              <a:t>Conclusions</a:t>
            </a:r>
          </a:p>
          <a:p>
            <a:r>
              <a:rPr lang="en-US" sz="2200" dirty="0"/>
              <a:t>Produced interesting but useless results</a:t>
            </a:r>
          </a:p>
          <a:p>
            <a:r>
              <a:rPr lang="en-US" sz="2200" dirty="0"/>
              <a:t>Current model architecture led to over-fitted models</a:t>
            </a:r>
          </a:p>
          <a:p>
            <a:pPr lvl="1"/>
            <a:r>
              <a:rPr lang="en-US" sz="1800" dirty="0"/>
              <a:t>Increasing the length of the n-Gram ultimately did not lead to better accuracy</a:t>
            </a:r>
          </a:p>
          <a:p>
            <a:pPr lvl="1"/>
            <a:r>
              <a:rPr lang="en-US" sz="1800" dirty="0"/>
              <a:t>Increasing the number of LSTM layers made the model less accurate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8A27B5-A6BF-C453-1102-0D4EAD92254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323264" y="1463040"/>
            <a:ext cx="5029200" cy="39319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u="sng" dirty="0"/>
              <a:t>Recommendations</a:t>
            </a:r>
            <a:endParaRPr lang="en-US" sz="3600" dirty="0"/>
          </a:p>
          <a:p>
            <a:r>
              <a:rPr lang="en-US" sz="2200" dirty="0"/>
              <a:t>With more computing power, more data can be used for training the model, leading to better results</a:t>
            </a:r>
          </a:p>
          <a:p>
            <a:pPr lvl="1"/>
            <a:r>
              <a:rPr lang="en-US" sz="1600" dirty="0"/>
              <a:t>Choose n-grams with intent instead of at random</a:t>
            </a:r>
          </a:p>
          <a:p>
            <a:r>
              <a:rPr lang="en-US" sz="2200" dirty="0"/>
              <a:t>Experiment further with more varied RNN architectures</a:t>
            </a:r>
          </a:p>
          <a:p>
            <a:r>
              <a:rPr lang="en-US" sz="2200" dirty="0"/>
              <a:t>Implement the model to take more advantage of TF-IDF</a:t>
            </a:r>
            <a:endParaRPr lang="en-US" sz="1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66C13C-83A3-9F50-102A-7D47BE52B87E}"/>
              </a:ext>
            </a:extLst>
          </p:cNvPr>
          <p:cNvCxnSpPr>
            <a:cxnSpLocks/>
          </p:cNvCxnSpPr>
          <p:nvPr/>
        </p:nvCxnSpPr>
        <p:spPr>
          <a:xfrm>
            <a:off x="6096000" y="868680"/>
            <a:ext cx="0" cy="512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003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770</TotalTime>
  <Words>444</Words>
  <Application>Microsoft Office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Garamond</vt:lpstr>
      <vt:lpstr>Segoe UI Symbol</vt:lpstr>
      <vt:lpstr>Organic</vt:lpstr>
      <vt:lpstr>ShakespeareBot</vt:lpstr>
      <vt:lpstr>Problem</vt:lpstr>
      <vt:lpstr>PowerPoint Presentation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ShakespeareBot</dc:title>
  <dc:creator>Jocelyn G</dc:creator>
  <cp:lastModifiedBy>Jocelyn G</cp:lastModifiedBy>
  <cp:revision>5</cp:revision>
  <dcterms:created xsi:type="dcterms:W3CDTF">2023-03-08T05:45:43Z</dcterms:created>
  <dcterms:modified xsi:type="dcterms:W3CDTF">2024-02-21T13:21:12Z</dcterms:modified>
</cp:coreProperties>
</file>