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6" r:id="rId1"/>
  </p:sldMasterIdLst>
  <p:notesMasterIdLst>
    <p:notesMasterId r:id="rId7"/>
  </p:notesMasterIdLst>
  <p:sldIdLst>
    <p:sldId id="267" r:id="rId2"/>
    <p:sldId id="300" r:id="rId3"/>
    <p:sldId id="305" r:id="rId4"/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187"/>
    <a:srgbClr val="0EA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77287"/>
  </p:normalViewPr>
  <p:slideViewPr>
    <p:cSldViewPr snapToGrid="0" snapToObjects="1">
      <p:cViewPr varScale="1">
        <p:scale>
          <a:sx n="82" d="100"/>
          <a:sy n="82" d="100"/>
        </p:scale>
        <p:origin x="19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EA91-5672-EB4B-BCEA-7BFBDA00FDB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B1AD-A0FE-8144-A476-BAC1A7A4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EA64-9D9F-324D-871B-C7A7CAA0EF01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12" y="271123"/>
            <a:ext cx="1350283" cy="9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2004646"/>
            <a:ext cx="97184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attempts to model the relationship between two variables by fitting a linear equation to observed data.</a:t>
            </a:r>
          </a:p>
          <a:p>
            <a:endParaRPr lang="en-US" sz="2000" dirty="0"/>
          </a:p>
          <a:p>
            <a:r>
              <a:rPr lang="en-US" sz="2000" dirty="0"/>
              <a:t>General expression of linear regression: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response variable Y must be a continuous variable.</a:t>
            </a:r>
          </a:p>
          <a:p>
            <a:endParaRPr lang="en-US" sz="2000" dirty="0"/>
          </a:p>
          <a:p>
            <a:r>
              <a:rPr lang="en-US" sz="2000" dirty="0"/>
              <a:t>The predictors can be continuous, discrete or categorical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171F8-E445-4DF4-B9DE-04058B42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194" y="3336194"/>
            <a:ext cx="3843383" cy="5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 of 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2004646"/>
            <a:ext cx="97184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Linear Relationship: </a:t>
            </a:r>
            <a:r>
              <a:rPr lang="en-US" sz="2000" dirty="0"/>
              <a:t>the relationship between the independent and dependent variables needs to be linear.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Multivariate normality: </a:t>
            </a:r>
            <a:r>
              <a:rPr lang="en-US" sz="2000" dirty="0"/>
              <a:t>all variables must to be multivariate normal.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 or little multicollinearity: </a:t>
            </a:r>
            <a:r>
              <a:rPr lang="en-US" sz="2000" dirty="0"/>
              <a:t>there is little or no multicollinearity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 auto-correlation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Constant Variances: </a:t>
            </a:r>
            <a:r>
              <a:rPr lang="en-US" sz="2000" dirty="0"/>
              <a:t>the error terms along the regression are equal</a:t>
            </a:r>
          </a:p>
        </p:txBody>
      </p:sp>
    </p:spTree>
    <p:extLst>
      <p:ext uri="{BB962C8B-B14F-4D97-AF65-F5344CB8AC3E}">
        <p14:creationId xmlns:p14="http://schemas.microsoft.com/office/powerpoint/2010/main" val="36528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2004646"/>
            <a:ext cx="9718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Once a regression model has been fit to a group of data, examination of the residuals (the deviations from the fitted line to the observed values) allows the modeler to investigate the validity of the assumption that a linear relationship exists. </a:t>
            </a:r>
          </a:p>
          <a:p>
            <a:endParaRPr lang="en-US" sz="2000" dirty="0"/>
          </a:p>
          <a:p>
            <a:r>
              <a:rPr lang="en-US" sz="2000" dirty="0"/>
              <a:t>Plotting the residuals on the y-axis against the explanatory variable on the x-axis reveals any possible non-linear relationship among the variables, or might alert the modeler to investigate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119088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of 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3014C-7B43-4772-B0CF-AAF00A32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68" y="2068302"/>
            <a:ext cx="5146963" cy="38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3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11241</TotalTime>
  <Words>208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Retrospect</vt:lpstr>
      <vt:lpstr>Linear Regression</vt:lpstr>
      <vt:lpstr>What is Linear Regression</vt:lpstr>
      <vt:lpstr>Assumption of Linear Regression</vt:lpstr>
      <vt:lpstr>Residuals</vt:lpstr>
      <vt:lpstr>Demo of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Xiaolu Zhao</dc:creator>
  <cp:lastModifiedBy>Chenguang Xue</cp:lastModifiedBy>
  <cp:revision>97</cp:revision>
  <dcterms:created xsi:type="dcterms:W3CDTF">2016-11-02T08:54:35Z</dcterms:created>
  <dcterms:modified xsi:type="dcterms:W3CDTF">2017-10-25T00:33:05Z</dcterms:modified>
</cp:coreProperties>
</file>