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6" r:id="rId1"/>
  </p:sldMasterIdLst>
  <p:notesMasterIdLst>
    <p:notesMasterId r:id="rId7"/>
  </p:notesMasterIdLst>
  <p:sldIdLst>
    <p:sldId id="267" r:id="rId2"/>
    <p:sldId id="300" r:id="rId3"/>
    <p:sldId id="305" r:id="rId4"/>
    <p:sldId id="30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187"/>
    <a:srgbClr val="0EA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77287"/>
  </p:normalViewPr>
  <p:slideViewPr>
    <p:cSldViewPr snapToGrid="0" snapToObjects="1">
      <p:cViewPr varScale="1">
        <p:scale>
          <a:sx n="82" d="100"/>
          <a:sy n="82" d="100"/>
        </p:scale>
        <p:origin x="120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9EA91-5672-EB4B-BCEA-7BFBDA00FDB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B1AD-A0FE-8144-A476-BAC1A7A4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27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ogistic</a:t>
            </a:r>
            <a:r>
              <a:rPr lang="en-US" dirty="0"/>
              <a:t> Regression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EA64-9D9F-324D-871B-C7A7CAA0EF01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12" y="271123"/>
            <a:ext cx="1350283" cy="9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Logistic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75D7-D175-4A1A-8375-B6FDE13D1BD8}"/>
              </a:ext>
            </a:extLst>
          </p:cNvPr>
          <p:cNvSpPr txBox="1"/>
          <p:nvPr/>
        </p:nvSpPr>
        <p:spPr>
          <a:xfrm>
            <a:off x="1242646" y="1793397"/>
            <a:ext cx="9718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you deal with a binary classification problem (The label only has 0 and 1), we can use logistic regression, because linear regression will no longer make sense (the errors are assumed to have a normal distribution).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06AAD7-B7E3-4684-B49B-5682A87B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293" y="2669606"/>
            <a:ext cx="3562784" cy="36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75D7-D175-4A1A-8375-B6FDE13D1BD8}"/>
              </a:ext>
            </a:extLst>
          </p:cNvPr>
          <p:cNvSpPr txBox="1"/>
          <p:nvPr/>
        </p:nvSpPr>
        <p:spPr>
          <a:xfrm>
            <a:off x="1242646" y="2004646"/>
            <a:ext cx="9718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Logistic Function: </a:t>
            </a:r>
            <a:r>
              <a:rPr lang="en-US" dirty="0"/>
              <a:t>take an input from negative to positive infinity and it has always has an output between 0 and 1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7FDDE-4A2E-4515-B9A8-EEEAF790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54" y="2767576"/>
            <a:ext cx="2758860" cy="863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E744-6996-4927-BA1C-00BA28D30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358" y="2532184"/>
            <a:ext cx="4813118" cy="34775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2EB95F-F149-44AC-A3CC-E689F88A9C15}"/>
              </a:ext>
            </a:extLst>
          </p:cNvPr>
          <p:cNvSpPr/>
          <p:nvPr/>
        </p:nvSpPr>
        <p:spPr>
          <a:xfrm>
            <a:off x="1577354" y="3740729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Here 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is a linear function with a variable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x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E750B-87BA-48AC-B2C2-DE2DCFF0B16F}"/>
              </a:ext>
            </a:extLst>
          </p:cNvPr>
          <p:cNvSpPr/>
          <p:nvPr/>
        </p:nvSpPr>
        <p:spPr>
          <a:xfrm>
            <a:off x="1577354" y="4164211"/>
            <a:ext cx="4723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Simply just substitute a basic linear function for t. We could then rewrite our logistic function equation as: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F3AF82-A03B-4BF6-A8C2-CB2900880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361" y="5207702"/>
            <a:ext cx="2266531" cy="6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A30B5-7DB8-4348-BE1A-4797E197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0" y="2013932"/>
            <a:ext cx="9948203" cy="23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8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of Logistic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3014C-7B43-4772-B0CF-AAF00A32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68" y="2068302"/>
            <a:ext cx="5146963" cy="38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3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11291</TotalTime>
  <Words>115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Helvetica Neue</vt:lpstr>
      <vt:lpstr>宋体</vt:lpstr>
      <vt:lpstr>Arial</vt:lpstr>
      <vt:lpstr>Calibri</vt:lpstr>
      <vt:lpstr>Calibri Light</vt:lpstr>
      <vt:lpstr>Retrospect</vt:lpstr>
      <vt:lpstr>Logistic Regression</vt:lpstr>
      <vt:lpstr>What is Logistic Regression</vt:lpstr>
      <vt:lpstr>Mathematical Overview</vt:lpstr>
      <vt:lpstr>Cost Function</vt:lpstr>
      <vt:lpstr>Demo of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Xiaolu Zhao</dc:creator>
  <cp:lastModifiedBy>Chenguang Xue</cp:lastModifiedBy>
  <cp:revision>104</cp:revision>
  <dcterms:created xsi:type="dcterms:W3CDTF">2016-11-02T08:54:35Z</dcterms:created>
  <dcterms:modified xsi:type="dcterms:W3CDTF">2017-10-25T22:24:14Z</dcterms:modified>
</cp:coreProperties>
</file>