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6" r:id="rId1"/>
  </p:sldMasterIdLst>
  <p:notesMasterIdLst>
    <p:notesMasterId r:id="rId6"/>
  </p:notesMasterIdLst>
  <p:sldIdLst>
    <p:sldId id="267" r:id="rId2"/>
    <p:sldId id="300" r:id="rId3"/>
    <p:sldId id="305" r:id="rId4"/>
    <p:sldId id="3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187"/>
    <a:srgbClr val="0EA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77287"/>
  </p:normalViewPr>
  <p:slideViewPr>
    <p:cSldViewPr snapToGrid="0" snapToObjects="1">
      <p:cViewPr varScale="1">
        <p:scale>
          <a:sx n="82" d="100"/>
          <a:sy n="82" d="100"/>
        </p:scale>
        <p:origin x="19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9EA91-5672-EB4B-BCEA-7BFBDA00FDB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B1AD-A0FE-8144-A476-BAC1A7A4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9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2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11/1/2016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7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Multi-Class Classification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EA64-9D9F-324D-871B-C7A7CAA0EF01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912" y="271123"/>
            <a:ext cx="1350283" cy="9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C372-30F8-294D-90C7-A58DB896D059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E0219-E032-4C7F-840E-F427B3106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427" y="1923316"/>
            <a:ext cx="7280031" cy="39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9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 vs. 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C372-30F8-294D-90C7-A58DB896D059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2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7EEF27-A7B5-47AC-82DD-808EF2271A29}"/>
              </a:ext>
            </a:extLst>
          </p:cNvPr>
          <p:cNvGrpSpPr/>
          <p:nvPr/>
        </p:nvGrpSpPr>
        <p:grpSpPr>
          <a:xfrm>
            <a:off x="2722160" y="1993208"/>
            <a:ext cx="7504266" cy="4210728"/>
            <a:chOff x="1097280" y="1864379"/>
            <a:chExt cx="7504266" cy="42107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0B6A8-1263-4845-B18A-88E850A3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1910860"/>
              <a:ext cx="3050706" cy="416424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5D28DB9-2F9A-4167-B30E-07974E45B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5832" y="1864379"/>
              <a:ext cx="3885714" cy="139047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C777130-1349-4315-943D-021ADC1B4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5832" y="3279267"/>
              <a:ext cx="3580952" cy="138095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44AB07-9186-4137-88BC-F2F8EA9F8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15832" y="4541774"/>
              <a:ext cx="3504762" cy="1533333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9ECFC8-639B-4DBA-ABA3-C4085E6387DA}"/>
              </a:ext>
            </a:extLst>
          </p:cNvPr>
          <p:cNvCxnSpPr/>
          <p:nvPr/>
        </p:nvCxnSpPr>
        <p:spPr>
          <a:xfrm flipH="1">
            <a:off x="8382000" y="1993208"/>
            <a:ext cx="797169" cy="10430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4ABB37-CBD4-47E1-8789-FACC5DC77BE2}"/>
              </a:ext>
            </a:extLst>
          </p:cNvPr>
          <p:cNvCxnSpPr>
            <a:cxnSpLocks/>
          </p:cNvCxnSpPr>
          <p:nvPr/>
        </p:nvCxnSpPr>
        <p:spPr>
          <a:xfrm flipH="1" flipV="1">
            <a:off x="8147538" y="3903785"/>
            <a:ext cx="1570894" cy="4863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755620-A329-4A4D-BE50-A9C744CA3DAF}"/>
              </a:ext>
            </a:extLst>
          </p:cNvPr>
          <p:cNvCxnSpPr>
            <a:cxnSpLocks/>
          </p:cNvCxnSpPr>
          <p:nvPr/>
        </p:nvCxnSpPr>
        <p:spPr>
          <a:xfrm flipH="1" flipV="1">
            <a:off x="8932985" y="4686075"/>
            <a:ext cx="140677" cy="15178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7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of Multi-Class Classification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C372-30F8-294D-90C7-A58DB896D059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17801-9733-4936-B067-2D5CCDCEFD87}"/>
              </a:ext>
            </a:extLst>
          </p:cNvPr>
          <p:cNvSpPr/>
          <p:nvPr/>
        </p:nvSpPr>
        <p:spPr>
          <a:xfrm>
            <a:off x="1097279" y="1872874"/>
            <a:ext cx="64875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Iris flower data set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Iris flower data set is a multivariate data set introduced by Sir Ronald Fisher in the 1936 as an example of discriminant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set consists of 50 samples from each of three species of Iris (Iris </a:t>
            </a:r>
            <a:r>
              <a:rPr lang="en-US" dirty="0" err="1"/>
              <a:t>setosa</a:t>
            </a:r>
            <a:r>
              <a:rPr lang="en-US" dirty="0"/>
              <a:t>, Iris virginica and Iris versicolor), so 150 total samples.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features were measured from each sample: the length and the width of the sepals and petals, in </a:t>
            </a:r>
            <a:r>
              <a:rPr lang="en-US" dirty="0" err="1"/>
              <a:t>centimetres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63B826-5948-4E9D-8238-98D16FC4B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77" y="1886877"/>
            <a:ext cx="1817644" cy="1771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553588-9568-49F4-B7FA-654B5F1CB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818" y="3795718"/>
            <a:ext cx="2528204" cy="2106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F55CCF-3638-42BE-9111-97981488F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920" y="1886876"/>
            <a:ext cx="1810009" cy="177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53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11329</TotalTime>
  <Words>104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Retrospect</vt:lpstr>
      <vt:lpstr>Multi-Class Classification</vt:lpstr>
      <vt:lpstr>Classification Type</vt:lpstr>
      <vt:lpstr>One vs. All</vt:lpstr>
      <vt:lpstr>Demo of Multi-Class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Xiaolu Zhao</dc:creator>
  <cp:lastModifiedBy>Chenguang Xue</cp:lastModifiedBy>
  <cp:revision>110</cp:revision>
  <dcterms:created xsi:type="dcterms:W3CDTF">2016-11-02T08:54:35Z</dcterms:created>
  <dcterms:modified xsi:type="dcterms:W3CDTF">2017-10-26T21:50:04Z</dcterms:modified>
</cp:coreProperties>
</file>