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5"/>
  </p:notesMasterIdLst>
  <p:handoutMasterIdLst>
    <p:handoutMasterId r:id="rId6"/>
  </p:handoutMasterIdLst>
  <p:sldIdLst>
    <p:sldId id="511" r:id="rId2"/>
    <p:sldId id="512" r:id="rId3"/>
    <p:sldId id="470" r:id="rId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20" autoAdjust="0"/>
  </p:normalViewPr>
  <p:slideViewPr>
    <p:cSldViewPr>
      <p:cViewPr varScale="1">
        <p:scale>
          <a:sx n="62" d="100"/>
          <a:sy n="62" d="100"/>
        </p:scale>
        <p:origin x="696" y="52"/>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12/22/2018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12/22/2018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59411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12/22/2018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609600" y="914401"/>
            <a:ext cx="8305800" cy="5410199"/>
          </a:xfrm>
        </p:spPr>
        <p:txBody>
          <a:bodyPr>
            <a:normAutofit/>
          </a:bodyPr>
          <a:lstStyle/>
          <a:p>
            <a:pPr marL="342900" lvl="0" indent="-342900">
              <a:lnSpc>
                <a:spcPct val="100000"/>
              </a:lnSpc>
              <a:spcBef>
                <a:spcPts val="0"/>
              </a:spcBef>
              <a:buAutoNum type="arabicPeriod"/>
            </a:pPr>
            <a:r>
              <a:rPr lang="en-US" sz="1800" dirty="0"/>
              <a:t>For this next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following </a:t>
            </a:r>
            <a:r>
              <a:rPr lang="en-US" sz="1800"/>
              <a:t>the holiday break. </a:t>
            </a:r>
            <a:r>
              <a:rPr lang="en-US" sz="1800" dirty="0"/>
              <a:t>You will present your final work on Monday/Tuesday the week of January 14</a:t>
            </a:r>
            <a:r>
              <a:rPr lang="en-US" sz="1800" baseline="30000" dirty="0"/>
              <a:t>th</a:t>
            </a:r>
            <a:r>
              <a:rPr lang="en-US" sz="1800" dirty="0"/>
              <a:t> and 15th. You will have ample time in class to work with your group (but expect to put in some additional time outside class if necessary).</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4801314"/>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Between Today and Wednesday/Thursday, January 2</a:t>
            </a:r>
            <a:r>
              <a:rPr lang="en-US" sz="1700" b="1" baseline="30000" dirty="0">
                <a:latin typeface="Arial" panose="020B0604020202020204" pitchFamily="34" charset="0"/>
                <a:ea typeface="Roboto" pitchFamily="2" charset="0"/>
                <a:cs typeface="Arial" panose="020B0604020202020204" pitchFamily="34" charset="0"/>
              </a:rPr>
              <a:t>nd</a:t>
            </a:r>
            <a:r>
              <a:rPr lang="en-US" sz="1700" b="1" dirty="0">
                <a:latin typeface="Arial" panose="020B0604020202020204" pitchFamily="34" charset="0"/>
                <a:ea typeface="Roboto" pitchFamily="2" charset="0"/>
                <a:cs typeface="Arial" panose="020B0604020202020204" pitchFamily="34" charset="0"/>
              </a:rPr>
              <a:t>/3</a:t>
            </a:r>
            <a:r>
              <a:rPr lang="en-US" sz="1700" b="1" baseline="30000" dirty="0">
                <a:latin typeface="Arial" panose="020B0604020202020204" pitchFamily="34" charset="0"/>
                <a:ea typeface="Roboto" pitchFamily="2" charset="0"/>
                <a:cs typeface="Arial" panose="020B0604020202020204" pitchFamily="34" charset="0"/>
              </a:rPr>
              <a:t>rd</a:t>
            </a:r>
            <a:r>
              <a:rPr lang="en-US" sz="1700" b="1" dirty="0">
                <a:latin typeface="Arial" panose="020B0604020202020204" pitchFamily="34" charset="0"/>
                <a:ea typeface="Roboto" pitchFamily="2" charset="0"/>
                <a:cs typeface="Arial" panose="020B0604020202020204" pitchFamily="34" charset="0"/>
              </a:rPr>
              <a:t> :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the end of the holiday break,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 (Due end of class January 2</a:t>
            </a:r>
            <a:r>
              <a:rPr lang="en-US" sz="1700" baseline="30000" dirty="0">
                <a:latin typeface="Arial" panose="020B0604020202020204" pitchFamily="34" charset="0"/>
                <a:ea typeface="Roboto" pitchFamily="2" charset="0"/>
                <a:cs typeface="Arial" panose="020B0604020202020204" pitchFamily="34" charset="0"/>
              </a:rPr>
              <a:t>nd</a:t>
            </a:r>
            <a:r>
              <a:rPr lang="en-US" sz="1700" dirty="0">
                <a:latin typeface="Arial" panose="020B0604020202020204" pitchFamily="34" charset="0"/>
                <a:ea typeface="Roboto" pitchFamily="2" charset="0"/>
                <a:cs typeface="Arial" panose="020B0604020202020204" pitchFamily="34" charset="0"/>
              </a:rPr>
              <a:t>/3</a:t>
            </a:r>
            <a:r>
              <a:rPr lang="en-US" sz="1700" baseline="30000" dirty="0">
                <a:latin typeface="Arial" panose="020B0604020202020204" pitchFamily="34" charset="0"/>
                <a:ea typeface="Roboto" pitchFamily="2" charset="0"/>
                <a:cs typeface="Arial" panose="020B0604020202020204" pitchFamily="34" charset="0"/>
              </a:rPr>
              <a:t>rd</a:t>
            </a:r>
            <a:r>
              <a:rPr lang="en-US" sz="1700" dirty="0">
                <a:latin typeface="Arial" panose="020B0604020202020204" pitchFamily="34" charset="0"/>
                <a:ea typeface="Roboto" pitchFamily="2" charset="0"/>
                <a:cs typeface="Arial" panose="020B0604020202020204" pitchFamily="34" charset="0"/>
              </a:rPr>
              <a:t>)</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 of Class on January 14th and 15th: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p:txBody>
      </p:sp>
    </p:spTree>
    <p:extLst>
      <p:ext uri="{BB962C8B-B14F-4D97-AF65-F5344CB8AC3E}">
        <p14:creationId xmlns:p14="http://schemas.microsoft.com/office/powerpoint/2010/main" val="837112903"/>
      </p:ext>
    </p:extLst>
  </p:cSld>
  <p:clrMapOvr>
    <a:masterClrMapping/>
  </p:clrMapOvr>
  <p:transition>
    <p:fade/>
  </p:transition>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13881</TotalTime>
  <Words>369</Words>
  <Application>Microsoft Office PowerPoint</Application>
  <PresentationFormat>On-screen Show (4:3)</PresentationFormat>
  <Paragraphs>44</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1_Unbranded</vt:lpstr>
      <vt:lpstr>Project Description</vt:lpstr>
      <vt:lpstr>Specific Requirements</vt:lpstr>
      <vt:lpstr>Weekly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Shaun Donaldson</cp:lastModifiedBy>
  <cp:revision>1685</cp:revision>
  <cp:lastPrinted>2016-01-30T16:23:56Z</cp:lastPrinted>
  <dcterms:created xsi:type="dcterms:W3CDTF">2015-01-20T17:19:00Z</dcterms:created>
  <dcterms:modified xsi:type="dcterms:W3CDTF">2018-12-22T17:48:52Z</dcterms:modified>
</cp:coreProperties>
</file>