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764704"/>
            <a:ext cx="7702624" cy="794519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</a:rPr>
              <a:t>♡Flying Kitty♡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5445224"/>
            <a:ext cx="5112568" cy="1296144"/>
          </a:xfrm>
        </p:spPr>
        <p:txBody>
          <a:bodyPr>
            <a:normAutofit/>
          </a:bodyPr>
          <a:lstStyle/>
          <a:p>
            <a:pPr algn="l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Выполнила: Лепешкина Виктория Юрьевна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1614596792_87-p-kitti-na-belom-fone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00808"/>
            <a:ext cx="5976664" cy="3438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Введение.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Идея: Игрок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нажатия левой кнопки мыши должен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контролировать полёт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котика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рядами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труб, не задевая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их. Вниз падать тоже нельзя, так как это приводит к проигрышу.</a:t>
            </a:r>
          </a:p>
        </p:txBody>
      </p:sp>
      <p:pic>
        <p:nvPicPr>
          <p:cNvPr id="5" name="Рисунок 4" descr="1614596607_7-p-kitti-na-belom-fon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933056"/>
            <a:ext cx="2392653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(классы) и 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особенности                                                      приложения.1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реализации идеи, я воспользовалась такой библиотекой языка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mixer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music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метод для создания музыкального сопровождения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def reset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функция, обеспечивающая работу, кнопки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” (перезапуск игры).</a:t>
            </a:r>
          </a:p>
          <a:p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Class Pipe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класс, в котором настраиваем скорость движения столбов, а также расстояние между ними.</a:t>
            </a:r>
          </a:p>
          <a:p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класс, в котором настраиваем управление компьютерной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мышью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1614596792_87-p-kitti-na-belom-fone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6021288"/>
            <a:ext cx="1224136" cy="7042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Структура (классы) и особенности                                                      приложения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Левой кнопкой мыши игрок управляет летающим котиком, нельзя касаться столбиков или падать в фиолетовую кислоту, это приводит к проигрышу. Количество преодоленных за игру столбиков указывает счетчик.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♡Flying Kitty♡</vt:lpstr>
      <vt:lpstr>Введение.</vt:lpstr>
      <vt:lpstr>Структура (классы) и особенности                                                      приложения.1</vt:lpstr>
      <vt:lpstr>Структура (классы) и особенности                                                      приложения.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♡Flying Kitty♡</dc:title>
  <dc:creator>User</dc:creator>
  <cp:lastModifiedBy>User</cp:lastModifiedBy>
  <cp:revision>1</cp:revision>
  <dcterms:created xsi:type="dcterms:W3CDTF">2023-02-12T11:56:22Z</dcterms:created>
  <dcterms:modified xsi:type="dcterms:W3CDTF">2023-02-12T20:58:41Z</dcterms:modified>
</cp:coreProperties>
</file>