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0B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GitHub basics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1: "Mastering GitHub Basics: A Beginner's Guide to Collaboration and Version Control"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1: "Mastering GitHub Basics: A Beginner's Guide to Collaboration and Version Control"</a:t>
            </a:r>
            <a:br/>
            <a:br/>
            <a:r>
              <a:t>Title: Mastering GitHub Basics</a:t>
            </a:r>
            <a:br/>
            <a:r>
              <a:t>Subtitle: A Beginner's Guide to Collaboration and Version Control</a:t>
            </a:r>
            <a:br/>
            <a:br/>
            <a:r>
              <a:t>Key Points:</a:t>
            </a:r>
            <a:br/>
            <a:r>
              <a:t>1. What is GitHub?</a:t>
            </a:r>
            <a:br/>
            <a:r>
              <a:t>2. Importance of Version Control</a:t>
            </a:r>
            <a:br/>
            <a:r>
              <a:t>3. How GitHub Facilitates Collaboration</a:t>
            </a:r>
            <a:br/>
            <a:r>
              <a:t>4. Basic GitHub Terminologies</a:t>
            </a:r>
            <a:br/>
            <a:r>
              <a:t>5. Setting up your GitHub Account</a:t>
            </a:r>
            <a:br/>
            <a:br/>
            <a:r>
              <a:t>Visuals:</a:t>
            </a:r>
            <a:br/>
            <a:r>
              <a:t>- GitHub logo</a:t>
            </a:r>
            <a:br/>
            <a:r>
              <a:t>- Images representing collaboration and version control</a:t>
            </a:r>
            <a:br/>
            <a:r>
              <a:t>- Screenshots of GitHub interface</a:t>
            </a:r>
            <a:br/>
            <a:br/>
            <a:r>
              <a:t>Design:</a:t>
            </a:r>
            <a:br/>
            <a:r>
              <a:t>- Clean and modern layout</a:t>
            </a:r>
            <a:br/>
            <a:r>
              <a:t>- GitHub color scheme (black, white, green)</a:t>
            </a:r>
            <a:br/>
            <a:r>
              <a:t>- Easy-to-read font</a:t>
            </a:r>
            <a:br/>
            <a:r>
              <a:t>- Engaging visuals to capture audience's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2: "Navigating GitHub: A Beginner's Guide"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2: "Navigating GitHub: A Beginner's Guide"</a:t>
            </a:r>
            <a:br/>
            <a:r>
              <a:t>Title: "Introduction to GitHub"</a:t>
            </a:r>
            <a:br/>
            <a:r>
              <a:t>Content:</a:t>
            </a:r>
            <a:br/>
            <a:r>
              <a:t>- What is GitHub?</a:t>
            </a:r>
            <a:br/>
            <a:r>
              <a:t>- Importance of GitHub in software development</a:t>
            </a:r>
            <a:br/>
            <a:r>
              <a:t>- Benefits of using GitHub</a:t>
            </a:r>
            <a:br/>
            <a:r>
              <a:t>- Key features of GitHub</a:t>
            </a:r>
            <a:br/>
            <a:r>
              <a:t>- How to create a GitHub account</a:t>
            </a:r>
            <a:br/>
            <a:r>
              <a:t>- Basic navigation tips for beginners on GitHub</a:t>
            </a:r>
            <a:br/>
            <a:br/>
            <a:r>
              <a:t>Design suggestion:</a:t>
            </a:r>
            <a:br/>
            <a:r>
              <a:t>- Use GitHub's color palette (shades of blue) for a professional look</a:t>
            </a:r>
            <a:br/>
            <a:r>
              <a:t>- Incorporate GitHub's logo subtly in the background</a:t>
            </a:r>
            <a:br/>
            <a:r>
              <a:t>- Use clean and modern fonts for easy readability</a:t>
            </a:r>
            <a:br/>
            <a:r>
              <a:t>- Add some images/icons related to software development or coding for visual appeal.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3: "Collaboration Made Easy: GitHub Basics 101"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3: "Collaboration Made Easy: GitHub Basics 101"</a:t>
            </a:r>
            <a:br/>
            <a:br/>
            <a:r>
              <a:t>Content:</a:t>
            </a:r>
            <a:br/>
            <a:r>
              <a:t>1. Introduction to GitHub</a:t>
            </a:r>
            <a:br/>
            <a:r>
              <a:t>2. Benefits of using GitHub for collaboration</a:t>
            </a:r>
            <a:br/>
            <a:r>
              <a:t>3. Key features of GitHub:</a:t>
            </a:r>
            <a:br/>
            <a:r>
              <a:t>   - Version control</a:t>
            </a:r>
            <a:br/>
            <a:r>
              <a:t>   - Branching</a:t>
            </a:r>
            <a:br/>
            <a:r>
              <a:t>   - Pull requests</a:t>
            </a:r>
            <a:br/>
            <a:r>
              <a:t>   - Code review</a:t>
            </a:r>
            <a:br/>
            <a:r>
              <a:t>4. How to get started with GitHub:</a:t>
            </a:r>
            <a:br/>
            <a:r>
              <a:t>   - Create an account</a:t>
            </a:r>
            <a:br/>
            <a:r>
              <a:t>   - Set up a repository</a:t>
            </a:r>
            <a:br/>
            <a:r>
              <a:t>   - Cloning repositories</a:t>
            </a:r>
            <a:br/>
            <a:r>
              <a:t>   - Pushing and pulling changes</a:t>
            </a:r>
            <a:br/>
            <a:r>
              <a:t>5. Best practices for collaboration on GitHub:</a:t>
            </a:r>
            <a:br/>
            <a:r>
              <a:t>   - Commit frequently</a:t>
            </a:r>
            <a:br/>
            <a:r>
              <a:t>   - Use descriptive commit messages</a:t>
            </a:r>
            <a:br/>
            <a:r>
              <a:t>   - Utilize branches for new features or bug fixes</a:t>
            </a:r>
            <a:br/>
            <a:r>
              <a:t>   - Review and merge pull requests</a:t>
            </a:r>
            <a:br/>
            <a:r>
              <a:t>6.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4: GitHub Essentials - Getting Started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4: GitHub Essentials - Getting Started</a:t>
            </a:r>
            <a:br/>
            <a:br/>
            <a:r>
              <a:t>1. Introduction to GitHub</a:t>
            </a:r>
            <a:br/>
            <a:r>
              <a:t>- What is GitHub?</a:t>
            </a:r>
            <a:br/>
            <a:r>
              <a:t>- Why use GitHub for version control and collaboration?</a:t>
            </a:r>
            <a:br/>
            <a:br/>
            <a:r>
              <a:t>2. Creating a GitHub Account</a:t>
            </a:r>
            <a:br/>
            <a:r>
              <a:t>- Sign up for a free GitHub account</a:t>
            </a:r>
            <a:br/>
            <a:r>
              <a:t>- Set up your profile and customize settings</a:t>
            </a:r>
            <a:br/>
            <a:br/>
            <a:r>
              <a:t>3. Setting Up Your First Repository</a:t>
            </a:r>
            <a:br/>
            <a:r>
              <a:t>- Create a new repository</a:t>
            </a:r>
            <a:br/>
            <a:r>
              <a:t>- Add files and folders to your repository</a:t>
            </a:r>
            <a:br/>
            <a:br/>
            <a:r>
              <a:t>4. Cloning a Repository</a:t>
            </a:r>
            <a:br/>
            <a:r>
              <a:t>- Clone a repository to your local machine</a:t>
            </a:r>
            <a:br/>
            <a:r>
              <a:t>- Make changes and push them back to GitHub</a:t>
            </a:r>
            <a:br/>
            <a:br/>
            <a:r>
              <a:t>5. Collaborating on GitHub</a:t>
            </a:r>
            <a:br/>
            <a:r>
              <a:t>- Invite collaborators to your repository</a:t>
            </a:r>
            <a:br/>
            <a:r>
              <a:t>- Use branching and merging for team collaboration</a:t>
            </a:r>
            <a:br/>
            <a:br/>
            <a:r>
              <a:t>6. Managing Issues and Pull Requests</a:t>
            </a:r>
            <a:br/>
            <a:r>
              <a:t>- Track and manage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Slide 5: "Mastering GitHub Basics: Dive Deeper into Repository Management"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5: "Mastering GitHub Basics: Dive Deeper into Repository Management"</a:t>
            </a:r>
            <a:br/>
            <a:br/>
            <a:r>
              <a:t>Title: Mastering GitHub Basics</a:t>
            </a:r>
            <a:br/>
            <a:r>
              <a:t>Subtitle: Dive Deeper into Repository Management</a:t>
            </a:r>
            <a:br/>
            <a:br/>
            <a:r>
              <a:t>Content:</a:t>
            </a:r>
            <a:br/>
            <a:r>
              <a:t>- Overview of GitHub repositories</a:t>
            </a:r>
            <a:br/>
            <a:r>
              <a:t>- Understanding version control with Git</a:t>
            </a:r>
            <a:br/>
            <a:r>
              <a:t>- Branching and merging in GitHub</a:t>
            </a:r>
            <a:br/>
            <a:r>
              <a:t>- Collaborating with team members</a:t>
            </a:r>
            <a:br/>
            <a:r>
              <a:t>- Best practices for managing repositories</a:t>
            </a:r>
            <a:br/>
            <a:r>
              <a:t>- Hands-on exercises for practicing repository management</a:t>
            </a:r>
            <a:br/>
            <a:r>
              <a:t>- Resources for further learning and skill development</a:t>
            </a:r>
            <a:br/>
            <a:br/>
            <a:r>
              <a:t>Visuals:</a:t>
            </a:r>
            <a:br/>
            <a:r>
              <a:t>- Images of GitHub interface showcasing repository management features</a:t>
            </a:r>
            <a:br/>
            <a:r>
              <a:t>- Diagram illustrating version control process using Git</a:t>
            </a:r>
            <a:br/>
            <a:r>
              <a:t>- Collaborative team working on a GitHub project</a:t>
            </a:r>
            <a:br/>
            <a:r>
              <a:t>- Iconography representing branching and merging in GitHub</a:t>
            </a:r>
            <a:br/>
            <a:r>
              <a:t>- Graphical representation of best practices for repository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