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A0B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"Exploring the Wonders of Science: A Journey into the Unknown"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Title: Exploring the Wonders of Science: A Journey into the Unknown</a:t>
            </a:r>
            <a:br/>
            <a:br/>
            <a:r>
              <a:t>1. Introduction</a:t>
            </a:r>
            <a:br/>
            <a:r>
              <a:t>- Science has always been a fascinating journey into the unknown, uncovering the mysteries of the universe and pushing the boundaries of human knowledge.</a:t>
            </a:r>
            <a:br/>
            <a:br/>
            <a:r>
              <a:t>2. The Power of Curiosity</a:t>
            </a:r>
            <a:br/>
            <a:r>
              <a:t>- Curiosity is the driving force behind scientific exploration, leading us to question, discover, and innovate.</a:t>
            </a:r>
            <a:br/>
            <a:br/>
            <a:r>
              <a:t>3. Unraveling the Mysteries</a:t>
            </a:r>
            <a:br/>
            <a:r>
              <a:t>- From the depths of the ocean to the vastness of outer space, science allows us to unravel the mysteries of the world around us.</a:t>
            </a:r>
            <a:br/>
            <a:br/>
            <a:r>
              <a:t>4. Innovation and Technology</a:t>
            </a:r>
            <a:br/>
            <a:r>
              <a:t>- Science drives innovation and technological advancements, shaping the way we live, work, and interact with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"Exploring the Wonders of Science: A Journey into the Unknown"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Title: Exploring the Wonders of Science: A Journey into the Unknown</a:t>
            </a:r>
            <a:br/>
            <a:br/>
            <a:r>
              <a:t>Content:</a:t>
            </a:r>
            <a:br/>
            <a:r>
              <a:t>- Introduction to the vast world of science and its endless possibilities</a:t>
            </a:r>
            <a:br/>
            <a:r>
              <a:t>- Unveiling the mysteries of the universe through scientific exploration</a:t>
            </a:r>
            <a:br/>
            <a:r>
              <a:t>- Delving into the complexities of nature and the laws that govern it</a:t>
            </a:r>
            <a:br/>
            <a:r>
              <a:t>- Harnessing the power of technology to push the boundaries of scientific discovery</a:t>
            </a:r>
            <a:br/>
            <a:r>
              <a:t>- Celebrating the curiosity and innovation that drive scientific progress</a:t>
            </a:r>
            <a:br/>
            <a:r>
              <a:t>- Inspiring the next generation of scientists to continue the quest for knowledge and understanding</a:t>
            </a:r>
            <a:br/>
            <a:br/>
            <a:r>
              <a:t>Design suggestion:</a:t>
            </a:r>
            <a:br/>
            <a:r>
              <a:t>- Use a cosmic background with stars and galaxies to symbolize the vastness of the universe</a:t>
            </a:r>
            <a:br/>
            <a:r>
              <a:t>- Incorporate images of scientific equipment and tools to represent exploration and discovery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"Unveiling the Wonders of Science: Exploring the Unknown"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Title: Unveiling the Wonders of Science: Exploring the Unknown</a:t>
            </a:r>
            <a:br/>
            <a:br/>
            <a:r>
              <a:t>1. Introduction:</a:t>
            </a:r>
            <a:br/>
            <a:r>
              <a:t>- Science is a journey of exploration that unveils wonders beyond imagination.</a:t>
            </a:r>
            <a:br/>
            <a:r>
              <a:t>- Delve into the unknown and discover the mysteries of the universe.</a:t>
            </a:r>
            <a:br/>
            <a:br/>
            <a:r>
              <a:t>2. The Beauty of Curiosity:</a:t>
            </a:r>
            <a:br/>
            <a:r>
              <a:t>- Curiosity is the driving force behind scientific exploration.</a:t>
            </a:r>
            <a:br/>
            <a:r>
              <a:t>- Embrace the unknown and unlock endless possibilities.</a:t>
            </a:r>
            <a:br/>
            <a:br/>
            <a:r>
              <a:t>3. Pushing Boundaries:</a:t>
            </a:r>
            <a:br/>
            <a:r>
              <a:t>- Science pushes boundaries and challenges perceptions.</a:t>
            </a:r>
            <a:br/>
            <a:r>
              <a:t>- Breakthroughs in technology and innovation pave the way for new discoveries.</a:t>
            </a:r>
            <a:br/>
            <a:br/>
            <a:r>
              <a:t>4. Embracing the Unknown:</a:t>
            </a:r>
            <a:br/>
            <a:r>
              <a:t>- Embrace uncertainty and see it as a gateway to new knowledge.</a:t>
            </a:r>
            <a:br/>
            <a:r>
              <a:t>- Step into the realm of the unknown with courage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Title: "Unlocking the Mysteries of the Universe: The Role of Science"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Content:</a:t>
            </a:r>
            <a:br/>
            <a:r>
              <a:t>- Welcome to "Unlocking the Mysteries of the Universe: The Role of Science"</a:t>
            </a:r>
            <a:br/>
            <a:r>
              <a:t>- Exploring the wonders of the cosmos through scientific inquiry</a:t>
            </a:r>
            <a:br/>
            <a:r>
              <a:t>- Unraveling the secrets of the universe with state-of-the-art technology</a:t>
            </a:r>
            <a:br/>
            <a:r>
              <a:t>- Delving into the unknown to expand our understanding of the world around us</a:t>
            </a:r>
            <a:br/>
            <a:r>
              <a:t>- Join us on a journey of discovery and enlightenment</a:t>
            </a:r>
            <a:br/>
            <a:r>
              <a:t>- Engaging with the beauty and complexity of the universe through the lens of science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"Exploring the Wonders of Science"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Title: Exploring the Wonders of Science</a:t>
            </a:r>
            <a:br/>
            <a:br/>
            <a:r>
              <a:t>1. Header: Unveiling the Beauty of Science</a:t>
            </a:r>
            <a:br/>
            <a:r>
              <a:t>2. Introduction: Embark on a Journey of Discovery</a:t>
            </a:r>
            <a:br/>
            <a:r>
              <a:t>3. Key Points:</a:t>
            </a:r>
            <a:br/>
            <a:r>
              <a:t>   - The Magic of Scientific Exploration</a:t>
            </a:r>
            <a:br/>
            <a:r>
              <a:t>   - Unraveling the Mysteries of the Universe</a:t>
            </a:r>
            <a:br/>
            <a:r>
              <a:t>   - Harnessing Nature's Power through Science</a:t>
            </a:r>
            <a:br/>
            <a:r>
              <a:t>   - Impact of Scientific Innovations on Society</a:t>
            </a:r>
            <a:br/>
            <a:r>
              <a:t>4. Stunning Images:</a:t>
            </a:r>
            <a:br/>
            <a:r>
              <a:t>   - A micrograph showing intricate details of a cell</a:t>
            </a:r>
            <a:br/>
            <a:r>
              <a:t>   - A breathtaking view of the cosmos captured by a telescope</a:t>
            </a:r>
            <a:br/>
            <a:r>
              <a:t>   - A scientist conducting experiments in a state-of-the-art laboratory</a:t>
            </a:r>
            <a:br/>
            <a:r>
              <a:t>5. Quote: "Science is a way of thinking much more than 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