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A0B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3200" b="1">
                <a:solidFill>
                  <a:srgbClr val="FFFFFF"/>
                </a:solidFill>
              </a:defRPr>
            </a:pPr>
            <a:r>
              <a:t>understanding github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200" b="1">
                <a:solidFill>
                  <a:srgbClr val="E3E2E4"/>
                </a:solidFill>
              </a:defRPr>
            </a:pPr>
            <a:r>
              <a:t>Slide 1 Title: "Demystifying GitHub: A Beginner's Guide to Understanding the Basics"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315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>
                <a:solidFill>
                  <a:srgbClr val="E3E2E4"/>
                </a:solidFill>
              </a:defRPr>
            </a:p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t>Slide 1 Title: "Demystifying GitHub: A Beginner's Guide to Understanding the Basics"</a:t>
            </a:r>
            <a:br/>
            <a:br/>
            <a:r>
              <a:t>Content:</a:t>
            </a:r>
            <a:br/>
            <a:r>
              <a:t>- Introduction to GitHub</a:t>
            </a:r>
            <a:br/>
            <a:r>
              <a:t>- What is GitHub?</a:t>
            </a:r>
            <a:br/>
            <a:r>
              <a:t>- Benefits of using GitHub</a:t>
            </a:r>
            <a:br/>
            <a:r>
              <a:t>- Key concepts: repositories, branches, commits</a:t>
            </a:r>
            <a:br/>
            <a:r>
              <a:t>- Basic commands and terminology</a:t>
            </a:r>
            <a:br/>
            <a:r>
              <a:t>- Collaborating on GitHub</a:t>
            </a:r>
            <a:br/>
            <a:r>
              <a:t>- Hands-on demonstration</a:t>
            </a:r>
            <a:br/>
            <a:r>
              <a:t>- Tips for beginners</a:t>
            </a:r>
            <a:br/>
            <a:r>
              <a:t>- Q&amp;A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200" b="1">
                <a:solidFill>
                  <a:srgbClr val="E3E2E4"/>
                </a:solidFill>
              </a:defRPr>
            </a:pPr>
            <a:r>
              <a:t>"Getting Started with GitHub: Essential Foundations"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315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>
                <a:solidFill>
                  <a:srgbClr val="E3E2E4"/>
                </a:solidFill>
              </a:defRPr>
            </a:p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t>Slide Title: Getting Started with GitHub: Essential Foundations</a:t>
            </a:r>
            <a:br/>
            <a:br/>
            <a:r>
              <a:t>1. Introduction to GitHub</a:t>
            </a:r>
            <a:br/>
            <a:r>
              <a:t>    - What is GitHub</a:t>
            </a:r>
            <a:br/>
            <a:r>
              <a:t>    - Why use GitHub</a:t>
            </a:r>
            <a:br/>
            <a:r>
              <a:t>    - Benefits of using GitHub</a:t>
            </a:r>
            <a:br/>
            <a:br/>
            <a:r>
              <a:t>2. Setting Up Your GitHub Account</a:t>
            </a:r>
            <a:br/>
            <a:r>
              <a:t>    - Creating an account</a:t>
            </a:r>
            <a:br/>
            <a:r>
              <a:t>    - Setting up your profile</a:t>
            </a:r>
            <a:br/>
            <a:r>
              <a:t>    - Creating a new repository</a:t>
            </a:r>
            <a:br/>
            <a:br/>
            <a:r>
              <a:t>3. Understanding Repositories</a:t>
            </a:r>
            <a:br/>
            <a:r>
              <a:t>    - What is a repository</a:t>
            </a:r>
            <a:br/>
            <a:r>
              <a:t>    - Cloning and forking repositories</a:t>
            </a:r>
            <a:br/>
            <a:r>
              <a:t>    - Branching and merging</a:t>
            </a:r>
            <a:br/>
            <a:br/>
            <a:r>
              <a:t>4. Collaborating on GitHub</a:t>
            </a:r>
            <a:br/>
            <a:r>
              <a:t>    - Working with collaborators</a:t>
            </a:r>
            <a:br/>
            <a:r>
              <a:t>    - Pull requests and code reviews</a:t>
            </a:r>
            <a:br/>
            <a:r>
              <a:t>    - Managing issues and projects</a:t>
            </a:r>
            <a:br/>
            <a:br/>
            <a:r>
              <a:t>5. GitHub Best Practices</a:t>
            </a:r>
            <a:br/>
            <a:r>
              <a:t>    - Committing changes</a:t>
            </a:r>
            <a:br/>
            <a:r>
              <a:t>    - Writing clear commit messages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200" b="1">
                <a:solidFill>
                  <a:srgbClr val="E3E2E4"/>
                </a:solidFill>
              </a:defRPr>
            </a:pPr>
            <a:r>
              <a:t>"Mastering GitHub Basics: Essential Concepts"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315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>
                <a:solidFill>
                  <a:srgbClr val="E3E2E4"/>
                </a:solidFill>
              </a:defRPr>
            </a:p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t>Slide Title: Mastering GitHub Basics: Essential Concepts</a:t>
            </a:r>
            <a:br/>
            <a:br/>
            <a:r>
              <a:t>1. Introduction to GitHub</a:t>
            </a:r>
            <a:br/>
            <a:r>
              <a:t>- What is GitHub?</a:t>
            </a:r>
            <a:br/>
            <a:r>
              <a:t>- Why is GitHub important for developers?</a:t>
            </a:r>
            <a:br/>
            <a:r>
              <a:t>- Overview of key features</a:t>
            </a:r>
            <a:br/>
            <a:br/>
            <a:r>
              <a:t>2. Understanding Repositories</a:t>
            </a:r>
            <a:br/>
            <a:r>
              <a:t>- What are repositories in GitHub?</a:t>
            </a:r>
            <a:br/>
            <a:r>
              <a:t>- How to create a new repository?</a:t>
            </a:r>
            <a:br/>
            <a:r>
              <a:t>- Managing repositories effectively</a:t>
            </a:r>
            <a:br/>
            <a:br/>
            <a:r>
              <a:t>3. Branching and Merging</a:t>
            </a:r>
            <a:br/>
            <a:r>
              <a:t>- Importance of branching in version control</a:t>
            </a:r>
            <a:br/>
            <a:r>
              <a:t>- How to create and switch between branches?</a:t>
            </a:r>
            <a:br/>
            <a:r>
              <a:t>- Merging branches and resolving conflicts</a:t>
            </a:r>
            <a:br/>
            <a:br/>
            <a:r>
              <a:t>4. Pull Requests and Code Reviews</a:t>
            </a:r>
            <a:br/>
            <a:r>
              <a:t>- Collaborating with team members using pull requests</a:t>
            </a:r>
            <a:br/>
            <a:r>
              <a:t>- Conducting code reviews for quality assurance</a:t>
            </a:r>
            <a:br/>
            <a:r>
              <a:t>- Best practices for efficient code collaboration</a:t>
            </a:r>
            <a:br/>
            <a:br/>
            <a:r>
              <a:t>5. Issue Tracking and Project Management</a:t>
            </a:r>
            <a:br/>
            <a:r>
              <a:t>- Using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200" b="1">
                <a:solidFill>
                  <a:srgbClr val="E3E2E4"/>
                </a:solidFill>
              </a:defRPr>
            </a:pPr>
            <a:r>
              <a:t>Slide 4: Mastering GitHub Essentials for Collaboration and Workflow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315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>
                <a:solidFill>
                  <a:srgbClr val="E3E2E4"/>
                </a:solidFill>
              </a:defRPr>
            </a:p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t>Title: Mastering GitHub Essentials for Collaboration and Workflow</a:t>
            </a:r>
            <a:br/>
            <a:br/>
            <a:r>
              <a:t>1. Introduction to GitHub</a:t>
            </a:r>
            <a:br/>
            <a:r>
              <a:t>- What is GitHub?</a:t>
            </a:r>
            <a:br/>
            <a:r>
              <a:t>- Importance of GitHub for collaboration and workflow</a:t>
            </a:r>
            <a:br/>
            <a:br/>
            <a:r>
              <a:t>2. GitHub Basics</a:t>
            </a:r>
            <a:br/>
            <a:r>
              <a:t>- Creating a GitHub account</a:t>
            </a:r>
            <a:br/>
            <a:r>
              <a:t>- Setting up repositories</a:t>
            </a:r>
            <a:br/>
            <a:r>
              <a:t>- Understanding branches and pull requests</a:t>
            </a:r>
            <a:br/>
            <a:br/>
            <a:r>
              <a:t>3. Collaboration on GitHub</a:t>
            </a:r>
            <a:br/>
            <a:r>
              <a:t>- Collaborating with team members</a:t>
            </a:r>
            <a:br/>
            <a:r>
              <a:t>- Forking and cloning repositories</a:t>
            </a:r>
            <a:br/>
            <a:r>
              <a:t>- Merging changes using pull requests</a:t>
            </a:r>
            <a:br/>
            <a:br/>
            <a:r>
              <a:t>4. GitHub Workflow</a:t>
            </a:r>
            <a:br/>
            <a:r>
              <a:t>- Best practices for using GitHub</a:t>
            </a:r>
            <a:br/>
            <a:r>
              <a:t>- Managing project milestones and issues</a:t>
            </a:r>
            <a:br/>
            <a:r>
              <a:t>- Integrating with project management tools</a:t>
            </a:r>
            <a:br/>
            <a:br/>
            <a:r>
              <a:t>5. Advanced GitHub Features</a:t>
            </a:r>
            <a:br/>
            <a:r>
              <a:t>- Automated workflows with GitHub Actions</a:t>
            </a:r>
            <a:br/>
            <a:r>
              <a:t>- Code review and approval process</a:t>
            </a:r>
            <a:br/>
            <a:r>
              <a:t>- Security best practices for repositories</a:t>
            </a:r>
            <a:br/>
            <a:br/>
            <a:r>
              <a:t>6. Conclusion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200" b="1">
                <a:solidFill>
                  <a:srgbClr val="E3E2E4"/>
                </a:solidFill>
              </a:defRPr>
            </a:pPr>
            <a:r>
              <a:t>Slide 5: Mastering Branches in GitHub for Effective Collaboration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315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>
                <a:solidFill>
                  <a:srgbClr val="E3E2E4"/>
                </a:solidFill>
              </a:defRPr>
            </a:p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t>Slide 5: Mastering Branches in GitHub for Effective Collaboration</a:t>
            </a:r>
            <a:br/>
            <a:br/>
            <a:r>
              <a:t>1. Introduction to Branching in GitHub</a:t>
            </a:r>
            <a:br/>
            <a:r>
              <a:t>   - Branches allow for parallel development of features and bug fixes</a:t>
            </a:r>
            <a:br/>
            <a:r>
              <a:t>   - Each branch represents an independent line of development</a:t>
            </a:r>
            <a:br/>
            <a:br/>
            <a:r>
              <a:t>2. Benefits of Mastering Branches</a:t>
            </a:r>
            <a:br/>
            <a:r>
              <a:t>   - Enables teams to work on features simultaneously without conflicts</a:t>
            </a:r>
            <a:br/>
            <a:r>
              <a:t>   - Facilitates code reviews and collaboration among team members</a:t>
            </a:r>
            <a:br/>
            <a:br/>
            <a:r>
              <a:t>3. Best Practices for Branch Management</a:t>
            </a:r>
            <a:br/>
            <a:r>
              <a:t>   - Create separate branches for each feature or bug fix</a:t>
            </a:r>
            <a:br/>
            <a:r>
              <a:t>   - Regularly merge changes from main branch to stay up to date</a:t>
            </a:r>
            <a:br/>
            <a:r>
              <a:t>   - Use descriptive branch names to easily identify the purpose of each branch</a:t>
            </a:r>
            <a:br/>
            <a:br/>
            <a:r>
              <a:t>4. Collaborating with Pull Requests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