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A0B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electromagnetism biot savart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E3E2E4"/>
                </a:solidFill>
              </a:defRPr>
            </a:pPr>
            <a:r>
              <a:t>Exploring the Fascinating World of Electromagnetism: Biot-Savart Law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3E2E4"/>
                </a:solidFill>
              </a:defRPr>
            </a:p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t>Slide Title: Exploring the Fascinating World of Electromagnetism: Biot-Savart Law</a:t>
            </a:r>
            <a:br/>
            <a:br/>
            <a:r>
              <a:t>Content:</a:t>
            </a:r>
            <a:br/>
            <a:r>
              <a:t>1. Introduction to Electromagnetism</a:t>
            </a:r>
            <a:br/>
            <a:r>
              <a:t>- Electromagnetism is a branch of physics that deals with the interactions between electric currents and magnetic fields.</a:t>
            </a:r>
            <a:br/>
            <a:r>
              <a:t>- It plays a crucial role in various technologies such as power generation, electric motors, and magnetic levitation.</a:t>
            </a:r>
            <a:br/>
            <a:br/>
            <a:r>
              <a:t>2. What is Biot-Savart Law?</a:t>
            </a:r>
            <a:br/>
            <a:r>
              <a:t>- The Biot-Savart Law is a fundamental principle in electromagnetism that describes how a current-carrying wire produces a magnetic field around it.</a:t>
            </a:r>
            <a:br/>
            <a:r>
              <a:t>- It states that the magnetic field produced at a point in space is directly proportional to the current flowing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E3E2E4"/>
                </a:solidFill>
              </a:defRPr>
            </a:pPr>
            <a:r>
              <a:t>Title: Understanding the Biot-Savart Law in Electromagnetism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3E2E4"/>
                </a:solidFill>
              </a:defRPr>
            </a:p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t>Slide Content:</a:t>
            </a:r>
            <a:br/>
            <a:r>
              <a:t>- Introduction to Biot-Savart Law</a:t>
            </a:r>
            <a:br/>
            <a:r>
              <a:t>- Explanation of the mathematical formula: B = (μ0 / 4π) * ∫ (Idl ×  ̂r) / r^2</a:t>
            </a:r>
            <a:br/>
            <a:r>
              <a:t>- Applications of Biot-Savart Law in electromagnetism</a:t>
            </a:r>
            <a:br/>
            <a:r>
              <a:t>- Illustration of the magnetic field produced by a current-carrying wire using Biot-Savart Law</a:t>
            </a:r>
            <a:br/>
            <a:r>
              <a:t>- Importance of Biot-Savart Law in understanding electromagnetic fields</a:t>
            </a:r>
            <a:br/>
            <a:br/>
            <a:r>
              <a:t>Visuals:</a:t>
            </a:r>
            <a:br/>
            <a:r>
              <a:t>- Diagram depicting the Biot-Savart Law formula</a:t>
            </a:r>
            <a:br/>
            <a:r>
              <a:t>- Animated illustration showing the magnetic field lines around a current-carrying wire</a:t>
            </a:r>
            <a:br/>
            <a:r>
              <a:t>- Comparative visualization of different current configurations and their resulting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E3E2E4"/>
                </a:solidFill>
              </a:defRPr>
            </a:pPr>
            <a:r>
              <a:t>Title: Understanding the Biotsavart Law in Electromagnetism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3E2E4"/>
                </a:solidFill>
              </a:defRPr>
            </a:p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t>Slide Title: Understanding the Biotsavart Law in Electromagnetism</a:t>
            </a:r>
            <a:br/>
            <a:br/>
            <a:r>
              <a:t>1. Definition of the Biot-Savart Law:</a:t>
            </a:r>
            <a:br/>
            <a:r>
              <a:t>- The Biot-Savart Law explains how a current-carrying wire generates a magnetic field in its surroundings.</a:t>
            </a:r>
            <a:br/>
            <a:br/>
            <a:r>
              <a:t>2. Importance of the Biot-Savart Law:</a:t>
            </a:r>
            <a:br/>
            <a:r>
              <a:t>- Crucial in determining the magnetic field produced by various current distributions.</a:t>
            </a:r>
            <a:br/>
            <a:r>
              <a:t>- Fundamental to studying electromagnetic interactions and devices like generators, motors, and transformers.</a:t>
            </a:r>
            <a:br/>
            <a:br/>
            <a:r>
              <a:t>3. Mathematical Formulation:</a:t>
            </a:r>
            <a:br/>
            <a:r>
              <a:t>- Mathematically expressed as \( \vec{B} = \frac{\mu_0}{4\pi} \int \frac{I \, d\vec{l} \times \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E3E2E4"/>
                </a:solidFill>
              </a:defRPr>
            </a:pPr>
            <a:r>
              <a:t>"Exploring the Fascinating World of Electromagnetism: The Biot-Savart Law"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3E2E4"/>
                </a:solidFill>
              </a:defRPr>
            </a:p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t>Slide Title: Exploring the Fascinating World of Electromagnetism: The Biot-Savart Law</a:t>
            </a:r>
            <a:br/>
            <a:br/>
            <a:r>
              <a:t>Content:</a:t>
            </a:r>
            <a:br/>
            <a:r>
              <a:t>1. Introduction to Electromagnetism</a:t>
            </a:r>
            <a:br/>
            <a:r>
              <a:t>- Electromagnetism is a branch of physics that deals with the interaction between electrically charged particles and magnets.</a:t>
            </a:r>
            <a:br/>
            <a:r>
              <a:t>- It plays a crucial role in various technological applications, including electric motors, generators, and transformers.</a:t>
            </a:r>
            <a:br/>
            <a:br/>
            <a:r>
              <a:t>2. The Biot-Savart Law</a:t>
            </a:r>
            <a:br/>
            <a:r>
              <a:t>- The Biot-Savart Law is a fundamental law in electromagnetism that describes the magnetic field produced by a current-carrying wire.</a:t>
            </a:r>
            <a:br/>
            <a:r>
              <a:t>- It states that the magnetic field at a point in space is directly proportional to the current flowing through the wire and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E3E2E4"/>
                </a:solidFill>
              </a:defRPr>
            </a:pPr>
            <a:r>
              <a:t>Title: Unveiling the Mysterious Forces: Biot-Savart Law in Electromagnetism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3E2E4"/>
                </a:solidFill>
              </a:defRPr>
            </a:p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t>Slide Title: Unveiling the Mysterious Forces: Biot-Savart Law in Electromagnetism</a:t>
            </a:r>
            <a:br/>
            <a:br/>
            <a:r>
              <a:t>Content:</a:t>
            </a:r>
            <a:br/>
            <a:r>
              <a:t>1. Introduction</a:t>
            </a:r>
            <a:br/>
            <a:r>
              <a:t>- Electromagnetism is a fundamental force governing the behavior of charged particles and magnetic fields.</a:t>
            </a:r>
            <a:br/>
            <a:r>
              <a:t>- The Biot-Savart Law is a key principle that describes the magnetic field generated by a current-carrying conductor.</a:t>
            </a:r>
            <a:br/>
            <a:br/>
            <a:r>
              <a:t>2. Understanding the Biot-Savart Law</a:t>
            </a:r>
            <a:br/>
            <a:r>
              <a:t>- Proposed by Jean-Baptiste Biot and Félix Savart in the 19th century.</a:t>
            </a:r>
            <a:br/>
            <a:r>
              <a:t>- Describes how the magnetic field at a point in space is related to the current flowing through a conductor and the distance from the point to the conductor.</a:t>
            </a:r>
            <a:br/>
            <a:br/>
            <a:r>
              <a:t>3. Mathematical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