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0B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electromagnetism circular cables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Title: Enhancing Efficiency with Electromagnetic Circular Cables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Title: Enhancing Efficiency with Electromagnetic Circular Cables</a:t>
            </a:r>
            <a:br/>
            <a:br/>
            <a:r>
              <a:t>Content:</a:t>
            </a:r>
            <a:br/>
            <a:r>
              <a:t>1. Introduction to Electromagnetic Circular Cables</a:t>
            </a:r>
            <a:br/>
            <a:r>
              <a:t>2. Benefits of Using Electromagnetic Circular Cables</a:t>
            </a:r>
            <a:br/>
            <a:r>
              <a:t>3. How Electromagnetic Circular Cables Improve Efficiency</a:t>
            </a:r>
            <a:br/>
            <a:r>
              <a:t>4. Applications of Electromagnetic Circular Cables</a:t>
            </a:r>
            <a:br/>
            <a:r>
              <a:t>5. Case Studies: Success Stories of Efficiency Enhancements</a:t>
            </a:r>
            <a:br/>
            <a:r>
              <a:t>6. Future Trends in Electromagnetic Circular Cables</a:t>
            </a:r>
            <a:br/>
            <a:r>
              <a:t>7. Conclusion: Maximizing Efficiency with Electromagnetic Circular Cables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Sure! Here is a title for slide 2: "Understanding Electromagnetism in Circular Cables"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2: Understanding Electromagnetism in Circular Cables</a:t>
            </a:r>
            <a:br/>
            <a:br/>
            <a:r>
              <a:t>Content ideas:</a:t>
            </a:r>
            <a:br/>
            <a:r>
              <a:t>1. Overview of Electromagnetism</a:t>
            </a:r>
            <a:br/>
            <a:r>
              <a:t>2. Importance of Circular Cables in Electrical Engineering</a:t>
            </a:r>
            <a:br/>
            <a:r>
              <a:t>3. Factors influencing Electromagnetic Field in Circular Cables</a:t>
            </a:r>
            <a:br/>
            <a:r>
              <a:t>4. Practical applications of Electromagnetism in Circular Cables</a:t>
            </a:r>
            <a:br/>
            <a:r>
              <a:t>5. Case studies and research findings</a:t>
            </a:r>
            <a:br/>
            <a:r>
              <a:t>6. Future trends in Electromagnetic technology involving Circular Cables</a:t>
            </a:r>
            <a:br/>
            <a:r>
              <a:t>7. Conclusion: Harnessing the power of Electromagnetism in Circular Cables</a:t>
            </a:r>
            <a:br/>
            <a:br/>
            <a:r>
              <a:t>Visually, you can include images of circular cables, electromagnetic field diagrams, and illustrations demonstrating the concept of electromagnetism. Use a color scheme that represents technology and innovation, such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Title: "Harnessing Electromagnetic Power: Circular Cable Applications"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Content:</a:t>
            </a:r>
            <a:br/>
            <a:r>
              <a:t>- Introduction to Electromagnetic Power</a:t>
            </a:r>
            <a:br/>
            <a:r>
              <a:t>- Circular Cable Design and Functionality</a:t>
            </a:r>
            <a:br/>
            <a:r>
              <a:t>- Applications of Circular Cables in Various Industries</a:t>
            </a:r>
            <a:br/>
            <a:r>
              <a:t>- Advantages of Harnessing Electromagnetic Power</a:t>
            </a:r>
            <a:br/>
            <a:r>
              <a:t>- Case Studies and Success Stories</a:t>
            </a:r>
            <a:br/>
            <a:r>
              <a:t>- Future Trends and Innovations in Circular Cable 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Title: "Understanding the Electromagnetic Properties of Circular Cables"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Content:</a:t>
            </a:r>
            <a:br/>
            <a:r>
              <a:t>- Introduction to Electromagnetic Properties</a:t>
            </a:r>
            <a:br/>
            <a:r>
              <a:t>- Types of Circular Cables</a:t>
            </a:r>
            <a:br/>
            <a:r>
              <a:t>- Electromagnetic Interference (EMI)</a:t>
            </a:r>
            <a:br/>
            <a:r>
              <a:t>- Factors Affecting Electromagnetic Properties</a:t>
            </a:r>
            <a:br/>
            <a:r>
              <a:t>- Mitigation Strategies for EMI</a:t>
            </a:r>
            <a:br/>
            <a:r>
              <a:t>- Applications of Circular Cables in Industries</a:t>
            </a:r>
            <a:br/>
            <a:r>
              <a:t>- Conclusion: Importance of Understanding Electromagnetic Properties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E3E2E4"/>
                </a:solidFill>
              </a:defRPr>
            </a:pPr>
            <a:r>
              <a:t>Title: "Circular Cables and Electromagnetism: A Powerful Combination"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E3E2E4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t>Slide Content:</a:t>
            </a:r>
            <a:br/>
            <a:r>
              <a:t>Title: Circular Cables and Electromagnetism: A Powerful Combination</a:t>
            </a:r>
            <a:br/>
            <a:br/>
            <a:r>
              <a:t>1. Introduction:</a:t>
            </a:r>
            <a:br/>
            <a:r>
              <a:t>- Circular cables are essential components in electrical systems.</a:t>
            </a:r>
            <a:br/>
            <a:r>
              <a:t>- Electromagnetism plays a crucial role in the functionality of circular cables.</a:t>
            </a:r>
            <a:br/>
            <a:br/>
            <a:r>
              <a:t>2. Understanding Circular Cables:</a:t>
            </a:r>
            <a:br/>
            <a:r>
              <a:t>- Circular cables consist of conductors surrounded by insulating material.</a:t>
            </a:r>
            <a:br/>
            <a:r>
              <a:t>- The circular shape provides flexibility and durability to the cables.</a:t>
            </a:r>
            <a:br/>
            <a:br/>
            <a:r>
              <a:t>3. Importance of Electromagnetism:</a:t>
            </a:r>
            <a:br/>
            <a:r>
              <a:t>- Electromagnetism is the force that allows circular cables to conduct electricity efficiently.</a:t>
            </a:r>
            <a:br/>
            <a:r>
              <a:t>- It enables the generation of magnetic fields necessary for the operation of various devices.</a:t>
            </a:r>
            <a:br/>
            <a:br/>
            <a:r>
              <a:t>4. Advantages of the Combination:</a:t>
            </a:r>
            <a:br/>
            <a:r>
              <a:t>- The synergy between circular cables and electromagnetism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