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>
        <p:scale>
          <a:sx n="135" d="100"/>
          <a:sy n="135" d="100"/>
        </p:scale>
        <p:origin x="960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sz="5400" dirty="0"/>
              <a:t>Sekai Recommendation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AI‑powered, multi‑agent recommender for Sekai</a:t>
            </a:r>
            <a:endParaRPr lang="en-US" dirty="0"/>
          </a:p>
          <a:p>
            <a:pPr marL="0" indent="0">
              <a:buNone/>
              <a:defRPr sz="2000"/>
            </a:pPr>
            <a:endParaRPr dirty="0"/>
          </a:p>
          <a:p>
            <a:pPr>
              <a:defRPr sz="2000"/>
            </a:pPr>
            <a:r>
              <a:rPr dirty="0"/>
              <a:t>Autonomous prompt </a:t>
            </a:r>
            <a:r>
              <a:rPr dirty="0" err="1"/>
              <a:t>optimisation</a:t>
            </a:r>
            <a:r>
              <a:rPr dirty="0"/>
              <a:t> → +90 % precision gain</a:t>
            </a:r>
            <a:endParaRPr lang="en-US" dirty="0"/>
          </a:p>
          <a:p>
            <a:pPr marL="0" indent="0">
              <a:buNone/>
              <a:defRPr sz="2000"/>
            </a:pPr>
            <a:endParaRPr dirty="0"/>
          </a:p>
          <a:p>
            <a:pPr>
              <a:defRPr sz="2000"/>
            </a:pPr>
            <a:r>
              <a:rPr dirty="0"/>
              <a:t>Leveraging Gemini 2.5 Pro, Gemini 2.0 Flash, Claude 3.5 Sonnet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Problem &amp; 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Infer tastes from few tags</a:t>
            </a:r>
            <a:endParaRPr lang="en-US" dirty="0"/>
          </a:p>
          <a:p>
            <a:pPr marL="0" indent="0">
              <a:buNone/>
              <a:defRPr sz="2000"/>
            </a:pPr>
            <a:endParaRPr dirty="0"/>
          </a:p>
          <a:p>
            <a:pPr>
              <a:defRPr sz="2000"/>
            </a:pPr>
            <a:r>
              <a:rPr dirty="0"/>
              <a:t>Recommend 10 best stories among thousands</a:t>
            </a:r>
            <a:endParaRPr lang="en-US" dirty="0"/>
          </a:p>
          <a:p>
            <a:pPr marL="0" indent="0">
              <a:buNone/>
              <a:defRPr sz="2000"/>
            </a:pPr>
            <a:endParaRPr dirty="0"/>
          </a:p>
          <a:p>
            <a:pPr>
              <a:defRPr sz="2000"/>
            </a:pPr>
            <a:r>
              <a:rPr dirty="0"/>
              <a:t>Self‑improve each cycle with no human in loop</a:t>
            </a:r>
            <a:endParaRPr lang="en-US" dirty="0"/>
          </a:p>
          <a:p>
            <a:pPr marL="0" indent="0">
              <a:buNone/>
              <a:defRPr sz="2000"/>
            </a:pPr>
            <a:endParaRPr dirty="0"/>
          </a:p>
          <a:p>
            <a:pPr>
              <a:defRPr sz="2000"/>
            </a:pPr>
            <a:r>
              <a:rPr dirty="0"/>
              <a:t>Three‑agent loop: Prompt Optimizer → Recommender → Evaluation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Vector Store: FAISS</a:t>
            </a:r>
            <a:endParaRPr lang="en-US" dirty="0"/>
          </a:p>
          <a:p>
            <a:pPr marL="0" indent="0">
              <a:buNone/>
              <a:defRPr sz="2000"/>
            </a:pPr>
            <a:endParaRPr dirty="0"/>
          </a:p>
          <a:p>
            <a:pPr>
              <a:defRPr sz="2000"/>
            </a:pPr>
            <a:r>
              <a:rPr dirty="0"/>
              <a:t>Multi‑View Recall → LLM </a:t>
            </a:r>
            <a:r>
              <a:rPr dirty="0" err="1"/>
              <a:t>Rerank</a:t>
            </a:r>
            <a:r>
              <a:rPr dirty="0"/>
              <a:t> → Policy Guard</a:t>
            </a:r>
            <a:endParaRPr lang="en-US" dirty="0"/>
          </a:p>
          <a:p>
            <a:pPr marL="0" indent="0">
              <a:buNone/>
              <a:defRPr sz="2000"/>
            </a:pPr>
            <a:endParaRPr dirty="0"/>
          </a:p>
          <a:p>
            <a:pPr>
              <a:defRPr sz="2000"/>
            </a:pPr>
            <a:r>
              <a:rPr dirty="0"/>
              <a:t>Evaluation ↔ Prompt Optimizer loop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10E4B3-73BE-6867-3080-B3B7F3402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492" y="75740"/>
            <a:ext cx="5523016" cy="670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02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Smart Model Selection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00D4A6-5D7E-C646-2963-65265325F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111031"/>
            <a:ext cx="7696200" cy="2349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Autonomous Prompt </a:t>
            </a:r>
            <a:r>
              <a:rPr dirty="0" err="1"/>
              <a:t>Optimisation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639242-6DCB-720A-8857-4BC9D24B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48615"/>
            <a:ext cx="7772400" cy="442008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Technical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200" b="1" dirty="0"/>
              <a:t>Multi-View Recall System</a:t>
            </a:r>
          </a:p>
          <a:p>
            <a:pPr lvl="1"/>
            <a:r>
              <a:rPr lang="en-US" sz="2200" dirty="0"/>
              <a:t>Tag matching + Semantic search + Rule-based + Popularity </a:t>
            </a:r>
          </a:p>
          <a:p>
            <a:pPr lvl="1"/>
            <a:r>
              <a:rPr lang="en-US" sz="2200" dirty="0"/>
              <a:t>~220 diverse candidates per query </a:t>
            </a:r>
          </a:p>
          <a:p>
            <a:pPr lvl="1"/>
            <a:r>
              <a:rPr lang="en-US" sz="2200" dirty="0"/>
              <a:t>- </a:t>
            </a:r>
            <a:r>
              <a:rPr lang="zh-CN" altLang="en-US" sz="2200" dirty="0"/>
              <a:t> </a:t>
            </a:r>
            <a:r>
              <a:rPr lang="en-US" sz="2200" dirty="0"/>
              <a:t>Ensures precision AND diversity</a:t>
            </a:r>
          </a:p>
          <a:p>
            <a:r>
              <a:rPr lang="en-US" sz="2200" b="1" dirty="0"/>
              <a:t>Performance Optimization</a:t>
            </a:r>
          </a:p>
          <a:p>
            <a:pPr lvl="1"/>
            <a:r>
              <a:rPr lang="en-US" sz="2200" dirty="0"/>
              <a:t>FAISS vector index for &lt;100ms latency – Sentence</a:t>
            </a:r>
          </a:p>
          <a:p>
            <a:pPr lvl="1"/>
            <a:r>
              <a:rPr lang="en-US" sz="2200" dirty="0"/>
              <a:t>BERT embeddings (all-MiniLM-L6-v2)  </a:t>
            </a:r>
          </a:p>
          <a:p>
            <a:pPr lvl="1"/>
            <a:r>
              <a:rPr lang="en-US" sz="2200" dirty="0"/>
              <a:t>Smart caching reduces API calls</a:t>
            </a:r>
          </a:p>
          <a:p>
            <a:r>
              <a:rPr lang="en-US" sz="2200" b="1" dirty="0"/>
              <a:t>Production Robustness</a:t>
            </a:r>
          </a:p>
          <a:p>
            <a:pPr marL="685800" lvl="1"/>
            <a:r>
              <a:rPr lang="en-US" sz="2200" dirty="0" err="1"/>
              <a:t>BudgetMonitor</a:t>
            </a:r>
            <a:r>
              <a:rPr lang="en-US" sz="2200" dirty="0"/>
              <a:t> with hard spending limits </a:t>
            </a:r>
          </a:p>
          <a:p>
            <a:pPr marL="685800" lvl="1"/>
            <a:r>
              <a:rPr lang="en-US" sz="2200" dirty="0"/>
              <a:t>Automatic API fallbacks (Gemini → OpenAI → Offline) </a:t>
            </a:r>
          </a:p>
          <a:p>
            <a:pPr marL="685800" lvl="1"/>
            <a:r>
              <a:rPr lang="en-US" sz="2200" dirty="0"/>
              <a:t>Comprehensive logging (JSON format)</a:t>
            </a:r>
          </a:p>
          <a:p>
            <a:r>
              <a:rPr lang="en-US" sz="2200" b="1" dirty="0"/>
              <a:t>Reliability Features</a:t>
            </a:r>
          </a:p>
          <a:p>
            <a:pPr marL="685800" lvl="1"/>
            <a:r>
              <a:rPr lang="en-US" sz="2200" dirty="0"/>
              <a:t>Handles rate limits with exponential backoff </a:t>
            </a:r>
          </a:p>
          <a:p>
            <a:pPr marL="685800" lvl="1"/>
            <a:r>
              <a:rPr lang="en-US" sz="2200" dirty="0"/>
              <a:t>Works offline with vector-only mode </a:t>
            </a:r>
          </a:p>
          <a:p>
            <a:pPr marL="685800" lvl="1"/>
            <a:r>
              <a:rPr lang="en-US" sz="2200" dirty="0"/>
              <a:t>Tested on unseen user profiles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	</a:t>
            </a:r>
            <a:endParaRPr sz="1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820" y="2342585"/>
            <a:ext cx="7745240" cy="8804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Thanks</a:t>
            </a:r>
            <a:r>
              <a:rPr lang="zh-CN" altLang="en-US" sz="4800" dirty="0"/>
              <a:t> </a:t>
            </a:r>
            <a:r>
              <a:rPr lang="en-US" altLang="zh-CN" sz="4800" dirty="0"/>
              <a:t>for</a:t>
            </a:r>
            <a:r>
              <a:rPr lang="zh-CN" altLang="en-US" sz="4800" dirty="0"/>
              <a:t> </a:t>
            </a:r>
            <a:r>
              <a:rPr lang="en-US" altLang="zh-CN" sz="4800" dirty="0"/>
              <a:t>Listening !</a:t>
            </a:r>
            <a:endParaRPr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184</Words>
  <Application>Microsoft Macintosh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Sekai Recommendation System</vt:lpstr>
      <vt:lpstr>Introduction</vt:lpstr>
      <vt:lpstr>Problem &amp; Solution Overview</vt:lpstr>
      <vt:lpstr>System Architecture</vt:lpstr>
      <vt:lpstr>PowerPoint Presentation</vt:lpstr>
      <vt:lpstr>Smart Model Selection</vt:lpstr>
      <vt:lpstr>Autonomous Prompt Optimisation</vt:lpstr>
      <vt:lpstr>Technical Highlights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l000822</cp:lastModifiedBy>
  <cp:revision>2</cp:revision>
  <dcterms:created xsi:type="dcterms:W3CDTF">2013-01-27T09:14:16Z</dcterms:created>
  <dcterms:modified xsi:type="dcterms:W3CDTF">2025-07-07T22:30:51Z</dcterms:modified>
  <cp:category/>
</cp:coreProperties>
</file>