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AD644-F46A-4FAF-92EA-3CD50485DB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247036-685F-4AF9-B812-67E986A782DF}">
      <dgm:prSet/>
      <dgm:spPr/>
      <dgm:t>
        <a:bodyPr/>
        <a:lstStyle/>
        <a:p>
          <a:r>
            <a:rPr lang="nl-NL"/>
            <a:t>De applicatie is alleen voor android-devices.</a:t>
          </a:r>
          <a:endParaRPr lang="en-US"/>
        </a:p>
      </dgm:t>
    </dgm:pt>
    <dgm:pt modelId="{41EE097C-12FE-4892-8FA1-946C06A1F6A0}" type="parTrans" cxnId="{5C6746E5-5B1B-4B44-B713-1298D9BEBB54}">
      <dgm:prSet/>
      <dgm:spPr/>
      <dgm:t>
        <a:bodyPr/>
        <a:lstStyle/>
        <a:p>
          <a:endParaRPr lang="en-US"/>
        </a:p>
      </dgm:t>
    </dgm:pt>
    <dgm:pt modelId="{CAC3A8CF-14DE-4AB6-9755-F8AE445574F7}" type="sibTrans" cxnId="{5C6746E5-5B1B-4B44-B713-1298D9BEBB54}">
      <dgm:prSet/>
      <dgm:spPr/>
      <dgm:t>
        <a:bodyPr/>
        <a:lstStyle/>
        <a:p>
          <a:endParaRPr lang="en-US"/>
        </a:p>
      </dgm:t>
    </dgm:pt>
    <dgm:pt modelId="{8EBA1FA0-EEC9-44A1-935B-391394BC7F2C}">
      <dgm:prSet/>
      <dgm:spPr/>
      <dgm:t>
        <a:bodyPr/>
        <a:lstStyle/>
        <a:p>
          <a:r>
            <a:rPr lang="nl-NL"/>
            <a:t>Het project duurt niet langer dan 3 weken.</a:t>
          </a:r>
          <a:endParaRPr lang="en-US"/>
        </a:p>
      </dgm:t>
    </dgm:pt>
    <dgm:pt modelId="{8EA40EAB-89F9-4533-85D8-3CBF127B3BB2}" type="parTrans" cxnId="{61E48C3D-136E-46DD-BA2D-93CE1AD970E3}">
      <dgm:prSet/>
      <dgm:spPr/>
      <dgm:t>
        <a:bodyPr/>
        <a:lstStyle/>
        <a:p>
          <a:endParaRPr lang="en-US"/>
        </a:p>
      </dgm:t>
    </dgm:pt>
    <dgm:pt modelId="{CB95415A-F953-4135-81DD-05DF7BBBEFC8}" type="sibTrans" cxnId="{61E48C3D-136E-46DD-BA2D-93CE1AD970E3}">
      <dgm:prSet/>
      <dgm:spPr/>
      <dgm:t>
        <a:bodyPr/>
        <a:lstStyle/>
        <a:p>
          <a:endParaRPr lang="en-US"/>
        </a:p>
      </dgm:t>
    </dgm:pt>
    <dgm:pt modelId="{9468D90B-1F8A-4F9B-B9B4-66FD538B1B40}">
      <dgm:prSet/>
      <dgm:spPr/>
      <dgm:t>
        <a:bodyPr/>
        <a:lstStyle/>
        <a:p>
          <a:r>
            <a:rPr lang="nl-NL"/>
            <a:t>De applicatie is voor één bioscoop met één zaal.</a:t>
          </a:r>
          <a:endParaRPr lang="en-US"/>
        </a:p>
      </dgm:t>
    </dgm:pt>
    <dgm:pt modelId="{019009F7-5D3E-4CB6-9B8D-9523D3EF994E}" type="parTrans" cxnId="{1A1F453B-E805-459B-AC49-ED22F2A5CA21}">
      <dgm:prSet/>
      <dgm:spPr/>
      <dgm:t>
        <a:bodyPr/>
        <a:lstStyle/>
        <a:p>
          <a:endParaRPr lang="en-US"/>
        </a:p>
      </dgm:t>
    </dgm:pt>
    <dgm:pt modelId="{1C820575-1654-44F3-B8D9-CB6C691509EF}" type="sibTrans" cxnId="{1A1F453B-E805-459B-AC49-ED22F2A5CA21}">
      <dgm:prSet/>
      <dgm:spPr/>
      <dgm:t>
        <a:bodyPr/>
        <a:lstStyle/>
        <a:p>
          <a:endParaRPr lang="en-US"/>
        </a:p>
      </dgm:t>
    </dgm:pt>
    <dgm:pt modelId="{4C103625-3236-41C7-9CAC-4BF44565F51A}">
      <dgm:prSet/>
      <dgm:spPr/>
      <dgm:t>
        <a:bodyPr/>
        <a:lstStyle/>
        <a:p>
          <a:r>
            <a:rPr lang="nl-NL"/>
            <a:t>Alle filminformatie wordt uit “the movie database API” gehaald.</a:t>
          </a:r>
          <a:endParaRPr lang="en-US"/>
        </a:p>
      </dgm:t>
    </dgm:pt>
    <dgm:pt modelId="{CBCA8EC1-3123-4C1C-865F-2FB242377F25}" type="parTrans" cxnId="{B3282614-482F-4BC8-9C9C-67934CB867E3}">
      <dgm:prSet/>
      <dgm:spPr/>
      <dgm:t>
        <a:bodyPr/>
        <a:lstStyle/>
        <a:p>
          <a:endParaRPr lang="en-US"/>
        </a:p>
      </dgm:t>
    </dgm:pt>
    <dgm:pt modelId="{C1C518A7-506E-4929-B73D-C65010DF0063}" type="sibTrans" cxnId="{B3282614-482F-4BC8-9C9C-67934CB867E3}">
      <dgm:prSet/>
      <dgm:spPr/>
      <dgm:t>
        <a:bodyPr/>
        <a:lstStyle/>
        <a:p>
          <a:endParaRPr lang="en-US"/>
        </a:p>
      </dgm:t>
    </dgm:pt>
    <dgm:pt modelId="{F5FAE1BE-FADF-49B9-92C3-5F948287C477}">
      <dgm:prSet/>
      <dgm:spPr/>
      <dgm:t>
        <a:bodyPr/>
        <a:lstStyle/>
        <a:p>
          <a:r>
            <a:rPr lang="nl-NL"/>
            <a:t>De applicatie maakt geen gebruik van echte betalingen.</a:t>
          </a:r>
          <a:endParaRPr lang="en-US"/>
        </a:p>
      </dgm:t>
    </dgm:pt>
    <dgm:pt modelId="{14B9C4E9-BBBA-41B9-A3DB-96041EE33A31}" type="parTrans" cxnId="{47884B93-4499-48FF-A787-421C02A47E31}">
      <dgm:prSet/>
      <dgm:spPr/>
      <dgm:t>
        <a:bodyPr/>
        <a:lstStyle/>
        <a:p>
          <a:endParaRPr lang="en-US"/>
        </a:p>
      </dgm:t>
    </dgm:pt>
    <dgm:pt modelId="{DFB3C543-87B7-4378-9041-0EE1302BF5BA}" type="sibTrans" cxnId="{47884B93-4499-48FF-A787-421C02A47E31}">
      <dgm:prSet/>
      <dgm:spPr/>
      <dgm:t>
        <a:bodyPr/>
        <a:lstStyle/>
        <a:p>
          <a:endParaRPr lang="en-US"/>
        </a:p>
      </dgm:t>
    </dgm:pt>
    <dgm:pt modelId="{68A0B138-0CD7-4ED3-97A3-7D7FC421EAF6}">
      <dgm:prSet/>
      <dgm:spPr/>
      <dgm:t>
        <a:bodyPr/>
        <a:lstStyle/>
        <a:p>
          <a:r>
            <a:rPr lang="nl-NL"/>
            <a:t>De applicatie bevat geen series, muziek of documentaires. </a:t>
          </a:r>
          <a:endParaRPr lang="en-US"/>
        </a:p>
      </dgm:t>
    </dgm:pt>
    <dgm:pt modelId="{810E9340-77BD-4793-8C9C-F5B0470B3D3A}" type="parTrans" cxnId="{A163167C-AE42-4BB9-83B2-5FBC93BF8784}">
      <dgm:prSet/>
      <dgm:spPr/>
      <dgm:t>
        <a:bodyPr/>
        <a:lstStyle/>
        <a:p>
          <a:endParaRPr lang="en-US"/>
        </a:p>
      </dgm:t>
    </dgm:pt>
    <dgm:pt modelId="{FA36E53E-C9D2-4D8F-8CB6-808772C020C5}" type="sibTrans" cxnId="{A163167C-AE42-4BB9-83B2-5FBC93BF8784}">
      <dgm:prSet/>
      <dgm:spPr/>
      <dgm:t>
        <a:bodyPr/>
        <a:lstStyle/>
        <a:p>
          <a:endParaRPr lang="en-US"/>
        </a:p>
      </dgm:t>
    </dgm:pt>
    <dgm:pt modelId="{8D23FE19-075C-4F2C-ADEE-7CE79E21E1C1}" type="pres">
      <dgm:prSet presAssocID="{379AD644-F46A-4FAF-92EA-3CD50485DB59}" presName="diagram" presStyleCnt="0">
        <dgm:presLayoutVars>
          <dgm:dir/>
          <dgm:resizeHandles val="exact"/>
        </dgm:presLayoutVars>
      </dgm:prSet>
      <dgm:spPr/>
    </dgm:pt>
    <dgm:pt modelId="{071FDD39-6945-43F6-9F23-F9CA3649D019}" type="pres">
      <dgm:prSet presAssocID="{CA247036-685F-4AF9-B812-67E986A782DF}" presName="node" presStyleLbl="node1" presStyleIdx="0" presStyleCnt="6">
        <dgm:presLayoutVars>
          <dgm:bulletEnabled val="1"/>
        </dgm:presLayoutVars>
      </dgm:prSet>
      <dgm:spPr/>
    </dgm:pt>
    <dgm:pt modelId="{0614FC64-CEF0-47E9-99D1-7FD4D820732A}" type="pres">
      <dgm:prSet presAssocID="{CAC3A8CF-14DE-4AB6-9755-F8AE445574F7}" presName="sibTrans" presStyleCnt="0"/>
      <dgm:spPr/>
    </dgm:pt>
    <dgm:pt modelId="{83DAF58E-35BF-445A-AC60-F3372A0E3FBD}" type="pres">
      <dgm:prSet presAssocID="{8EBA1FA0-EEC9-44A1-935B-391394BC7F2C}" presName="node" presStyleLbl="node1" presStyleIdx="1" presStyleCnt="6">
        <dgm:presLayoutVars>
          <dgm:bulletEnabled val="1"/>
        </dgm:presLayoutVars>
      </dgm:prSet>
      <dgm:spPr/>
    </dgm:pt>
    <dgm:pt modelId="{BAF469A7-3B07-4248-ADF9-81944D8B0E47}" type="pres">
      <dgm:prSet presAssocID="{CB95415A-F953-4135-81DD-05DF7BBBEFC8}" presName="sibTrans" presStyleCnt="0"/>
      <dgm:spPr/>
    </dgm:pt>
    <dgm:pt modelId="{CDE0090A-54F8-426B-A35C-2AE860A4EF28}" type="pres">
      <dgm:prSet presAssocID="{9468D90B-1F8A-4F9B-B9B4-66FD538B1B40}" presName="node" presStyleLbl="node1" presStyleIdx="2" presStyleCnt="6">
        <dgm:presLayoutVars>
          <dgm:bulletEnabled val="1"/>
        </dgm:presLayoutVars>
      </dgm:prSet>
      <dgm:spPr/>
    </dgm:pt>
    <dgm:pt modelId="{40330BF3-8F8F-4285-9CB6-4AF1CCE69889}" type="pres">
      <dgm:prSet presAssocID="{1C820575-1654-44F3-B8D9-CB6C691509EF}" presName="sibTrans" presStyleCnt="0"/>
      <dgm:spPr/>
    </dgm:pt>
    <dgm:pt modelId="{681021D5-F7C8-43D9-A5A5-A7D8AE0B9A8F}" type="pres">
      <dgm:prSet presAssocID="{4C103625-3236-41C7-9CAC-4BF44565F51A}" presName="node" presStyleLbl="node1" presStyleIdx="3" presStyleCnt="6">
        <dgm:presLayoutVars>
          <dgm:bulletEnabled val="1"/>
        </dgm:presLayoutVars>
      </dgm:prSet>
      <dgm:spPr/>
    </dgm:pt>
    <dgm:pt modelId="{9B2958E4-01A1-409F-85B8-B14038FF2DE3}" type="pres">
      <dgm:prSet presAssocID="{C1C518A7-506E-4929-B73D-C65010DF0063}" presName="sibTrans" presStyleCnt="0"/>
      <dgm:spPr/>
    </dgm:pt>
    <dgm:pt modelId="{B1241B27-AAE2-4402-A43F-7EC9929F64AF}" type="pres">
      <dgm:prSet presAssocID="{F5FAE1BE-FADF-49B9-92C3-5F948287C477}" presName="node" presStyleLbl="node1" presStyleIdx="4" presStyleCnt="6">
        <dgm:presLayoutVars>
          <dgm:bulletEnabled val="1"/>
        </dgm:presLayoutVars>
      </dgm:prSet>
      <dgm:spPr/>
    </dgm:pt>
    <dgm:pt modelId="{83F5A2B4-2428-4A1A-A724-F8D9AC8729D1}" type="pres">
      <dgm:prSet presAssocID="{DFB3C543-87B7-4378-9041-0EE1302BF5BA}" presName="sibTrans" presStyleCnt="0"/>
      <dgm:spPr/>
    </dgm:pt>
    <dgm:pt modelId="{79445A2A-83BD-4640-ACCC-1831C1F73F87}" type="pres">
      <dgm:prSet presAssocID="{68A0B138-0CD7-4ED3-97A3-7D7FC421EAF6}" presName="node" presStyleLbl="node1" presStyleIdx="5" presStyleCnt="6">
        <dgm:presLayoutVars>
          <dgm:bulletEnabled val="1"/>
        </dgm:presLayoutVars>
      </dgm:prSet>
      <dgm:spPr/>
    </dgm:pt>
  </dgm:ptLst>
  <dgm:cxnLst>
    <dgm:cxn modelId="{8803D307-69C1-4684-9C79-EB50DB787D05}" type="presOf" srcId="{F5FAE1BE-FADF-49B9-92C3-5F948287C477}" destId="{B1241B27-AAE2-4402-A43F-7EC9929F64AF}" srcOrd="0" destOrd="0" presId="urn:microsoft.com/office/officeart/2005/8/layout/default"/>
    <dgm:cxn modelId="{B3282614-482F-4BC8-9C9C-67934CB867E3}" srcId="{379AD644-F46A-4FAF-92EA-3CD50485DB59}" destId="{4C103625-3236-41C7-9CAC-4BF44565F51A}" srcOrd="3" destOrd="0" parTransId="{CBCA8EC1-3123-4C1C-865F-2FB242377F25}" sibTransId="{C1C518A7-506E-4929-B73D-C65010DF0063}"/>
    <dgm:cxn modelId="{1A1F453B-E805-459B-AC49-ED22F2A5CA21}" srcId="{379AD644-F46A-4FAF-92EA-3CD50485DB59}" destId="{9468D90B-1F8A-4F9B-B9B4-66FD538B1B40}" srcOrd="2" destOrd="0" parTransId="{019009F7-5D3E-4CB6-9B8D-9523D3EF994E}" sibTransId="{1C820575-1654-44F3-B8D9-CB6C691509EF}"/>
    <dgm:cxn modelId="{61E48C3D-136E-46DD-BA2D-93CE1AD970E3}" srcId="{379AD644-F46A-4FAF-92EA-3CD50485DB59}" destId="{8EBA1FA0-EEC9-44A1-935B-391394BC7F2C}" srcOrd="1" destOrd="0" parTransId="{8EA40EAB-89F9-4533-85D8-3CBF127B3BB2}" sibTransId="{CB95415A-F953-4135-81DD-05DF7BBBEFC8}"/>
    <dgm:cxn modelId="{F4F3BD5F-F937-44E5-92FD-4BD028B48F0A}" type="presOf" srcId="{4C103625-3236-41C7-9CAC-4BF44565F51A}" destId="{681021D5-F7C8-43D9-A5A5-A7D8AE0B9A8F}" srcOrd="0" destOrd="0" presId="urn:microsoft.com/office/officeart/2005/8/layout/default"/>
    <dgm:cxn modelId="{2365AB50-3363-4747-916B-081833BA88F6}" type="presOf" srcId="{379AD644-F46A-4FAF-92EA-3CD50485DB59}" destId="{8D23FE19-075C-4F2C-ADEE-7CE79E21E1C1}" srcOrd="0" destOrd="0" presId="urn:microsoft.com/office/officeart/2005/8/layout/default"/>
    <dgm:cxn modelId="{7EBB5B57-FCAC-4F43-83AA-D8785B3C67BF}" type="presOf" srcId="{8EBA1FA0-EEC9-44A1-935B-391394BC7F2C}" destId="{83DAF58E-35BF-445A-AC60-F3372A0E3FBD}" srcOrd="0" destOrd="0" presId="urn:microsoft.com/office/officeart/2005/8/layout/default"/>
    <dgm:cxn modelId="{67431B58-7C8C-49FD-A4B9-1505F1219AB7}" type="presOf" srcId="{9468D90B-1F8A-4F9B-B9B4-66FD538B1B40}" destId="{CDE0090A-54F8-426B-A35C-2AE860A4EF28}" srcOrd="0" destOrd="0" presId="urn:microsoft.com/office/officeart/2005/8/layout/default"/>
    <dgm:cxn modelId="{A163167C-AE42-4BB9-83B2-5FBC93BF8784}" srcId="{379AD644-F46A-4FAF-92EA-3CD50485DB59}" destId="{68A0B138-0CD7-4ED3-97A3-7D7FC421EAF6}" srcOrd="5" destOrd="0" parTransId="{810E9340-77BD-4793-8C9C-F5B0470B3D3A}" sibTransId="{FA36E53E-C9D2-4D8F-8CB6-808772C020C5}"/>
    <dgm:cxn modelId="{47884B93-4499-48FF-A787-421C02A47E31}" srcId="{379AD644-F46A-4FAF-92EA-3CD50485DB59}" destId="{F5FAE1BE-FADF-49B9-92C3-5F948287C477}" srcOrd="4" destOrd="0" parTransId="{14B9C4E9-BBBA-41B9-A3DB-96041EE33A31}" sibTransId="{DFB3C543-87B7-4378-9041-0EE1302BF5BA}"/>
    <dgm:cxn modelId="{91C095B5-1F72-4387-9DFE-FE4650AABB63}" type="presOf" srcId="{CA247036-685F-4AF9-B812-67E986A782DF}" destId="{071FDD39-6945-43F6-9F23-F9CA3649D019}" srcOrd="0" destOrd="0" presId="urn:microsoft.com/office/officeart/2005/8/layout/default"/>
    <dgm:cxn modelId="{6A32FCD3-BDAB-41D2-8B5A-6295289961F8}" type="presOf" srcId="{68A0B138-0CD7-4ED3-97A3-7D7FC421EAF6}" destId="{79445A2A-83BD-4640-ACCC-1831C1F73F87}" srcOrd="0" destOrd="0" presId="urn:microsoft.com/office/officeart/2005/8/layout/default"/>
    <dgm:cxn modelId="{5C6746E5-5B1B-4B44-B713-1298D9BEBB54}" srcId="{379AD644-F46A-4FAF-92EA-3CD50485DB59}" destId="{CA247036-685F-4AF9-B812-67E986A782DF}" srcOrd="0" destOrd="0" parTransId="{41EE097C-12FE-4892-8FA1-946C06A1F6A0}" sibTransId="{CAC3A8CF-14DE-4AB6-9755-F8AE445574F7}"/>
    <dgm:cxn modelId="{F132BF94-0DE8-40A7-9877-8E368B711DC8}" type="presParOf" srcId="{8D23FE19-075C-4F2C-ADEE-7CE79E21E1C1}" destId="{071FDD39-6945-43F6-9F23-F9CA3649D019}" srcOrd="0" destOrd="0" presId="urn:microsoft.com/office/officeart/2005/8/layout/default"/>
    <dgm:cxn modelId="{7B2C7314-F99E-47C9-B1C0-EABEDD22CF03}" type="presParOf" srcId="{8D23FE19-075C-4F2C-ADEE-7CE79E21E1C1}" destId="{0614FC64-CEF0-47E9-99D1-7FD4D820732A}" srcOrd="1" destOrd="0" presId="urn:microsoft.com/office/officeart/2005/8/layout/default"/>
    <dgm:cxn modelId="{E3D56866-277E-4B04-81DB-77C2CB118231}" type="presParOf" srcId="{8D23FE19-075C-4F2C-ADEE-7CE79E21E1C1}" destId="{83DAF58E-35BF-445A-AC60-F3372A0E3FBD}" srcOrd="2" destOrd="0" presId="urn:microsoft.com/office/officeart/2005/8/layout/default"/>
    <dgm:cxn modelId="{0F6DC8BA-6EFE-4307-A577-25AEF2D1C238}" type="presParOf" srcId="{8D23FE19-075C-4F2C-ADEE-7CE79E21E1C1}" destId="{BAF469A7-3B07-4248-ADF9-81944D8B0E47}" srcOrd="3" destOrd="0" presId="urn:microsoft.com/office/officeart/2005/8/layout/default"/>
    <dgm:cxn modelId="{9228ABA4-5E55-454E-B498-F4B2FE7B2121}" type="presParOf" srcId="{8D23FE19-075C-4F2C-ADEE-7CE79E21E1C1}" destId="{CDE0090A-54F8-426B-A35C-2AE860A4EF28}" srcOrd="4" destOrd="0" presId="urn:microsoft.com/office/officeart/2005/8/layout/default"/>
    <dgm:cxn modelId="{847379EE-B028-4A5C-ACDB-E338A4B3A1B7}" type="presParOf" srcId="{8D23FE19-075C-4F2C-ADEE-7CE79E21E1C1}" destId="{40330BF3-8F8F-4285-9CB6-4AF1CCE69889}" srcOrd="5" destOrd="0" presId="urn:microsoft.com/office/officeart/2005/8/layout/default"/>
    <dgm:cxn modelId="{58488A1B-4C52-4AA6-941C-1551C19C6E24}" type="presParOf" srcId="{8D23FE19-075C-4F2C-ADEE-7CE79E21E1C1}" destId="{681021D5-F7C8-43D9-A5A5-A7D8AE0B9A8F}" srcOrd="6" destOrd="0" presId="urn:microsoft.com/office/officeart/2005/8/layout/default"/>
    <dgm:cxn modelId="{39AEE83E-D2BC-4294-8F8F-B57DAF808886}" type="presParOf" srcId="{8D23FE19-075C-4F2C-ADEE-7CE79E21E1C1}" destId="{9B2958E4-01A1-409F-85B8-B14038FF2DE3}" srcOrd="7" destOrd="0" presId="urn:microsoft.com/office/officeart/2005/8/layout/default"/>
    <dgm:cxn modelId="{249E4BA7-9C4B-43C3-98FE-27E067CCA5F4}" type="presParOf" srcId="{8D23FE19-075C-4F2C-ADEE-7CE79E21E1C1}" destId="{B1241B27-AAE2-4402-A43F-7EC9929F64AF}" srcOrd="8" destOrd="0" presId="urn:microsoft.com/office/officeart/2005/8/layout/default"/>
    <dgm:cxn modelId="{3C6C9889-1474-45B9-BFCF-BBEF103D2306}" type="presParOf" srcId="{8D23FE19-075C-4F2C-ADEE-7CE79E21E1C1}" destId="{83F5A2B4-2428-4A1A-A724-F8D9AC8729D1}" srcOrd="9" destOrd="0" presId="urn:microsoft.com/office/officeart/2005/8/layout/default"/>
    <dgm:cxn modelId="{44623699-4DAE-4EC5-BE64-FA4EB11269E1}" type="presParOf" srcId="{8D23FE19-075C-4F2C-ADEE-7CE79E21E1C1}" destId="{79445A2A-83BD-4640-ACCC-1831C1F73F8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FDD39-6945-43F6-9F23-F9CA3649D019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De applicatie is alleen voor android-devices.</a:t>
          </a:r>
          <a:endParaRPr lang="en-US" sz="2600" kern="1200"/>
        </a:p>
      </dsp:txBody>
      <dsp:txXfrm>
        <a:off x="397549" y="1960"/>
        <a:ext cx="2751906" cy="1651143"/>
      </dsp:txXfrm>
    </dsp:sp>
    <dsp:sp modelId="{83DAF58E-35BF-445A-AC60-F3372A0E3FBD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Het project duurt niet langer dan 3 weken.</a:t>
          </a:r>
          <a:endParaRPr lang="en-US" sz="2600" kern="1200"/>
        </a:p>
      </dsp:txBody>
      <dsp:txXfrm>
        <a:off x="3424646" y="1960"/>
        <a:ext cx="2751906" cy="1651143"/>
      </dsp:txXfrm>
    </dsp:sp>
    <dsp:sp modelId="{CDE0090A-54F8-426B-A35C-2AE860A4EF28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De applicatie is voor één bioscoop met één zaal.</a:t>
          </a:r>
          <a:endParaRPr lang="en-US" sz="2600" kern="1200"/>
        </a:p>
      </dsp:txBody>
      <dsp:txXfrm>
        <a:off x="6451743" y="1960"/>
        <a:ext cx="2751906" cy="1651143"/>
      </dsp:txXfrm>
    </dsp:sp>
    <dsp:sp modelId="{681021D5-F7C8-43D9-A5A5-A7D8AE0B9A8F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Alle filminformatie wordt uit “the movie database API” gehaald.</a:t>
          </a:r>
          <a:endParaRPr lang="en-US" sz="2600" kern="1200"/>
        </a:p>
      </dsp:txBody>
      <dsp:txXfrm>
        <a:off x="397549" y="1928295"/>
        <a:ext cx="2751906" cy="1651143"/>
      </dsp:txXfrm>
    </dsp:sp>
    <dsp:sp modelId="{B1241B27-AAE2-4402-A43F-7EC9929F64AF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De applicatie maakt geen gebruik van echte betalingen.</a:t>
          </a:r>
          <a:endParaRPr lang="en-US" sz="2600" kern="1200"/>
        </a:p>
      </dsp:txBody>
      <dsp:txXfrm>
        <a:off x="3424646" y="1928295"/>
        <a:ext cx="2751906" cy="1651143"/>
      </dsp:txXfrm>
    </dsp:sp>
    <dsp:sp modelId="{79445A2A-83BD-4640-ACCC-1831C1F73F87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De applicatie bevat geen series, muziek of documentaires. </a:t>
          </a:r>
          <a:endParaRPr lang="en-US" sz="2600" kern="1200"/>
        </a:p>
      </dsp:txBody>
      <dsp:txXfrm>
        <a:off x="6451743" y="1928295"/>
        <a:ext cx="2751906" cy="165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2587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0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2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87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4048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22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18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28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01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13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377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80321D-440C-48E6-8E56-2D405D68A489}" type="datetimeFigureOut">
              <a:rPr lang="nl-NL" smtClean="0"/>
              <a:t>4-4-2024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17C764-1C81-428F-9EC8-6AFF59FB4DD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951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416EF-DE85-5472-0A9C-1B39397F2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MovieRadar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2DD9C5-95FA-91AE-A183-155031BE7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i="1" dirty="0"/>
              <a:t>Ontdek, Kies en Geniet!</a:t>
            </a:r>
          </a:p>
        </p:txBody>
      </p:sp>
    </p:spTree>
    <p:extLst>
      <p:ext uri="{BB962C8B-B14F-4D97-AF65-F5344CB8AC3E}">
        <p14:creationId xmlns:p14="http://schemas.microsoft.com/office/powerpoint/2010/main" val="196331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9433B4-8F56-393E-E292-8D16859F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nl-NL" dirty="0"/>
              <a:t>De 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AD4BB6-CDA6-81F3-4642-4C862329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nl-NL" dirty="0"/>
              <a:t>Ticketsysteem</a:t>
            </a:r>
          </a:p>
          <a:p>
            <a:r>
              <a:rPr lang="nl-NL" dirty="0"/>
              <a:t>Lijstsysteem</a:t>
            </a:r>
          </a:p>
          <a:p>
            <a:r>
              <a:rPr lang="nl-NL" dirty="0"/>
              <a:t>Inlogsysteem</a:t>
            </a:r>
          </a:p>
          <a:p>
            <a:r>
              <a:rPr lang="nl-NL" dirty="0"/>
              <a:t>Trailersysteem</a:t>
            </a:r>
          </a:p>
          <a:p>
            <a:r>
              <a:rPr lang="nl-NL" dirty="0"/>
              <a:t>Filtersysteem</a:t>
            </a:r>
          </a:p>
          <a:p>
            <a:r>
              <a:rPr lang="nl-NL" dirty="0"/>
              <a:t>Zoeksysteem</a:t>
            </a:r>
          </a:p>
          <a:p>
            <a:r>
              <a:rPr lang="nl-NL" dirty="0"/>
              <a:t>Nederlandstalige GUI</a:t>
            </a:r>
          </a:p>
          <a:p>
            <a:r>
              <a:rPr lang="nl-NL" dirty="0"/>
              <a:t>Geel/oranje thema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5" name="Picture 4" descr="Drie dartpijlen in de roos">
            <a:extLst>
              <a:ext uri="{FF2B5EF4-FFF2-40B4-BE49-F238E27FC236}">
                <a16:creationId xmlns:a16="http://schemas.microsoft.com/office/drawing/2014/main" id="{041618C9-D750-A713-A5CA-3C48D270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46" r="7245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A6EE9-4589-4F62-708D-F53EC357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grenzen</a:t>
            </a:r>
            <a:endParaRPr lang="nl-NL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A016B51-94C2-A481-79D9-811D98D93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08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D7017B-1E89-C24B-0A7D-0AB266F7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nl-NL" dirty="0"/>
              <a:t>Tegengekomen 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67D97-AF26-B894-3AF9-E4237EAF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r>
              <a:rPr lang="nl-NL" dirty="0"/>
              <a:t>Tijdnood</a:t>
            </a:r>
          </a:p>
          <a:p>
            <a:r>
              <a:rPr lang="nl-NL" dirty="0"/>
              <a:t>Niet werkende database</a:t>
            </a:r>
          </a:p>
          <a:p>
            <a:r>
              <a:rPr lang="nl-NL" dirty="0"/>
              <a:t>Niet werkende </a:t>
            </a:r>
            <a:r>
              <a:rPr lang="nl-NL" dirty="0" err="1"/>
              <a:t>betalingsysteem</a:t>
            </a:r>
            <a:endParaRPr lang="nl-NL" dirty="0"/>
          </a:p>
          <a:p>
            <a:r>
              <a:rPr lang="nl-NL" dirty="0"/>
              <a:t>Onverwachte technische bugs</a:t>
            </a:r>
          </a:p>
          <a:p>
            <a:endParaRPr lang="nl-NL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1039" name="Graphic 1038" descr="Waarschuwing">
            <a:extLst>
              <a:ext uri="{FF2B5EF4-FFF2-40B4-BE49-F238E27FC236}">
                <a16:creationId xmlns:a16="http://schemas.microsoft.com/office/drawing/2014/main" id="{37C637CD-3BF3-60D3-7EC1-EB30709A3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2340" y="1778834"/>
            <a:ext cx="3299579" cy="32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6879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96</TotalTime>
  <Words>92</Words>
  <Application>Microsoft Office PowerPoint</Application>
  <PresentationFormat>Breedbeeld</PresentationFormat>
  <Paragraphs>29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Bijgesneden</vt:lpstr>
      <vt:lpstr>MovieRadar</vt:lpstr>
      <vt:lpstr>De doelen</vt:lpstr>
      <vt:lpstr>De grenzen</vt:lpstr>
      <vt:lpstr>Tegengekomen problemen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MovieRadar</dc:title>
  <dc:creator>Sietse Hooft</dc:creator>
  <cp:lastModifiedBy>Sietse Hooft</cp:lastModifiedBy>
  <cp:revision>2</cp:revision>
  <dcterms:created xsi:type="dcterms:W3CDTF">2024-04-04T17:55:22Z</dcterms:created>
  <dcterms:modified xsi:type="dcterms:W3CDTF">2024-04-04T19:32:19Z</dcterms:modified>
</cp:coreProperties>
</file>