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E80B-5DF0-48DC-87AF-4E00F77E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0B5EE-151D-4A3D-AE2E-22055EC7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A5B5-D9C6-42B4-A976-93BE6E09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6CBE-6EED-438E-AF5F-AC156E47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0224-B989-4351-8D03-894C6D5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BAF-5A3A-4855-BF22-77763E87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18BF2-6069-459A-ACC2-1E430B6B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7185-7C39-4367-A96B-2019CA02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8F4B-E321-435C-988C-B6E6F16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448E-7697-4CCF-A615-80B0F94C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1CD04-DB09-4F5E-8105-043C3D31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F2E0-A8B7-4D8D-A31E-533FCEF1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C753-B58F-44BE-8A46-38C9C673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1241-4D59-4DB2-8169-E0C67835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5EFE-634C-45F8-B5B9-47C6961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C717-BA34-45E0-B4F0-775F2015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C42A-B58D-4541-BD9F-6E20544C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5926-DDD3-4E3A-82C2-C9AEE31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1859-48BC-4F12-995F-5901AD99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0DFE-74D4-4661-8006-B449730E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AAD2-C421-4A57-B917-A5C1B41C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4D56-F521-43D1-9F83-B823BD14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0B2A-560A-4169-BD86-0FA99DB4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3AFE-F432-4B63-993A-0602B804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8739-8281-4E47-8441-CB09AF9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A27-CE06-45A8-86CC-2F29C6D4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EDC5-F6BB-43E2-A8F2-98EFA0A54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2F569-20F4-434A-A082-F37E0535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F11E-62BC-47B5-BA12-BF8E1900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5B3C7-EB53-44C6-92D4-691A4410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1758D-871B-440D-BC12-CCC9C1F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C06A-90F4-4176-952C-257FF457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333A-182B-4838-900F-B5590F86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4980-CBC0-4E85-ADED-C594ACB6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CAB7C-B93B-4B93-BF89-C91515111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DFBB8-38B3-44DD-B7CC-494A04DE8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0AC4F-3CB1-4FA1-ABD3-1650B82E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4A885-D946-4DE7-AE54-4E0A537D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A23F0-D58F-4E1E-BEFE-D217BD60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BAAB-021D-48A5-B339-42897B20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1871A-73A0-464C-96DF-6FC3DAD6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6F568-D8E2-4248-8E81-164E01D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BAB2D-47C9-4A0E-8625-AEB35B16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611E3-F2C0-424A-A589-997AA2B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12C07-1933-4568-B578-78EFC41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CEDA4-0DC5-46DB-B135-F81F9C24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C521-36B9-48B0-B50A-F34F7BF2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A115-522F-4753-BF77-9A037E7B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CDD3-5DE7-4913-BD6A-5D5D73A3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F767-F3F2-4CD2-B684-F5BA6E1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0C96-3185-4BA1-B1AD-852D31B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865D-C032-4204-B3C4-9A383F2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726-F6DF-4B43-AC54-53A454BC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0FD2-3BD4-4389-988A-0CF7A3A9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76B1-0FE5-4756-A270-7BDA255C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534C-0DB4-4B9F-AED2-B06FB78C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B889-DDB3-4C08-BF60-FC74350A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3E2-EF21-4761-A9CB-B25BBE3C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1DE48-9242-4175-8635-3D603910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412C-AD06-4514-9D40-E313877A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DE85-8EA6-4CB3-8C70-BC784414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A1C0-DABA-42A8-8048-695695A3D8C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E762-92E2-4E36-B92F-5CBF6F8E1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12B7-674C-4EFE-BC38-C9891B80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92E5-EB02-42FA-847E-FA4B244A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CB785-B990-4770-A4AF-B6384EBFACD6}"/>
              </a:ext>
            </a:extLst>
          </p:cNvPr>
          <p:cNvGrpSpPr/>
          <p:nvPr/>
        </p:nvGrpSpPr>
        <p:grpSpPr>
          <a:xfrm rot="19956901">
            <a:off x="1508091" y="2736295"/>
            <a:ext cx="5713492" cy="2884042"/>
            <a:chOff x="1508091" y="2736295"/>
            <a:chExt cx="5713492" cy="2884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2FB84B-A335-4AEF-8BE6-8C5DDFF16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12204">
              <a:off x="1508091" y="2736295"/>
              <a:ext cx="1609950" cy="1695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7DE5A0-3C3E-445F-AB72-904D4DF4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95201">
              <a:off x="5116264" y="4762967"/>
              <a:ext cx="2105319" cy="857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97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2</cp:revision>
  <dcterms:created xsi:type="dcterms:W3CDTF">2022-12-20T08:07:24Z</dcterms:created>
  <dcterms:modified xsi:type="dcterms:W3CDTF">2022-12-21T16:01:11Z</dcterms:modified>
</cp:coreProperties>
</file>