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 showGuides="1">
      <p:cViewPr>
        <p:scale>
          <a:sx n="56" d="100"/>
          <a:sy n="56" d="100"/>
        </p:scale>
        <p:origin x="1637" y="7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BE2A90-6E4A-456B-A137-D68620809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2E965D8-540F-418D-A1D6-57D50B7AC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F647432-F10F-41CE-9716-2DCEBED5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E46B-DCF5-4657-8B10-630CDCDE550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1D6F739-1DE7-49F5-8A1D-8348C4D94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A97835-03AE-4AE8-8DCE-8794CAE40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B54-B165-4D0A-BF06-482C305ED36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75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78C1B-DEFA-4D87-886D-172536881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5252874-98AE-4D90-AB54-177ECF7CC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7500267-6099-47F5-B1D5-7863D881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E46B-DCF5-4657-8B10-630CDCDE550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4B181B0-AB0C-4682-BDB1-6DA093D0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9C58F3D-8976-4A7A-B40D-FD8CC8CB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B54-B165-4D0A-BF06-482C305ED36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4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8718A4A-F53C-4D24-B5C7-EAD138006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D5C883F-38B5-4B6E-81AF-7A3DD67AD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31EE332-663E-4DA7-9A45-31011ABAE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E46B-DCF5-4657-8B10-630CDCDE550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7558721-9E19-47F7-8696-BF32B9AE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857FADD-E7F0-4F0B-B09F-DD082170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B54-B165-4D0A-BF06-482C305ED36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4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2095F8-8E17-4F17-8ECC-4EEF9E9D5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2B90EA-E8CE-4F31-A193-5ED0A3BF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A9018C2-CB7C-4FD0-84A0-38C0175A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E46B-DCF5-4657-8B10-630CDCDE550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8ECF574-ADDA-44DF-94EB-BAFD34CF1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C869EB3-D0BC-4E0B-932A-94724F29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B54-B165-4D0A-BF06-482C305ED36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95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135A6-6FC1-41BE-A315-9448FADC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B76DB8F-33F9-40B5-BB91-871BB53DF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7ABFA27-69D2-4908-972C-C2A764670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E46B-DCF5-4657-8B10-630CDCDE550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A39347F-89BA-43A3-A0D4-9AB2D913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2B00529-A0EE-4469-B6C4-76ADB4351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B54-B165-4D0A-BF06-482C305ED36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8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9803E4-9542-441F-BF24-E9B1C1E1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4DDE37-08D3-4C83-90E8-07F0FB94B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FA21D67-64E7-4B51-B7C4-1B690128F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A4DDEB-A96C-4CB1-8112-B4FC2CC2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E46B-DCF5-4657-8B10-630CDCDE550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1F6A08A-E7C2-44BA-A549-73BBAD2C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D90AE96-DBA6-4094-AC3C-BF761CB72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B54-B165-4D0A-BF06-482C305ED36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0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D3423D-7775-4631-93E2-5BBB27A9A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1C90DD9-6393-4CB3-A008-F4F7EABBE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4DBA4DC-A651-4000-9484-370D38F13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D539BA-8B3A-4D41-82FA-49FEA14CD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5105A31-002E-4299-8DE3-9F646556D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D6F308F-55CC-4220-87DE-B3726B28C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E46B-DCF5-4657-8B10-630CDCDE550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CC3FB09-EDBB-4D1B-B6DA-ABD8B2301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76A74ED-2BA2-4FD8-8612-16660E75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B54-B165-4D0A-BF06-482C305ED36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3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FD83B-13B6-4161-A033-46C64AEE8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CA5E236-2FD2-42AB-9262-2E0F90A1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E46B-DCF5-4657-8B10-630CDCDE550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95DD886-EA5E-4D82-8543-005BE321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A3E7225-2204-4579-A945-B4244EBF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B54-B165-4D0A-BF06-482C305ED36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8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27C03F1-1EB4-4AEF-A54E-F49B83FF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E46B-DCF5-4657-8B10-630CDCDE550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53A4C76-9BDC-4AF0-9F31-2A1D8DA7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F022A5C-83F0-40C9-9592-95645078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B54-B165-4D0A-BF06-482C305ED36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4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A26B0-697E-4CE0-9CA2-5A68E309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8F9B6A-565A-4DD1-A05A-544FC5A9C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E0508E9-CA10-4B2D-B0B5-905E99E62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34C2E2F-5817-488C-9253-B2F9DCBE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E46B-DCF5-4657-8B10-630CDCDE550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1095579-60F8-482E-AEA0-9A91935CE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B5CD853-13EE-4FFD-AB2E-F5725E00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B54-B165-4D0A-BF06-482C305ED36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2D501-7708-430B-9D43-01E05D6F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2114C3B-76E5-476B-BCB2-FA65472A4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896B6CF-F5EB-460B-A318-1C431E551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A9BC6EF-2C3D-4476-847C-6377FD98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E46B-DCF5-4657-8B10-630CDCDE550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2B93AC5-8AF9-47F5-AE9D-EAD204C6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5F3FD43-52C0-496B-B728-6384A4BB6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B54-B165-4D0A-BF06-482C305ED36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5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4B54A7E-6755-48E1-A7A6-8EFCD8420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DAC111E-F11F-4A9F-A610-DD0C21313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C1BB8B-5F51-46F2-B025-B1D4B0597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DE46B-DCF5-4657-8B10-630CDCDE550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EAEF0F-35C9-419F-8647-61BCC2995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12D9D70-8FB3-4AD8-B4DA-461C6600B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69B54-B165-4D0A-BF06-482C305ED36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6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ep 23">
            <a:extLst>
              <a:ext uri="{FF2B5EF4-FFF2-40B4-BE49-F238E27FC236}">
                <a16:creationId xmlns:a16="http://schemas.microsoft.com/office/drawing/2014/main" id="{8EAA9F8B-EBF9-46E6-A7FF-C6EC445A6DFA}"/>
              </a:ext>
            </a:extLst>
          </p:cNvPr>
          <p:cNvGrpSpPr/>
          <p:nvPr/>
        </p:nvGrpSpPr>
        <p:grpSpPr>
          <a:xfrm>
            <a:off x="1554211" y="0"/>
            <a:ext cx="6789688" cy="8610600"/>
            <a:chOff x="1554211" y="0"/>
            <a:chExt cx="6789688" cy="8610600"/>
          </a:xfrm>
        </p:grpSpPr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F7E2FF28-B8E3-4633-8E02-F689EB69E5F0}"/>
                </a:ext>
              </a:extLst>
            </p:cNvPr>
            <p:cNvSpPr/>
            <p:nvPr/>
          </p:nvSpPr>
          <p:spPr>
            <a:xfrm>
              <a:off x="1583987" y="0"/>
              <a:ext cx="5885234" cy="8610600"/>
            </a:xfrm>
            <a:prstGeom prst="rect">
              <a:avLst/>
            </a:prstGeom>
            <a:solidFill>
              <a:schemeClr val="bg1"/>
            </a:solidFill>
            <a:effectLst>
              <a:glow rad="152400">
                <a:schemeClr val="accent3">
                  <a:satMod val="175000"/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E487E4AE-29E8-415B-9C52-0DC37B847B77}"/>
                </a:ext>
              </a:extLst>
            </p:cNvPr>
            <p:cNvSpPr/>
            <p:nvPr/>
          </p:nvSpPr>
          <p:spPr>
            <a:xfrm>
              <a:off x="1974855" y="2567301"/>
              <a:ext cx="5116001" cy="48468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DA16C31B-271B-4513-96E5-6F5165688716}"/>
                </a:ext>
              </a:extLst>
            </p:cNvPr>
            <p:cNvSpPr txBox="1"/>
            <p:nvPr/>
          </p:nvSpPr>
          <p:spPr>
            <a:xfrm>
              <a:off x="2366423" y="5113607"/>
              <a:ext cx="432819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Roboto Condensed" pitchFamily="2" charset="0"/>
                  <a:ea typeface="Roboto Condensed" pitchFamily="2" charset="0"/>
                </a:rPr>
                <a:t>Social Network Analysis for Social Scientists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75274339-6850-4C12-A7FC-391C25A544B3}"/>
                </a:ext>
              </a:extLst>
            </p:cNvPr>
            <p:cNvSpPr/>
            <p:nvPr/>
          </p:nvSpPr>
          <p:spPr>
            <a:xfrm>
              <a:off x="1974854" y="0"/>
              <a:ext cx="5116001" cy="400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Rechte verbindingslijn 15">
              <a:extLst>
                <a:ext uri="{FF2B5EF4-FFF2-40B4-BE49-F238E27FC236}">
                  <a16:creationId xmlns:a16="http://schemas.microsoft.com/office/drawing/2014/main" id="{C15A1FD4-09B3-4E02-8B16-CA664C5C5E9C}"/>
                </a:ext>
              </a:extLst>
            </p:cNvPr>
            <p:cNvCxnSpPr/>
            <p:nvPr/>
          </p:nvCxnSpPr>
          <p:spPr>
            <a:xfrm>
              <a:off x="2164688" y="6533890"/>
              <a:ext cx="467181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kstvak 16">
              <a:extLst>
                <a:ext uri="{FF2B5EF4-FFF2-40B4-BE49-F238E27FC236}">
                  <a16:creationId xmlns:a16="http://schemas.microsoft.com/office/drawing/2014/main" id="{F74EF4F5-9ABF-4101-A0DE-DC4E173EE6AC}"/>
                </a:ext>
              </a:extLst>
            </p:cNvPr>
            <p:cNvSpPr txBox="1"/>
            <p:nvPr/>
          </p:nvSpPr>
          <p:spPr>
            <a:xfrm>
              <a:off x="2762662" y="6655810"/>
              <a:ext cx="3844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Roboto Condensed" pitchFamily="2" charset="0"/>
                  <a:ea typeface="Roboto Condensed" pitchFamily="2" charset="0"/>
                </a:rPr>
                <a:t>Taking a Social Network Perspective</a:t>
              </a:r>
            </a:p>
          </p:txBody>
        </p:sp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439D20D0-1CD7-4892-AA64-B32E946C899E}"/>
                </a:ext>
              </a:extLst>
            </p:cNvPr>
            <p:cNvSpPr txBox="1"/>
            <p:nvPr/>
          </p:nvSpPr>
          <p:spPr>
            <a:xfrm>
              <a:off x="5329112" y="7717254"/>
              <a:ext cx="30147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boto Condensed" pitchFamily="2" charset="0"/>
                  <a:ea typeface="Roboto Condensed" pitchFamily="2" charset="0"/>
                  <a:cs typeface="Aharoni" panose="020B0604020202020204" pitchFamily="2" charset="-79"/>
                </a:rPr>
                <a:t>Jochem Tolsma &amp;</a:t>
              </a:r>
            </a:p>
            <a:p>
              <a:r>
                <a:rPr lang="en-US" sz="1600">
                  <a:latin typeface="Roboto Condensed" pitchFamily="2" charset="0"/>
                  <a:ea typeface="Roboto Condensed" pitchFamily="2" charset="0"/>
                  <a:cs typeface="Aharoni" panose="020B0604020202020204" pitchFamily="2" charset="-79"/>
                </a:rPr>
                <a:t>Bas Hofstra</a:t>
              </a: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1811DC7B-738D-4FE6-B27E-AF1BD2116ACB}"/>
                </a:ext>
              </a:extLst>
            </p:cNvPr>
            <p:cNvSpPr txBox="1"/>
            <p:nvPr/>
          </p:nvSpPr>
          <p:spPr>
            <a:xfrm>
              <a:off x="2029977" y="22843"/>
              <a:ext cx="3844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Roboto Condensed" pitchFamily="2" charset="0"/>
                  <a:ea typeface="Roboto Condensed" pitchFamily="2" charset="0"/>
                </a:rPr>
                <a:t>Work in progress edition</a:t>
              </a:r>
            </a:p>
          </p:txBody>
        </p:sp>
        <p:pic>
          <p:nvPicPr>
            <p:cNvPr id="23" name="Afbeelding 22" descr="Afbeelding met reptiel, schildpad, blauw&#10;&#10;Automatisch gegenereerde beschrijving">
              <a:extLst>
                <a:ext uri="{FF2B5EF4-FFF2-40B4-BE49-F238E27FC236}">
                  <a16:creationId xmlns:a16="http://schemas.microsoft.com/office/drawing/2014/main" id="{AC7D261B-77CA-466D-9A5E-6FE2210989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215" b="99190" l="9916" r="89241">
                          <a14:foregroundMark x1="38186" y1="10121" x2="38186" y2="10121"/>
                          <a14:foregroundMark x1="36498" y1="14575" x2="36498" y2="14575"/>
                          <a14:foregroundMark x1="34810" y1="11336" x2="34810" y2="11336"/>
                          <a14:foregroundMark x1="35021" y1="14170" x2="35021" y2="14170"/>
                          <a14:foregroundMark x1="33966" y1="12551" x2="33966" y2="12551"/>
                          <a14:foregroundMark x1="38608" y1="16194" x2="38608" y2="16194"/>
                          <a14:foregroundMark x1="33966" y1="28745" x2="33966" y2="28745"/>
                          <a14:foregroundMark x1="58650" y1="8907" x2="58650" y2="8907"/>
                          <a14:foregroundMark x1="66245" y1="2429" x2="66245" y2="2429"/>
                          <a14:foregroundMark x1="39241" y1="17814" x2="39241" y2="17814"/>
                          <a14:foregroundMark x1="82911" y1="90688" x2="82911" y2="90688"/>
                          <a14:foregroundMark x1="83122" y1="87854" x2="83122" y2="87854"/>
                          <a14:foregroundMark x1="84177" y1="89474" x2="84177" y2="89474"/>
                          <a14:foregroundMark x1="67089" y1="93117" x2="67089" y2="93117"/>
                          <a14:foregroundMark x1="65612" y1="99190" x2="65612" y2="99190"/>
                          <a14:foregroundMark x1="35021" y1="16599" x2="35021" y2="1659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91" t="885" r="13131" b="-1"/>
            <a:stretch/>
          </p:blipFill>
          <p:spPr>
            <a:xfrm flipH="1">
              <a:off x="1554211" y="1225905"/>
              <a:ext cx="5706620" cy="3952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317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Afbeelding met reptiel, schildpad, blauw&#10;&#10;Automatisch gegenereerde beschrijving">
            <a:extLst>
              <a:ext uri="{FF2B5EF4-FFF2-40B4-BE49-F238E27FC236}">
                <a16:creationId xmlns:a16="http://schemas.microsoft.com/office/drawing/2014/main" id="{5470B3C5-1BA8-429F-963F-AFEA5DDF89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15" b="99190" l="9916" r="89241">
                        <a14:foregroundMark x1="38186" y1="10121" x2="38186" y2="10121"/>
                        <a14:foregroundMark x1="36498" y1="14575" x2="36498" y2="14575"/>
                        <a14:foregroundMark x1="34810" y1="11336" x2="34810" y2="11336"/>
                        <a14:foregroundMark x1="35021" y1="14170" x2="35021" y2="14170"/>
                        <a14:foregroundMark x1="33966" y1="12551" x2="33966" y2="12551"/>
                        <a14:foregroundMark x1="38608" y1="16194" x2="38608" y2="16194"/>
                        <a14:foregroundMark x1="33966" y1="28745" x2="33966" y2="28745"/>
                        <a14:foregroundMark x1="58650" y1="8907" x2="58650" y2="8907"/>
                        <a14:foregroundMark x1="66245" y1="2429" x2="66245" y2="2429"/>
                        <a14:foregroundMark x1="39241" y1="17814" x2="39241" y2="17814"/>
                        <a14:foregroundMark x1="82911" y1="90688" x2="82911" y2="90688"/>
                        <a14:foregroundMark x1="83122" y1="87854" x2="83122" y2="87854"/>
                        <a14:foregroundMark x1="84177" y1="89474" x2="84177" y2="89474"/>
                        <a14:foregroundMark x1="67089" y1="93117" x2="67089" y2="93117"/>
                        <a14:foregroundMark x1="65612" y1="99190" x2="65612" y2="99190"/>
                        <a14:foregroundMark x1="35021" y1="16599" x2="35021" y2="165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291" t="885" r="13131" b="-1"/>
          <a:stretch/>
        </p:blipFill>
        <p:spPr>
          <a:xfrm flipH="1">
            <a:off x="4914899" y="947057"/>
            <a:ext cx="5282294" cy="3658280"/>
          </a:xfrm>
          <a:prstGeom prst="rect">
            <a:avLst/>
          </a:prstGeom>
        </p:spPr>
      </p:pic>
      <p:pic>
        <p:nvPicPr>
          <p:cNvPr id="4" name="Afbeelding 3" descr="Afbeelding met pentekening&#10;&#10;Automatisch gegenereerde beschrijving">
            <a:extLst>
              <a:ext uri="{FF2B5EF4-FFF2-40B4-BE49-F238E27FC236}">
                <a16:creationId xmlns:a16="http://schemas.microsoft.com/office/drawing/2014/main" id="{7E1E7D5D-8A34-45E8-9AFD-82C59FBF5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50" b="89798" l="5644" r="92769">
                        <a14:foregroundMark x1="24339" y1="36776" x2="10935" y2="47103"/>
                        <a14:foregroundMark x1="5644" y1="53904" x2="5644" y2="53904"/>
                        <a14:foregroundMark x1="68254" y1="36398" x2="80247" y2="41940"/>
                        <a14:foregroundMark x1="92769" y1="54660" x2="92769" y2="54660"/>
                        <a14:foregroundMark x1="49735" y1="87280" x2="49735" y2="87280"/>
                        <a14:foregroundMark x1="66667" y1="83375" x2="66667" y2="83375"/>
                        <a14:foregroundMark x1="32275" y1="83375" x2="32275" y2="83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21169">
            <a:off x="1703269" y="337860"/>
            <a:ext cx="4247401" cy="524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6074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20</Words>
  <Application>Microsoft Office PowerPoint</Application>
  <PresentationFormat>Breedbeeld</PresentationFormat>
  <Paragraphs>5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 Condensed</vt:lpstr>
      <vt:lpstr>Kantoorthema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Jochem Tolsma</dc:creator>
  <cp:lastModifiedBy>Jochem Tolsma</cp:lastModifiedBy>
  <cp:revision>2</cp:revision>
  <dcterms:created xsi:type="dcterms:W3CDTF">2021-08-30T12:27:50Z</dcterms:created>
  <dcterms:modified xsi:type="dcterms:W3CDTF">2021-08-30T14:40:39Z</dcterms:modified>
</cp:coreProperties>
</file>