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70" d="100"/>
          <a:sy n="170" d="100"/>
        </p:scale>
        <p:origin x="-3432" y="-31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F8BC7-2F71-4B3F-973B-217F424F1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10879-6CEC-496D-BE33-036129DB5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677F4-3E17-45C5-A594-4E675485C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5366-820D-40F6-93FE-1DA5908005D2}" type="datetimeFigureOut">
              <a:rPr lang="nl-NL" smtClean="0"/>
              <a:t>12-9-2024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5D278-0532-474E-8C04-386391EB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53B65-A340-4CEE-99D3-B3D4243EE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EA6F-61BD-4576-AD5F-6F20D521FCC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65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EE823-F63E-43F8-8655-16E52A41F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B22C5-9F37-4FC8-A51B-D7AFC7E86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7274F-0ABC-48ED-BDAC-E801EE895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5366-820D-40F6-93FE-1DA5908005D2}" type="datetimeFigureOut">
              <a:rPr lang="nl-NL" smtClean="0"/>
              <a:t>12-9-2024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94EC9-445A-40A1-9566-5EDC92EC5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41901-FEED-4144-9FF9-FE169607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EA6F-61BD-4576-AD5F-6F20D521FCC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210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D3F95B-A1E2-48C9-9D5E-47ED98496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B9349-949A-4195-9148-7181E0824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DD3A6-BA6E-4562-8AB0-B8ACF854E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5366-820D-40F6-93FE-1DA5908005D2}" type="datetimeFigureOut">
              <a:rPr lang="nl-NL" smtClean="0"/>
              <a:t>12-9-2024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A9913-DA88-476F-95D1-FF30C6A25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57D11-8C18-4B37-B87E-7994C2F15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EA6F-61BD-4576-AD5F-6F20D521FCC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783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DCD15-B5DF-426D-92F1-D60E7F3F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BF1F4-3207-4617-8E0B-FF82E9668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3E991-5672-475A-ACCE-CBFFA259C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5366-820D-40F6-93FE-1DA5908005D2}" type="datetimeFigureOut">
              <a:rPr lang="nl-NL" smtClean="0"/>
              <a:t>12-9-2024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6DE71-8D95-4E8F-B386-5992AF39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90751-254C-4A70-9693-A1E01D32B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EA6F-61BD-4576-AD5F-6F20D521FCC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1315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B3D59-12DA-4017-907A-5B2BB9DA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2148F-2063-419F-98D4-699D9B328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AAA9D-1C31-4428-B0D8-6B0AD48ED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5366-820D-40F6-93FE-1DA5908005D2}" type="datetimeFigureOut">
              <a:rPr lang="nl-NL" smtClean="0"/>
              <a:t>12-9-2024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20A27-7141-467F-A635-B3FB227EA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32452-DC97-4F27-90BD-E7080CA1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EA6F-61BD-4576-AD5F-6F20D521FCC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5078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7280F-64F6-4185-B1EC-B60BA72D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E1450-2132-463D-A688-A1EBB5F72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CBD67-6700-44DB-BA09-F1A104242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36EE8-E241-40D5-BB2D-C969A28AA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5366-820D-40F6-93FE-1DA5908005D2}" type="datetimeFigureOut">
              <a:rPr lang="nl-NL" smtClean="0"/>
              <a:t>12-9-2024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970CA-C8BC-496B-B74D-ECA89C574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32C14-891D-4C20-8F3F-E86D7AB6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EA6F-61BD-4576-AD5F-6F20D521FCC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611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AF10-AF05-4D69-9EA7-67259EF4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A4F8A-A133-4194-83BB-C696A501E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3E6B3-16CD-426C-8B01-15D748B24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E0D7E-A4AD-453A-B42B-B6D804C39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AC190D-7D20-421D-8BC7-D5261A0A1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174677-97C9-4C18-8B2B-D9439FA54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5366-820D-40F6-93FE-1DA5908005D2}" type="datetimeFigureOut">
              <a:rPr lang="nl-NL" smtClean="0"/>
              <a:t>12-9-2024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072E1-E4CB-47BA-89C7-20FD22F85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84921D-705D-4932-9F34-8C974675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EA6F-61BD-4576-AD5F-6F20D521FCC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60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4C6B-0800-4590-8591-A7989D1FE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AF927D-2DBF-4AC6-959B-DEC1F2D4E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5366-820D-40F6-93FE-1DA5908005D2}" type="datetimeFigureOut">
              <a:rPr lang="nl-NL" smtClean="0"/>
              <a:t>12-9-2024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2A064-F14D-4ACA-BF48-357723670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4B1AD-94D7-4188-A1E8-BA28D94B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EA6F-61BD-4576-AD5F-6F20D521FCC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666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326D32-61BB-477F-BB16-7E6A3131D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5366-820D-40F6-93FE-1DA5908005D2}" type="datetimeFigureOut">
              <a:rPr lang="nl-NL" smtClean="0"/>
              <a:t>12-9-2024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D936A2-2739-4E38-B232-0E11F4DC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CC712-D553-4610-8A41-0E527615A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EA6F-61BD-4576-AD5F-6F20D521FCC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517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48055-1CD8-47E2-A094-2CDF56296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286E8-7642-4745-943D-E029E17E0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EC540-6B9A-4E61-902A-3815BE867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933F8-7EDD-49A4-A27A-C20E65F0C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5366-820D-40F6-93FE-1DA5908005D2}" type="datetimeFigureOut">
              <a:rPr lang="nl-NL" smtClean="0"/>
              <a:t>12-9-2024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C91D1-A6F1-4E6F-BD4F-837FB930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F7DC6-99FA-4814-9F63-C9F16F3BC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EA6F-61BD-4576-AD5F-6F20D521FCC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425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4552E-5F6F-403D-B411-EEAC8B17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3FC8FA-DC9B-432D-A346-8532DEC99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43DCB-FE92-4EA1-A529-BBB1FA272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11D4D-8530-49AA-822B-A3AF5F1D8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5366-820D-40F6-93FE-1DA5908005D2}" type="datetimeFigureOut">
              <a:rPr lang="nl-NL" smtClean="0"/>
              <a:t>12-9-2024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D6575-6BCC-4886-9AB9-0992657D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53C70-D519-4035-8260-9D502B530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CEA6F-61BD-4576-AD5F-6F20D521FCC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000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B6EE3F-9E12-4D0D-B63C-B6EA520A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1F19F-7657-4087-B12A-62B231861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A437A-01F3-45F1-9C52-D99EED5FA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05366-820D-40F6-93FE-1DA5908005D2}" type="datetimeFigureOut">
              <a:rPr lang="nl-NL" smtClean="0"/>
              <a:t>12-9-2024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F9CB8-1315-462A-A01F-DBFC85A05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72E73-49DD-4D62-8944-12F42FFB3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CEA6F-61BD-4576-AD5F-6F20D521FCC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120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DBCA7AF-B360-4262-8F97-91D94069403B}"/>
              </a:ext>
            </a:extLst>
          </p:cNvPr>
          <p:cNvGrpSpPr/>
          <p:nvPr/>
        </p:nvGrpSpPr>
        <p:grpSpPr>
          <a:xfrm>
            <a:off x="3412792" y="899209"/>
            <a:ext cx="5288193" cy="5080407"/>
            <a:chOff x="865532" y="1278032"/>
            <a:chExt cx="5288193" cy="508040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EFB3A56-2A51-4889-A845-8BCDB88522AB}"/>
                </a:ext>
              </a:extLst>
            </p:cNvPr>
            <p:cNvGrpSpPr/>
            <p:nvPr/>
          </p:nvGrpSpPr>
          <p:grpSpPr>
            <a:xfrm>
              <a:off x="865532" y="1278032"/>
              <a:ext cx="5288193" cy="781938"/>
              <a:chOff x="988444" y="1278032"/>
              <a:chExt cx="5288193" cy="781938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52DFD78-2A29-4168-9FDD-FC4DE8CAB4FC}"/>
                  </a:ext>
                </a:extLst>
              </p:cNvPr>
              <p:cNvGrpSpPr/>
              <p:nvPr/>
            </p:nvGrpSpPr>
            <p:grpSpPr>
              <a:xfrm>
                <a:off x="988444" y="1278032"/>
                <a:ext cx="866510" cy="781938"/>
                <a:chOff x="988444" y="1274476"/>
                <a:chExt cx="866510" cy="781938"/>
              </a:xfrm>
            </p:grpSpPr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DBEAF7D2-E0A3-44D7-AE0A-1498258DC165}"/>
                    </a:ext>
                  </a:extLst>
                </p:cNvPr>
                <p:cNvSpPr/>
                <p:nvPr/>
              </p:nvSpPr>
              <p:spPr>
                <a:xfrm>
                  <a:off x="988444" y="1909806"/>
                  <a:ext cx="144000" cy="14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E3A645A6-5708-4C8B-BD86-BCB853A25551}"/>
                    </a:ext>
                  </a:extLst>
                </p:cNvPr>
                <p:cNvSpPr/>
                <p:nvPr/>
              </p:nvSpPr>
              <p:spPr>
                <a:xfrm>
                  <a:off x="1710954" y="1912414"/>
                  <a:ext cx="144000" cy="14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A5855D62-EEA2-4244-A9AE-DBB5403BD5D9}"/>
                    </a:ext>
                  </a:extLst>
                </p:cNvPr>
                <p:cNvSpPr/>
                <p:nvPr/>
              </p:nvSpPr>
              <p:spPr>
                <a:xfrm>
                  <a:off x="1339944" y="1274476"/>
                  <a:ext cx="144000" cy="14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5D27BDD-AA16-4142-BE29-2E9523478091}"/>
                  </a:ext>
                </a:extLst>
              </p:cNvPr>
              <p:cNvGrpSpPr/>
              <p:nvPr/>
            </p:nvGrpSpPr>
            <p:grpSpPr>
              <a:xfrm>
                <a:off x="2462338" y="1278032"/>
                <a:ext cx="866510" cy="781938"/>
                <a:chOff x="988444" y="1274476"/>
                <a:chExt cx="866510" cy="781938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109EFB2F-CDF2-46FB-AB43-F4FBCAD58F46}"/>
                    </a:ext>
                  </a:extLst>
                </p:cNvPr>
                <p:cNvGrpSpPr/>
                <p:nvPr/>
              </p:nvGrpSpPr>
              <p:grpSpPr>
                <a:xfrm>
                  <a:off x="988444" y="1274476"/>
                  <a:ext cx="866510" cy="781938"/>
                  <a:chOff x="988444" y="1274476"/>
                  <a:chExt cx="866510" cy="781938"/>
                </a:xfrm>
              </p:grpSpPr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785B7C6F-F176-414A-92B4-80F834CA876E}"/>
                      </a:ext>
                    </a:extLst>
                  </p:cNvPr>
                  <p:cNvSpPr/>
                  <p:nvPr/>
                </p:nvSpPr>
                <p:spPr>
                  <a:xfrm>
                    <a:off x="988444" y="1909806"/>
                    <a:ext cx="144000" cy="144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81C7148F-297D-4109-BE6D-07FE5180EAB4}"/>
                      </a:ext>
                    </a:extLst>
                  </p:cNvPr>
                  <p:cNvSpPr/>
                  <p:nvPr/>
                </p:nvSpPr>
                <p:spPr>
                  <a:xfrm>
                    <a:off x="1710954" y="1912414"/>
                    <a:ext cx="144000" cy="144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CDAE23E2-65AF-48E8-A70E-7F993DB9D8DA}"/>
                      </a:ext>
                    </a:extLst>
                  </p:cNvPr>
                  <p:cNvSpPr/>
                  <p:nvPr/>
                </p:nvSpPr>
                <p:spPr>
                  <a:xfrm>
                    <a:off x="1339944" y="1274476"/>
                    <a:ext cx="144000" cy="144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dirty="0"/>
                  </a:p>
                </p:txBody>
              </p:sp>
            </p:grp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A87E8553-E21C-4E3A-9102-A2DA9F81347E}"/>
                    </a:ext>
                  </a:extLst>
                </p:cNvPr>
                <p:cNvCxnSpPr>
                  <a:cxnSpLocks/>
                  <a:stCxn id="30" idx="7"/>
                  <a:endCxn id="32" idx="3"/>
                </p:cNvCxnSpPr>
                <p:nvPr/>
              </p:nvCxnSpPr>
              <p:spPr>
                <a:xfrm flipV="1">
                  <a:off x="1111356" y="1397388"/>
                  <a:ext cx="249676" cy="53350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6475E5CA-D646-4F6C-A5F8-19D2C89767C5}"/>
                  </a:ext>
                </a:extLst>
              </p:cNvPr>
              <p:cNvGrpSpPr/>
              <p:nvPr/>
            </p:nvGrpSpPr>
            <p:grpSpPr>
              <a:xfrm>
                <a:off x="3936232" y="1278032"/>
                <a:ext cx="866510" cy="781938"/>
                <a:chOff x="988444" y="1274476"/>
                <a:chExt cx="866510" cy="781938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8D4AAF2C-B9ED-4C37-82B0-3717F8DC8CCF}"/>
                    </a:ext>
                  </a:extLst>
                </p:cNvPr>
                <p:cNvGrpSpPr/>
                <p:nvPr/>
              </p:nvGrpSpPr>
              <p:grpSpPr>
                <a:xfrm>
                  <a:off x="988444" y="1274476"/>
                  <a:ext cx="866510" cy="781938"/>
                  <a:chOff x="988444" y="1274476"/>
                  <a:chExt cx="866510" cy="781938"/>
                </a:xfrm>
              </p:grpSpPr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2B9FDFD9-11BF-4BD4-81CB-E32F66EAC4B6}"/>
                      </a:ext>
                    </a:extLst>
                  </p:cNvPr>
                  <p:cNvSpPr/>
                  <p:nvPr/>
                </p:nvSpPr>
                <p:spPr>
                  <a:xfrm>
                    <a:off x="988444" y="1909806"/>
                    <a:ext cx="144000" cy="144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D2798B83-0084-47C0-BEC8-7949839B1791}"/>
                      </a:ext>
                    </a:extLst>
                  </p:cNvPr>
                  <p:cNvSpPr/>
                  <p:nvPr/>
                </p:nvSpPr>
                <p:spPr>
                  <a:xfrm>
                    <a:off x="1710954" y="1912414"/>
                    <a:ext cx="144000" cy="144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4BDFFA2D-9CA7-460A-9C82-A5FE9C492F04}"/>
                      </a:ext>
                    </a:extLst>
                  </p:cNvPr>
                  <p:cNvSpPr/>
                  <p:nvPr/>
                </p:nvSpPr>
                <p:spPr>
                  <a:xfrm>
                    <a:off x="1339944" y="1274476"/>
                    <a:ext cx="144000" cy="144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dirty="0"/>
                  </a:p>
                </p:txBody>
              </p:sp>
            </p:grp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DD88BE6D-8A5F-473A-8181-BCDC1F2F7D84}"/>
                    </a:ext>
                  </a:extLst>
                </p:cNvPr>
                <p:cNvCxnSpPr>
                  <a:cxnSpLocks/>
                  <a:stCxn id="38" idx="7"/>
                  <a:endCxn id="40" idx="3"/>
                </p:cNvCxnSpPr>
                <p:nvPr/>
              </p:nvCxnSpPr>
              <p:spPr>
                <a:xfrm flipV="1">
                  <a:off x="1111356" y="1397388"/>
                  <a:ext cx="249676" cy="53350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CEEAA9A1-F33E-4599-A7B4-0F45744D2096}"/>
                  </a:ext>
                </a:extLst>
              </p:cNvPr>
              <p:cNvGrpSpPr/>
              <p:nvPr/>
            </p:nvGrpSpPr>
            <p:grpSpPr>
              <a:xfrm>
                <a:off x="5410127" y="1278032"/>
                <a:ext cx="866510" cy="781938"/>
                <a:chOff x="988444" y="1274476"/>
                <a:chExt cx="866510" cy="781938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F1FB314F-D839-4F20-B6D9-3AAE8E228403}"/>
                    </a:ext>
                  </a:extLst>
                </p:cNvPr>
                <p:cNvGrpSpPr/>
                <p:nvPr/>
              </p:nvGrpSpPr>
              <p:grpSpPr>
                <a:xfrm>
                  <a:off x="988444" y="1274476"/>
                  <a:ext cx="866510" cy="781938"/>
                  <a:chOff x="988444" y="1274476"/>
                  <a:chExt cx="866510" cy="781938"/>
                </a:xfrm>
              </p:grpSpPr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70163090-20DC-4E18-81C7-496DC4C3DC57}"/>
                      </a:ext>
                    </a:extLst>
                  </p:cNvPr>
                  <p:cNvSpPr/>
                  <p:nvPr/>
                </p:nvSpPr>
                <p:spPr>
                  <a:xfrm>
                    <a:off x="988444" y="1909806"/>
                    <a:ext cx="144000" cy="144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F65A45D5-CFA3-4826-A9DC-571BDD714BA8}"/>
                      </a:ext>
                    </a:extLst>
                  </p:cNvPr>
                  <p:cNvSpPr/>
                  <p:nvPr/>
                </p:nvSpPr>
                <p:spPr>
                  <a:xfrm>
                    <a:off x="1710954" y="1912414"/>
                    <a:ext cx="144000" cy="144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FCF0BE37-6ACE-4609-8531-4AAB48553F58}"/>
                      </a:ext>
                    </a:extLst>
                  </p:cNvPr>
                  <p:cNvSpPr/>
                  <p:nvPr/>
                </p:nvSpPr>
                <p:spPr>
                  <a:xfrm>
                    <a:off x="1339944" y="1274476"/>
                    <a:ext cx="144000" cy="144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dirty="0"/>
                  </a:p>
                </p:txBody>
              </p:sp>
            </p:grp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2DA9ADC1-D9E3-474B-BEA3-3A32AFC4B585}"/>
                    </a:ext>
                  </a:extLst>
                </p:cNvPr>
                <p:cNvCxnSpPr>
                  <a:cxnSpLocks/>
                  <a:stCxn id="46" idx="7"/>
                  <a:endCxn id="48" idx="3"/>
                </p:cNvCxnSpPr>
                <p:nvPr/>
              </p:nvCxnSpPr>
              <p:spPr>
                <a:xfrm flipV="1">
                  <a:off x="1111356" y="1397388"/>
                  <a:ext cx="249676" cy="53350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B6C823EB-F270-424C-B081-63BB1593096A}"/>
                    </a:ext>
                  </a:extLst>
                </p:cNvPr>
                <p:cNvCxnSpPr>
                  <a:cxnSpLocks/>
                  <a:stCxn id="48" idx="5"/>
                  <a:endCxn id="47" idx="1"/>
                </p:cNvCxnSpPr>
                <p:nvPr/>
              </p:nvCxnSpPr>
              <p:spPr>
                <a:xfrm>
                  <a:off x="1462856" y="1397388"/>
                  <a:ext cx="269186" cy="53611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A3F834F-E0F0-45CB-89E3-06BAB0A3C3D2}"/>
                </a:ext>
              </a:extLst>
            </p:cNvPr>
            <p:cNvGrpSpPr/>
            <p:nvPr/>
          </p:nvGrpSpPr>
          <p:grpSpPr>
            <a:xfrm>
              <a:off x="865532" y="2710855"/>
              <a:ext cx="5288193" cy="781938"/>
              <a:chOff x="988444" y="1278032"/>
              <a:chExt cx="5288193" cy="781938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1F527EC-1F8F-46B4-A713-038203940072}"/>
                  </a:ext>
                </a:extLst>
              </p:cNvPr>
              <p:cNvGrpSpPr/>
              <p:nvPr/>
            </p:nvGrpSpPr>
            <p:grpSpPr>
              <a:xfrm>
                <a:off x="988444" y="1278032"/>
                <a:ext cx="866510" cy="781938"/>
                <a:chOff x="988444" y="1274476"/>
                <a:chExt cx="866510" cy="781938"/>
              </a:xfrm>
            </p:grpSpPr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CCEB8CBC-A4D8-48ED-B8EF-92D06EDA68A6}"/>
                    </a:ext>
                  </a:extLst>
                </p:cNvPr>
                <p:cNvGrpSpPr/>
                <p:nvPr/>
              </p:nvGrpSpPr>
              <p:grpSpPr>
                <a:xfrm>
                  <a:off x="988444" y="1274476"/>
                  <a:ext cx="866510" cy="781938"/>
                  <a:chOff x="988444" y="1274476"/>
                  <a:chExt cx="866510" cy="781938"/>
                </a:xfrm>
              </p:grpSpPr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0B2BCFD5-375C-4349-BC8A-D4C059030856}"/>
                      </a:ext>
                    </a:extLst>
                  </p:cNvPr>
                  <p:cNvSpPr/>
                  <p:nvPr/>
                </p:nvSpPr>
                <p:spPr>
                  <a:xfrm>
                    <a:off x="988444" y="1909806"/>
                    <a:ext cx="144000" cy="144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81" name="Oval 80">
                    <a:extLst>
                      <a:ext uri="{FF2B5EF4-FFF2-40B4-BE49-F238E27FC236}">
                        <a16:creationId xmlns:a16="http://schemas.microsoft.com/office/drawing/2014/main" id="{DC52D2E0-6755-438A-B5ED-278ED7DA3FC9}"/>
                      </a:ext>
                    </a:extLst>
                  </p:cNvPr>
                  <p:cNvSpPr/>
                  <p:nvPr/>
                </p:nvSpPr>
                <p:spPr>
                  <a:xfrm>
                    <a:off x="1710954" y="1912414"/>
                    <a:ext cx="144000" cy="144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9B498598-77FA-4925-948C-22032621E00A}"/>
                      </a:ext>
                    </a:extLst>
                  </p:cNvPr>
                  <p:cNvSpPr/>
                  <p:nvPr/>
                </p:nvSpPr>
                <p:spPr>
                  <a:xfrm>
                    <a:off x="1339944" y="1274476"/>
                    <a:ext cx="144000" cy="144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dirty="0"/>
                  </a:p>
                </p:txBody>
              </p:sp>
            </p:grp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FA5D12E2-5DAB-4C51-A59F-2FEFA8A81DCF}"/>
                    </a:ext>
                  </a:extLst>
                </p:cNvPr>
                <p:cNvCxnSpPr>
                  <a:cxnSpLocks/>
                  <a:stCxn id="80" idx="7"/>
                  <a:endCxn id="82" idx="3"/>
                </p:cNvCxnSpPr>
                <p:nvPr/>
              </p:nvCxnSpPr>
              <p:spPr>
                <a:xfrm flipV="1">
                  <a:off x="1111356" y="1397388"/>
                  <a:ext cx="249676" cy="53350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82B2C412-791E-4376-8069-84B662AFFE51}"/>
                    </a:ext>
                  </a:extLst>
                </p:cNvPr>
                <p:cNvCxnSpPr>
                  <a:cxnSpLocks/>
                  <a:stCxn id="82" idx="5"/>
                  <a:endCxn id="81" idx="1"/>
                </p:cNvCxnSpPr>
                <p:nvPr/>
              </p:nvCxnSpPr>
              <p:spPr>
                <a:xfrm>
                  <a:off x="1462856" y="1397388"/>
                  <a:ext cx="269186" cy="53611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BD0BD52-3985-4572-96FB-AD73354B0B0A}"/>
                  </a:ext>
                </a:extLst>
              </p:cNvPr>
              <p:cNvGrpSpPr/>
              <p:nvPr/>
            </p:nvGrpSpPr>
            <p:grpSpPr>
              <a:xfrm>
                <a:off x="2462338" y="1278032"/>
                <a:ext cx="866510" cy="781938"/>
                <a:chOff x="988444" y="1274476"/>
                <a:chExt cx="866510" cy="781938"/>
              </a:xfrm>
            </p:grpSpPr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B5C88ADC-12B8-4DC0-B109-C703F0EFFC1B}"/>
                    </a:ext>
                  </a:extLst>
                </p:cNvPr>
                <p:cNvGrpSpPr/>
                <p:nvPr/>
              </p:nvGrpSpPr>
              <p:grpSpPr>
                <a:xfrm>
                  <a:off x="988444" y="1274476"/>
                  <a:ext cx="866510" cy="781938"/>
                  <a:chOff x="988444" y="1274476"/>
                  <a:chExt cx="866510" cy="781938"/>
                </a:xfrm>
              </p:grpSpPr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AA6DC1CB-26E7-4AD1-853E-9CF4827C621C}"/>
                      </a:ext>
                    </a:extLst>
                  </p:cNvPr>
                  <p:cNvSpPr/>
                  <p:nvPr/>
                </p:nvSpPr>
                <p:spPr>
                  <a:xfrm>
                    <a:off x="988444" y="1909806"/>
                    <a:ext cx="144000" cy="144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0639283A-7591-4FD6-A229-613793739351}"/>
                      </a:ext>
                    </a:extLst>
                  </p:cNvPr>
                  <p:cNvSpPr/>
                  <p:nvPr/>
                </p:nvSpPr>
                <p:spPr>
                  <a:xfrm>
                    <a:off x="1710954" y="1912414"/>
                    <a:ext cx="144000" cy="144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B32A5CD4-A9A7-4FB6-B075-438E4D198D67}"/>
                      </a:ext>
                    </a:extLst>
                  </p:cNvPr>
                  <p:cNvSpPr/>
                  <p:nvPr/>
                </p:nvSpPr>
                <p:spPr>
                  <a:xfrm>
                    <a:off x="1339944" y="1274476"/>
                    <a:ext cx="144000" cy="144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dirty="0"/>
                  </a:p>
                </p:txBody>
              </p:sp>
            </p:grp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20919A5B-147F-40EB-B98A-D81079650838}"/>
                    </a:ext>
                  </a:extLst>
                </p:cNvPr>
                <p:cNvCxnSpPr>
                  <a:cxnSpLocks/>
                  <a:stCxn id="73" idx="7"/>
                  <a:endCxn id="75" idx="3"/>
                </p:cNvCxnSpPr>
                <p:nvPr/>
              </p:nvCxnSpPr>
              <p:spPr>
                <a:xfrm flipV="1">
                  <a:off x="1111356" y="1397388"/>
                  <a:ext cx="249676" cy="53350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5068BF3C-879D-43E3-82D9-AB497DDFBED7}"/>
                    </a:ext>
                  </a:extLst>
                </p:cNvPr>
                <p:cNvCxnSpPr>
                  <a:cxnSpLocks/>
                  <a:stCxn id="75" idx="5"/>
                  <a:endCxn id="74" idx="1"/>
                </p:cNvCxnSpPr>
                <p:nvPr/>
              </p:nvCxnSpPr>
              <p:spPr>
                <a:xfrm>
                  <a:off x="1462856" y="1397388"/>
                  <a:ext cx="269186" cy="53611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87C9994B-A109-4D37-B120-C0D39A30E1A5}"/>
                  </a:ext>
                </a:extLst>
              </p:cNvPr>
              <p:cNvGrpSpPr/>
              <p:nvPr/>
            </p:nvGrpSpPr>
            <p:grpSpPr>
              <a:xfrm>
                <a:off x="3936232" y="1278032"/>
                <a:ext cx="866510" cy="781938"/>
                <a:chOff x="988444" y="1274476"/>
                <a:chExt cx="866510" cy="781938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BE7ADAF1-C6A5-49C1-BDA5-281F90BCDF7F}"/>
                    </a:ext>
                  </a:extLst>
                </p:cNvPr>
                <p:cNvGrpSpPr/>
                <p:nvPr/>
              </p:nvGrpSpPr>
              <p:grpSpPr>
                <a:xfrm>
                  <a:off x="988444" y="1274476"/>
                  <a:ext cx="866510" cy="781938"/>
                  <a:chOff x="988444" y="1274476"/>
                  <a:chExt cx="866510" cy="781938"/>
                </a:xfrm>
              </p:grpSpPr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D0EE0192-EB0F-4EA2-B352-F64B59AF57F4}"/>
                      </a:ext>
                    </a:extLst>
                  </p:cNvPr>
                  <p:cNvSpPr/>
                  <p:nvPr/>
                </p:nvSpPr>
                <p:spPr>
                  <a:xfrm>
                    <a:off x="988444" y="1909806"/>
                    <a:ext cx="144000" cy="144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67" name="Oval 66">
                    <a:extLst>
                      <a:ext uri="{FF2B5EF4-FFF2-40B4-BE49-F238E27FC236}">
                        <a16:creationId xmlns:a16="http://schemas.microsoft.com/office/drawing/2014/main" id="{1A470703-71DA-40FC-B227-264BC005AB84}"/>
                      </a:ext>
                    </a:extLst>
                  </p:cNvPr>
                  <p:cNvSpPr/>
                  <p:nvPr/>
                </p:nvSpPr>
                <p:spPr>
                  <a:xfrm>
                    <a:off x="1710954" y="1912414"/>
                    <a:ext cx="144000" cy="144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F95C5AB5-16C2-4E81-B246-5447534AB29F}"/>
                      </a:ext>
                    </a:extLst>
                  </p:cNvPr>
                  <p:cNvSpPr/>
                  <p:nvPr/>
                </p:nvSpPr>
                <p:spPr>
                  <a:xfrm>
                    <a:off x="1339944" y="1274476"/>
                    <a:ext cx="144000" cy="144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dirty="0"/>
                  </a:p>
                </p:txBody>
              </p:sp>
            </p:grp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96437787-8372-4553-BA49-336B7893AD4A}"/>
                    </a:ext>
                  </a:extLst>
                </p:cNvPr>
                <p:cNvCxnSpPr>
                  <a:stCxn id="66" idx="6"/>
                  <a:endCxn id="67" idx="2"/>
                </p:cNvCxnSpPr>
                <p:nvPr/>
              </p:nvCxnSpPr>
              <p:spPr>
                <a:xfrm>
                  <a:off x="1132444" y="1981806"/>
                  <a:ext cx="578510" cy="260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C5E42492-DAA4-4485-B855-01EE8BA7DA98}"/>
                    </a:ext>
                  </a:extLst>
                </p:cNvPr>
                <p:cNvCxnSpPr>
                  <a:cxnSpLocks/>
                  <a:stCxn id="68" idx="5"/>
                  <a:endCxn id="67" idx="1"/>
                </p:cNvCxnSpPr>
                <p:nvPr/>
              </p:nvCxnSpPr>
              <p:spPr>
                <a:xfrm>
                  <a:off x="1462856" y="1397388"/>
                  <a:ext cx="269186" cy="53611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7FF03F37-38CF-4054-AB50-6DF79D36C1E8}"/>
                  </a:ext>
                </a:extLst>
              </p:cNvPr>
              <p:cNvGrpSpPr/>
              <p:nvPr/>
            </p:nvGrpSpPr>
            <p:grpSpPr>
              <a:xfrm>
                <a:off x="5410127" y="1278032"/>
                <a:ext cx="866510" cy="781938"/>
                <a:chOff x="988444" y="1274476"/>
                <a:chExt cx="866510" cy="781938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20DAB9CC-4890-4872-BFC9-977A159877B0}"/>
                    </a:ext>
                  </a:extLst>
                </p:cNvPr>
                <p:cNvGrpSpPr/>
                <p:nvPr/>
              </p:nvGrpSpPr>
              <p:grpSpPr>
                <a:xfrm>
                  <a:off x="988444" y="1274476"/>
                  <a:ext cx="866510" cy="781938"/>
                  <a:chOff x="988444" y="1274476"/>
                  <a:chExt cx="866510" cy="781938"/>
                </a:xfrm>
              </p:grpSpPr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EBBA2F33-C14E-46EA-91BA-E1DBD3D01D2F}"/>
                      </a:ext>
                    </a:extLst>
                  </p:cNvPr>
                  <p:cNvSpPr/>
                  <p:nvPr/>
                </p:nvSpPr>
                <p:spPr>
                  <a:xfrm>
                    <a:off x="988444" y="1909806"/>
                    <a:ext cx="144000" cy="144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4C73D2BA-BE65-48AE-9E78-734EBF869A70}"/>
                      </a:ext>
                    </a:extLst>
                  </p:cNvPr>
                  <p:cNvSpPr/>
                  <p:nvPr/>
                </p:nvSpPr>
                <p:spPr>
                  <a:xfrm>
                    <a:off x="1710954" y="1912414"/>
                    <a:ext cx="144000" cy="144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48A2E533-2DE4-477B-939F-10069CE8034D}"/>
                      </a:ext>
                    </a:extLst>
                  </p:cNvPr>
                  <p:cNvSpPr/>
                  <p:nvPr/>
                </p:nvSpPr>
                <p:spPr>
                  <a:xfrm>
                    <a:off x="1339944" y="1274476"/>
                    <a:ext cx="144000" cy="144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dirty="0"/>
                  </a:p>
                </p:txBody>
              </p:sp>
            </p:grp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44DDAECD-45F4-4CC2-8C8E-CF2863D3121D}"/>
                    </a:ext>
                  </a:extLst>
                </p:cNvPr>
                <p:cNvCxnSpPr>
                  <a:stCxn id="59" idx="6"/>
                  <a:endCxn id="60" idx="2"/>
                </p:cNvCxnSpPr>
                <p:nvPr/>
              </p:nvCxnSpPr>
              <p:spPr>
                <a:xfrm>
                  <a:off x="1132444" y="1981806"/>
                  <a:ext cx="578510" cy="260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D37B5340-E912-4426-997F-599484D67B5A}"/>
                    </a:ext>
                  </a:extLst>
                </p:cNvPr>
                <p:cNvCxnSpPr>
                  <a:cxnSpLocks/>
                  <a:stCxn id="61" idx="5"/>
                  <a:endCxn id="60" idx="1"/>
                </p:cNvCxnSpPr>
                <p:nvPr/>
              </p:nvCxnSpPr>
              <p:spPr>
                <a:xfrm>
                  <a:off x="1462856" y="1397388"/>
                  <a:ext cx="269186" cy="53611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8E65C61-27CF-4CF2-B4B8-B5E1012F893A}"/>
                </a:ext>
              </a:extLst>
            </p:cNvPr>
            <p:cNvGrpSpPr/>
            <p:nvPr/>
          </p:nvGrpSpPr>
          <p:grpSpPr>
            <a:xfrm>
              <a:off x="865532" y="4143678"/>
              <a:ext cx="5288193" cy="781938"/>
              <a:chOff x="988444" y="1278032"/>
              <a:chExt cx="5288193" cy="781938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1F2E9950-7E2A-480D-B26E-03CA14463D6C}"/>
                  </a:ext>
                </a:extLst>
              </p:cNvPr>
              <p:cNvGrpSpPr/>
              <p:nvPr/>
            </p:nvGrpSpPr>
            <p:grpSpPr>
              <a:xfrm>
                <a:off x="988444" y="1278032"/>
                <a:ext cx="866510" cy="781938"/>
                <a:chOff x="988444" y="1274476"/>
                <a:chExt cx="866510" cy="781938"/>
              </a:xfrm>
            </p:grpSpPr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13F5E5B3-49AD-4D07-819F-183B16F08D35}"/>
                    </a:ext>
                  </a:extLst>
                </p:cNvPr>
                <p:cNvGrpSpPr/>
                <p:nvPr/>
              </p:nvGrpSpPr>
              <p:grpSpPr>
                <a:xfrm>
                  <a:off x="988444" y="1274476"/>
                  <a:ext cx="866510" cy="781938"/>
                  <a:chOff x="988444" y="1274476"/>
                  <a:chExt cx="866510" cy="781938"/>
                </a:xfrm>
              </p:grpSpPr>
              <p:sp>
                <p:nvSpPr>
                  <p:cNvPr id="113" name="Oval 112">
                    <a:extLst>
                      <a:ext uri="{FF2B5EF4-FFF2-40B4-BE49-F238E27FC236}">
                        <a16:creationId xmlns:a16="http://schemas.microsoft.com/office/drawing/2014/main" id="{E2C91BE7-4EE1-44D9-9F3B-9AEBDF6C6B24}"/>
                      </a:ext>
                    </a:extLst>
                  </p:cNvPr>
                  <p:cNvSpPr/>
                  <p:nvPr/>
                </p:nvSpPr>
                <p:spPr>
                  <a:xfrm>
                    <a:off x="988444" y="1909806"/>
                    <a:ext cx="144000" cy="144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878B5EC4-F819-467A-91C5-B18981966B91}"/>
                      </a:ext>
                    </a:extLst>
                  </p:cNvPr>
                  <p:cNvSpPr/>
                  <p:nvPr/>
                </p:nvSpPr>
                <p:spPr>
                  <a:xfrm>
                    <a:off x="1710954" y="1912414"/>
                    <a:ext cx="144000" cy="144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15" name="Oval 114">
                    <a:extLst>
                      <a:ext uri="{FF2B5EF4-FFF2-40B4-BE49-F238E27FC236}">
                        <a16:creationId xmlns:a16="http://schemas.microsoft.com/office/drawing/2014/main" id="{2E845826-FBD7-4E8B-9359-460757884D3C}"/>
                      </a:ext>
                    </a:extLst>
                  </p:cNvPr>
                  <p:cNvSpPr/>
                  <p:nvPr/>
                </p:nvSpPr>
                <p:spPr>
                  <a:xfrm>
                    <a:off x="1339944" y="1274476"/>
                    <a:ext cx="144000" cy="144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dirty="0"/>
                  </a:p>
                </p:txBody>
              </p:sp>
            </p:grp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D8D3811F-6846-444A-88FA-D1E5D9FA75E5}"/>
                    </a:ext>
                  </a:extLst>
                </p:cNvPr>
                <p:cNvCxnSpPr>
                  <a:stCxn id="113" idx="6"/>
                  <a:endCxn id="114" idx="2"/>
                </p:cNvCxnSpPr>
                <p:nvPr/>
              </p:nvCxnSpPr>
              <p:spPr>
                <a:xfrm>
                  <a:off x="1132444" y="1981806"/>
                  <a:ext cx="578510" cy="260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C5B1D70A-4E3A-444B-B349-504005D2B03F}"/>
                    </a:ext>
                  </a:extLst>
                </p:cNvPr>
                <p:cNvCxnSpPr>
                  <a:cxnSpLocks/>
                  <a:stCxn id="113" idx="7"/>
                  <a:endCxn id="115" idx="3"/>
                </p:cNvCxnSpPr>
                <p:nvPr/>
              </p:nvCxnSpPr>
              <p:spPr>
                <a:xfrm flipV="1">
                  <a:off x="1111356" y="1397388"/>
                  <a:ext cx="249676" cy="53350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84E74769-E5C4-4D79-9E4D-B4FBB1BD08BE}"/>
                    </a:ext>
                  </a:extLst>
                </p:cNvPr>
                <p:cNvCxnSpPr>
                  <a:cxnSpLocks/>
                  <a:stCxn id="115" idx="5"/>
                  <a:endCxn id="114" idx="1"/>
                </p:cNvCxnSpPr>
                <p:nvPr/>
              </p:nvCxnSpPr>
              <p:spPr>
                <a:xfrm>
                  <a:off x="1462856" y="1397388"/>
                  <a:ext cx="269186" cy="53611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69E698B8-C39A-4C49-A470-FDBEF5FD2F3B}"/>
                  </a:ext>
                </a:extLst>
              </p:cNvPr>
              <p:cNvGrpSpPr/>
              <p:nvPr/>
            </p:nvGrpSpPr>
            <p:grpSpPr>
              <a:xfrm>
                <a:off x="2462338" y="1278032"/>
                <a:ext cx="866510" cy="781938"/>
                <a:chOff x="988444" y="1274476"/>
                <a:chExt cx="866510" cy="781938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CB2EB61-F354-4277-A03B-483DC5ED85D1}"/>
                    </a:ext>
                  </a:extLst>
                </p:cNvPr>
                <p:cNvGrpSpPr/>
                <p:nvPr/>
              </p:nvGrpSpPr>
              <p:grpSpPr>
                <a:xfrm>
                  <a:off x="988444" y="1274476"/>
                  <a:ext cx="866510" cy="781938"/>
                  <a:chOff x="988444" y="1274476"/>
                  <a:chExt cx="866510" cy="781938"/>
                </a:xfrm>
              </p:grpSpPr>
              <p:sp>
                <p:nvSpPr>
                  <p:cNvPr id="106" name="Oval 105">
                    <a:extLst>
                      <a:ext uri="{FF2B5EF4-FFF2-40B4-BE49-F238E27FC236}">
                        <a16:creationId xmlns:a16="http://schemas.microsoft.com/office/drawing/2014/main" id="{B6FF71CD-4712-4B49-B70D-6559FE5DA0A3}"/>
                      </a:ext>
                    </a:extLst>
                  </p:cNvPr>
                  <p:cNvSpPr/>
                  <p:nvPr/>
                </p:nvSpPr>
                <p:spPr>
                  <a:xfrm>
                    <a:off x="988444" y="1909806"/>
                    <a:ext cx="144000" cy="144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07" name="Oval 106">
                    <a:extLst>
                      <a:ext uri="{FF2B5EF4-FFF2-40B4-BE49-F238E27FC236}">
                        <a16:creationId xmlns:a16="http://schemas.microsoft.com/office/drawing/2014/main" id="{080260D1-6258-4D28-806D-4CB25386D955}"/>
                      </a:ext>
                    </a:extLst>
                  </p:cNvPr>
                  <p:cNvSpPr/>
                  <p:nvPr/>
                </p:nvSpPr>
                <p:spPr>
                  <a:xfrm>
                    <a:off x="1710954" y="1912414"/>
                    <a:ext cx="144000" cy="144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08" name="Oval 107">
                    <a:extLst>
                      <a:ext uri="{FF2B5EF4-FFF2-40B4-BE49-F238E27FC236}">
                        <a16:creationId xmlns:a16="http://schemas.microsoft.com/office/drawing/2014/main" id="{D8EEDB29-9700-4A3F-A0B9-976558883D02}"/>
                      </a:ext>
                    </a:extLst>
                  </p:cNvPr>
                  <p:cNvSpPr/>
                  <p:nvPr/>
                </p:nvSpPr>
                <p:spPr>
                  <a:xfrm>
                    <a:off x="1339944" y="1274476"/>
                    <a:ext cx="144000" cy="144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dirty="0"/>
                  </a:p>
                </p:txBody>
              </p:sp>
            </p:grp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E7E76653-E11A-4EE7-ACD5-BC56D1559A28}"/>
                    </a:ext>
                  </a:extLst>
                </p:cNvPr>
                <p:cNvCxnSpPr>
                  <a:stCxn id="106" idx="6"/>
                  <a:endCxn id="107" idx="2"/>
                </p:cNvCxnSpPr>
                <p:nvPr/>
              </p:nvCxnSpPr>
              <p:spPr>
                <a:xfrm>
                  <a:off x="1132444" y="1981806"/>
                  <a:ext cx="578510" cy="260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F0595793-E985-4873-8568-865B7481312E}"/>
                    </a:ext>
                  </a:extLst>
                </p:cNvPr>
                <p:cNvCxnSpPr>
                  <a:cxnSpLocks/>
                  <a:stCxn id="106" idx="7"/>
                  <a:endCxn id="108" idx="3"/>
                </p:cNvCxnSpPr>
                <p:nvPr/>
              </p:nvCxnSpPr>
              <p:spPr>
                <a:xfrm flipV="1">
                  <a:off x="1111356" y="1397388"/>
                  <a:ext cx="249676" cy="53350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Arrow Connector 104">
                  <a:extLst>
                    <a:ext uri="{FF2B5EF4-FFF2-40B4-BE49-F238E27FC236}">
                      <a16:creationId xmlns:a16="http://schemas.microsoft.com/office/drawing/2014/main" id="{99447EE4-30E5-4C2A-A2A9-CFBD6C6C154D}"/>
                    </a:ext>
                  </a:extLst>
                </p:cNvPr>
                <p:cNvCxnSpPr>
                  <a:cxnSpLocks/>
                  <a:stCxn id="108" idx="5"/>
                  <a:endCxn id="107" idx="1"/>
                </p:cNvCxnSpPr>
                <p:nvPr/>
              </p:nvCxnSpPr>
              <p:spPr>
                <a:xfrm>
                  <a:off x="1462856" y="1397388"/>
                  <a:ext cx="269186" cy="53611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DC09684F-551D-4FCF-94A2-FDE06A019D35}"/>
                  </a:ext>
                </a:extLst>
              </p:cNvPr>
              <p:cNvGrpSpPr/>
              <p:nvPr/>
            </p:nvGrpSpPr>
            <p:grpSpPr>
              <a:xfrm>
                <a:off x="3936232" y="1278032"/>
                <a:ext cx="866510" cy="781938"/>
                <a:chOff x="988444" y="1274476"/>
                <a:chExt cx="866510" cy="781938"/>
              </a:xfrm>
            </p:grpSpPr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A056A9DF-2DF7-4521-872F-09190E55CBD3}"/>
                    </a:ext>
                  </a:extLst>
                </p:cNvPr>
                <p:cNvGrpSpPr/>
                <p:nvPr/>
              </p:nvGrpSpPr>
              <p:grpSpPr>
                <a:xfrm>
                  <a:off x="988444" y="1274476"/>
                  <a:ext cx="866510" cy="781938"/>
                  <a:chOff x="988444" y="1274476"/>
                  <a:chExt cx="866510" cy="781938"/>
                </a:xfrm>
              </p:grpSpPr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66DCC5A4-463A-45CD-9427-5E7809461BE3}"/>
                      </a:ext>
                    </a:extLst>
                  </p:cNvPr>
                  <p:cNvSpPr/>
                  <p:nvPr/>
                </p:nvSpPr>
                <p:spPr>
                  <a:xfrm>
                    <a:off x="988444" y="1909806"/>
                    <a:ext cx="144000" cy="144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00" name="Oval 99">
                    <a:extLst>
                      <a:ext uri="{FF2B5EF4-FFF2-40B4-BE49-F238E27FC236}">
                        <a16:creationId xmlns:a16="http://schemas.microsoft.com/office/drawing/2014/main" id="{DE6B109F-B1D9-4944-842A-6C0891D154D6}"/>
                      </a:ext>
                    </a:extLst>
                  </p:cNvPr>
                  <p:cNvSpPr/>
                  <p:nvPr/>
                </p:nvSpPr>
                <p:spPr>
                  <a:xfrm>
                    <a:off x="1710954" y="1912414"/>
                    <a:ext cx="144000" cy="144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25D5569C-7989-4DF0-8647-F60162BCE2EC}"/>
                      </a:ext>
                    </a:extLst>
                  </p:cNvPr>
                  <p:cNvSpPr/>
                  <p:nvPr/>
                </p:nvSpPr>
                <p:spPr>
                  <a:xfrm>
                    <a:off x="1339944" y="1274476"/>
                    <a:ext cx="144000" cy="144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dirty="0"/>
                  </a:p>
                </p:txBody>
              </p:sp>
            </p:grpSp>
            <p:cxnSp>
              <p:nvCxnSpPr>
                <p:cNvPr id="96" name="Straight Arrow Connector 95">
                  <a:extLst>
                    <a:ext uri="{FF2B5EF4-FFF2-40B4-BE49-F238E27FC236}">
                      <a16:creationId xmlns:a16="http://schemas.microsoft.com/office/drawing/2014/main" id="{C4EEB384-D4E5-4684-B380-B7546BAD2159}"/>
                    </a:ext>
                  </a:extLst>
                </p:cNvPr>
                <p:cNvCxnSpPr>
                  <a:stCxn id="99" idx="6"/>
                  <a:endCxn id="100" idx="2"/>
                </p:cNvCxnSpPr>
                <p:nvPr/>
              </p:nvCxnSpPr>
              <p:spPr>
                <a:xfrm>
                  <a:off x="1132444" y="1981806"/>
                  <a:ext cx="578510" cy="260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>
                  <a:extLst>
                    <a:ext uri="{FF2B5EF4-FFF2-40B4-BE49-F238E27FC236}">
                      <a16:creationId xmlns:a16="http://schemas.microsoft.com/office/drawing/2014/main" id="{5EF1C190-DC44-494F-8053-150EAE87A8F8}"/>
                    </a:ext>
                  </a:extLst>
                </p:cNvPr>
                <p:cNvCxnSpPr>
                  <a:cxnSpLocks/>
                  <a:stCxn id="99" idx="7"/>
                  <a:endCxn id="101" idx="3"/>
                </p:cNvCxnSpPr>
                <p:nvPr/>
              </p:nvCxnSpPr>
              <p:spPr>
                <a:xfrm flipV="1">
                  <a:off x="1111356" y="1397388"/>
                  <a:ext cx="249676" cy="53350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3B5FDBF3-679C-4871-ADAD-36D7B8B12186}"/>
                  </a:ext>
                </a:extLst>
              </p:cNvPr>
              <p:cNvGrpSpPr/>
              <p:nvPr/>
            </p:nvGrpSpPr>
            <p:grpSpPr>
              <a:xfrm>
                <a:off x="5410127" y="1278032"/>
                <a:ext cx="866510" cy="781938"/>
                <a:chOff x="988444" y="1274476"/>
                <a:chExt cx="866510" cy="781938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1ACC9275-9979-4386-8765-DE900DFAC502}"/>
                    </a:ext>
                  </a:extLst>
                </p:cNvPr>
                <p:cNvGrpSpPr/>
                <p:nvPr/>
              </p:nvGrpSpPr>
              <p:grpSpPr>
                <a:xfrm>
                  <a:off x="988444" y="1274476"/>
                  <a:ext cx="866510" cy="781938"/>
                  <a:chOff x="988444" y="1274476"/>
                  <a:chExt cx="866510" cy="781938"/>
                </a:xfrm>
              </p:grpSpPr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EB040F97-696A-4205-AB15-A9F55F2426FA}"/>
                      </a:ext>
                    </a:extLst>
                  </p:cNvPr>
                  <p:cNvSpPr/>
                  <p:nvPr/>
                </p:nvSpPr>
                <p:spPr>
                  <a:xfrm>
                    <a:off x="988444" y="1909806"/>
                    <a:ext cx="144000" cy="144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ABFDB812-3F69-4189-AC16-B7B633424EE8}"/>
                      </a:ext>
                    </a:extLst>
                  </p:cNvPr>
                  <p:cNvSpPr/>
                  <p:nvPr/>
                </p:nvSpPr>
                <p:spPr>
                  <a:xfrm>
                    <a:off x="1710954" y="1912414"/>
                    <a:ext cx="144000" cy="144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19923107-F4E4-4132-96DF-51B75B7240F3}"/>
                      </a:ext>
                    </a:extLst>
                  </p:cNvPr>
                  <p:cNvSpPr/>
                  <p:nvPr/>
                </p:nvSpPr>
                <p:spPr>
                  <a:xfrm>
                    <a:off x="1339944" y="1274476"/>
                    <a:ext cx="144000" cy="144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dirty="0"/>
                  </a:p>
                </p:txBody>
              </p:sp>
            </p:grpSp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92E54A34-015A-41B6-BAAD-CBAE8EFFEB4D}"/>
                    </a:ext>
                  </a:extLst>
                </p:cNvPr>
                <p:cNvCxnSpPr>
                  <a:stCxn id="92" idx="6"/>
                  <a:endCxn id="93" idx="2"/>
                </p:cNvCxnSpPr>
                <p:nvPr/>
              </p:nvCxnSpPr>
              <p:spPr>
                <a:xfrm>
                  <a:off x="1132444" y="1981806"/>
                  <a:ext cx="578510" cy="260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660D98CC-C57F-4957-BDA5-0E22D0B76011}"/>
                    </a:ext>
                  </a:extLst>
                </p:cNvPr>
                <p:cNvCxnSpPr>
                  <a:cxnSpLocks/>
                  <a:stCxn id="92" idx="7"/>
                  <a:endCxn id="94" idx="3"/>
                </p:cNvCxnSpPr>
                <p:nvPr/>
              </p:nvCxnSpPr>
              <p:spPr>
                <a:xfrm flipV="1">
                  <a:off x="1111356" y="1397388"/>
                  <a:ext cx="249676" cy="53350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0F4E26EE-5BCC-4758-8FDC-024D532478AC}"/>
                    </a:ext>
                  </a:extLst>
                </p:cNvPr>
                <p:cNvCxnSpPr>
                  <a:cxnSpLocks/>
                  <a:stCxn id="94" idx="5"/>
                  <a:endCxn id="93" idx="1"/>
                </p:cNvCxnSpPr>
                <p:nvPr/>
              </p:nvCxnSpPr>
              <p:spPr>
                <a:xfrm>
                  <a:off x="1462856" y="1397388"/>
                  <a:ext cx="269186" cy="53611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DBA38EC-4B8C-47BE-8B5B-D7385F5D58A0}"/>
                </a:ext>
              </a:extLst>
            </p:cNvPr>
            <p:cNvGrpSpPr/>
            <p:nvPr/>
          </p:nvGrpSpPr>
          <p:grpSpPr>
            <a:xfrm>
              <a:off x="865532" y="5576501"/>
              <a:ext cx="5288193" cy="781938"/>
              <a:chOff x="988444" y="1278032"/>
              <a:chExt cx="5288193" cy="781938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B8CDA02C-4E40-4100-B1C6-54085E2FEA58}"/>
                  </a:ext>
                </a:extLst>
              </p:cNvPr>
              <p:cNvGrpSpPr/>
              <p:nvPr/>
            </p:nvGrpSpPr>
            <p:grpSpPr>
              <a:xfrm>
                <a:off x="988444" y="1278032"/>
                <a:ext cx="866510" cy="781938"/>
                <a:chOff x="988444" y="1274476"/>
                <a:chExt cx="866510" cy="781938"/>
              </a:xfrm>
            </p:grpSpPr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3CC0085F-BBCF-488F-8223-E2D7CFA0152B}"/>
                    </a:ext>
                  </a:extLst>
                </p:cNvPr>
                <p:cNvGrpSpPr/>
                <p:nvPr/>
              </p:nvGrpSpPr>
              <p:grpSpPr>
                <a:xfrm>
                  <a:off x="988444" y="1274476"/>
                  <a:ext cx="866510" cy="781938"/>
                  <a:chOff x="988444" y="1274476"/>
                  <a:chExt cx="866510" cy="781938"/>
                </a:xfrm>
              </p:grpSpPr>
              <p:sp>
                <p:nvSpPr>
                  <p:cNvPr id="146" name="Oval 145">
                    <a:extLst>
                      <a:ext uri="{FF2B5EF4-FFF2-40B4-BE49-F238E27FC236}">
                        <a16:creationId xmlns:a16="http://schemas.microsoft.com/office/drawing/2014/main" id="{CF9BFF69-0DE4-445A-B528-6B9FB71838A7}"/>
                      </a:ext>
                    </a:extLst>
                  </p:cNvPr>
                  <p:cNvSpPr/>
                  <p:nvPr/>
                </p:nvSpPr>
                <p:spPr>
                  <a:xfrm>
                    <a:off x="988444" y="1909806"/>
                    <a:ext cx="144000" cy="144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47" name="Oval 146">
                    <a:extLst>
                      <a:ext uri="{FF2B5EF4-FFF2-40B4-BE49-F238E27FC236}">
                        <a16:creationId xmlns:a16="http://schemas.microsoft.com/office/drawing/2014/main" id="{8EA5C012-2CDE-4A16-8FD6-E27FE8391811}"/>
                      </a:ext>
                    </a:extLst>
                  </p:cNvPr>
                  <p:cNvSpPr/>
                  <p:nvPr/>
                </p:nvSpPr>
                <p:spPr>
                  <a:xfrm>
                    <a:off x="1710954" y="1912414"/>
                    <a:ext cx="144000" cy="144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48" name="Oval 147">
                    <a:extLst>
                      <a:ext uri="{FF2B5EF4-FFF2-40B4-BE49-F238E27FC236}">
                        <a16:creationId xmlns:a16="http://schemas.microsoft.com/office/drawing/2014/main" id="{31F89BB2-E9A7-403C-8636-F58B35BABF23}"/>
                      </a:ext>
                    </a:extLst>
                  </p:cNvPr>
                  <p:cNvSpPr/>
                  <p:nvPr/>
                </p:nvSpPr>
                <p:spPr>
                  <a:xfrm>
                    <a:off x="1339944" y="1274476"/>
                    <a:ext cx="144000" cy="144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dirty="0"/>
                  </a:p>
                </p:txBody>
              </p:sp>
            </p:grpSp>
            <p:cxnSp>
              <p:nvCxnSpPr>
                <p:cNvPr id="143" name="Straight Arrow Connector 142">
                  <a:extLst>
                    <a:ext uri="{FF2B5EF4-FFF2-40B4-BE49-F238E27FC236}">
                      <a16:creationId xmlns:a16="http://schemas.microsoft.com/office/drawing/2014/main" id="{5590E626-2EBB-4663-ADB0-052D947DBD75}"/>
                    </a:ext>
                  </a:extLst>
                </p:cNvPr>
                <p:cNvCxnSpPr>
                  <a:stCxn id="146" idx="6"/>
                  <a:endCxn id="147" idx="2"/>
                </p:cNvCxnSpPr>
                <p:nvPr/>
              </p:nvCxnSpPr>
              <p:spPr>
                <a:xfrm>
                  <a:off x="1132444" y="1981806"/>
                  <a:ext cx="578510" cy="260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143">
                  <a:extLst>
                    <a:ext uri="{FF2B5EF4-FFF2-40B4-BE49-F238E27FC236}">
                      <a16:creationId xmlns:a16="http://schemas.microsoft.com/office/drawing/2014/main" id="{858CED43-0896-448B-BC7C-916E0BB83955}"/>
                    </a:ext>
                  </a:extLst>
                </p:cNvPr>
                <p:cNvCxnSpPr>
                  <a:cxnSpLocks/>
                  <a:stCxn id="146" idx="7"/>
                  <a:endCxn id="148" idx="3"/>
                </p:cNvCxnSpPr>
                <p:nvPr/>
              </p:nvCxnSpPr>
              <p:spPr>
                <a:xfrm flipV="1">
                  <a:off x="1111356" y="1397388"/>
                  <a:ext cx="249676" cy="53350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Arrow Connector 144">
                  <a:extLst>
                    <a:ext uri="{FF2B5EF4-FFF2-40B4-BE49-F238E27FC236}">
                      <a16:creationId xmlns:a16="http://schemas.microsoft.com/office/drawing/2014/main" id="{A8A044DE-89DF-4B63-AA24-2D93D0CCF2E6}"/>
                    </a:ext>
                  </a:extLst>
                </p:cNvPr>
                <p:cNvCxnSpPr>
                  <a:cxnSpLocks/>
                  <a:stCxn id="148" idx="5"/>
                  <a:endCxn id="147" idx="1"/>
                </p:cNvCxnSpPr>
                <p:nvPr/>
              </p:nvCxnSpPr>
              <p:spPr>
                <a:xfrm>
                  <a:off x="1462856" y="1397388"/>
                  <a:ext cx="269186" cy="53611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9940BD80-5371-408D-8F55-F7E01FD2624B}"/>
                  </a:ext>
                </a:extLst>
              </p:cNvPr>
              <p:cNvGrpSpPr/>
              <p:nvPr/>
            </p:nvGrpSpPr>
            <p:grpSpPr>
              <a:xfrm>
                <a:off x="2462338" y="1278032"/>
                <a:ext cx="866510" cy="781938"/>
                <a:chOff x="988444" y="1274476"/>
                <a:chExt cx="866510" cy="781938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938B9E80-8D35-4A56-85AD-002F6BCCE207}"/>
                    </a:ext>
                  </a:extLst>
                </p:cNvPr>
                <p:cNvGrpSpPr/>
                <p:nvPr/>
              </p:nvGrpSpPr>
              <p:grpSpPr>
                <a:xfrm>
                  <a:off x="988444" y="1274476"/>
                  <a:ext cx="866510" cy="781938"/>
                  <a:chOff x="988444" y="1274476"/>
                  <a:chExt cx="866510" cy="781938"/>
                </a:xfrm>
              </p:grpSpPr>
              <p:sp>
                <p:nvSpPr>
                  <p:cNvPr id="139" name="Oval 138">
                    <a:extLst>
                      <a:ext uri="{FF2B5EF4-FFF2-40B4-BE49-F238E27FC236}">
                        <a16:creationId xmlns:a16="http://schemas.microsoft.com/office/drawing/2014/main" id="{2A304F25-F374-4227-92B6-EBC1B6DD62D6}"/>
                      </a:ext>
                    </a:extLst>
                  </p:cNvPr>
                  <p:cNvSpPr/>
                  <p:nvPr/>
                </p:nvSpPr>
                <p:spPr>
                  <a:xfrm>
                    <a:off x="988444" y="1909806"/>
                    <a:ext cx="144000" cy="144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40" name="Oval 139">
                    <a:extLst>
                      <a:ext uri="{FF2B5EF4-FFF2-40B4-BE49-F238E27FC236}">
                        <a16:creationId xmlns:a16="http://schemas.microsoft.com/office/drawing/2014/main" id="{CDFC0C9A-3F7E-45A8-8D6C-E0B9C41F0E0B}"/>
                      </a:ext>
                    </a:extLst>
                  </p:cNvPr>
                  <p:cNvSpPr/>
                  <p:nvPr/>
                </p:nvSpPr>
                <p:spPr>
                  <a:xfrm>
                    <a:off x="1710954" y="1912414"/>
                    <a:ext cx="144000" cy="144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41" name="Oval 140">
                    <a:extLst>
                      <a:ext uri="{FF2B5EF4-FFF2-40B4-BE49-F238E27FC236}">
                        <a16:creationId xmlns:a16="http://schemas.microsoft.com/office/drawing/2014/main" id="{664EC7D7-9B2F-4195-B451-7985A6209CE4}"/>
                      </a:ext>
                    </a:extLst>
                  </p:cNvPr>
                  <p:cNvSpPr/>
                  <p:nvPr/>
                </p:nvSpPr>
                <p:spPr>
                  <a:xfrm>
                    <a:off x="1339944" y="1274476"/>
                    <a:ext cx="144000" cy="144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dirty="0"/>
                  </a:p>
                </p:txBody>
              </p:sp>
            </p:grpSp>
            <p:cxnSp>
              <p:nvCxnSpPr>
                <p:cNvPr id="136" name="Straight Arrow Connector 135">
                  <a:extLst>
                    <a:ext uri="{FF2B5EF4-FFF2-40B4-BE49-F238E27FC236}">
                      <a16:creationId xmlns:a16="http://schemas.microsoft.com/office/drawing/2014/main" id="{3AB9E29E-192E-4F0B-9AD8-B3995978044A}"/>
                    </a:ext>
                  </a:extLst>
                </p:cNvPr>
                <p:cNvCxnSpPr>
                  <a:stCxn id="139" idx="6"/>
                  <a:endCxn id="140" idx="2"/>
                </p:cNvCxnSpPr>
                <p:nvPr/>
              </p:nvCxnSpPr>
              <p:spPr>
                <a:xfrm>
                  <a:off x="1132444" y="1981806"/>
                  <a:ext cx="578510" cy="260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>
                  <a:extLst>
                    <a:ext uri="{FF2B5EF4-FFF2-40B4-BE49-F238E27FC236}">
                      <a16:creationId xmlns:a16="http://schemas.microsoft.com/office/drawing/2014/main" id="{3C809264-438D-41B8-A206-874E76DE33E7}"/>
                    </a:ext>
                  </a:extLst>
                </p:cNvPr>
                <p:cNvCxnSpPr>
                  <a:cxnSpLocks/>
                  <a:stCxn id="139" idx="7"/>
                  <a:endCxn id="141" idx="3"/>
                </p:cNvCxnSpPr>
                <p:nvPr/>
              </p:nvCxnSpPr>
              <p:spPr>
                <a:xfrm flipV="1">
                  <a:off x="1111356" y="1397388"/>
                  <a:ext cx="249676" cy="53350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Arrow Connector 137">
                  <a:extLst>
                    <a:ext uri="{FF2B5EF4-FFF2-40B4-BE49-F238E27FC236}">
                      <a16:creationId xmlns:a16="http://schemas.microsoft.com/office/drawing/2014/main" id="{A956302C-36CA-4352-8759-7B762B76FDCA}"/>
                    </a:ext>
                  </a:extLst>
                </p:cNvPr>
                <p:cNvCxnSpPr>
                  <a:cxnSpLocks/>
                  <a:stCxn id="141" idx="5"/>
                  <a:endCxn id="140" idx="1"/>
                </p:cNvCxnSpPr>
                <p:nvPr/>
              </p:nvCxnSpPr>
              <p:spPr>
                <a:xfrm>
                  <a:off x="1462856" y="1397388"/>
                  <a:ext cx="269186" cy="53611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627FCAF1-63D3-4EE1-8186-48ACEAEAC18B}"/>
                  </a:ext>
                </a:extLst>
              </p:cNvPr>
              <p:cNvGrpSpPr/>
              <p:nvPr/>
            </p:nvGrpSpPr>
            <p:grpSpPr>
              <a:xfrm>
                <a:off x="3936232" y="1278032"/>
                <a:ext cx="866510" cy="781938"/>
                <a:chOff x="988444" y="1274476"/>
                <a:chExt cx="866510" cy="781938"/>
              </a:xfrm>
            </p:grpSpPr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A897AD92-2195-4732-8149-527C2F198B13}"/>
                    </a:ext>
                  </a:extLst>
                </p:cNvPr>
                <p:cNvGrpSpPr/>
                <p:nvPr/>
              </p:nvGrpSpPr>
              <p:grpSpPr>
                <a:xfrm>
                  <a:off x="988444" y="1274476"/>
                  <a:ext cx="866510" cy="781938"/>
                  <a:chOff x="988444" y="1274476"/>
                  <a:chExt cx="866510" cy="781938"/>
                </a:xfrm>
              </p:grpSpPr>
              <p:sp>
                <p:nvSpPr>
                  <p:cNvPr id="132" name="Oval 131">
                    <a:extLst>
                      <a:ext uri="{FF2B5EF4-FFF2-40B4-BE49-F238E27FC236}">
                        <a16:creationId xmlns:a16="http://schemas.microsoft.com/office/drawing/2014/main" id="{833758DF-5F9E-4213-B652-CEB4447575C1}"/>
                      </a:ext>
                    </a:extLst>
                  </p:cNvPr>
                  <p:cNvSpPr/>
                  <p:nvPr/>
                </p:nvSpPr>
                <p:spPr>
                  <a:xfrm>
                    <a:off x="988444" y="1909806"/>
                    <a:ext cx="144000" cy="144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33" name="Oval 132">
                    <a:extLst>
                      <a:ext uri="{FF2B5EF4-FFF2-40B4-BE49-F238E27FC236}">
                        <a16:creationId xmlns:a16="http://schemas.microsoft.com/office/drawing/2014/main" id="{E6CE9B42-1A36-4840-8483-983146D2C265}"/>
                      </a:ext>
                    </a:extLst>
                  </p:cNvPr>
                  <p:cNvSpPr/>
                  <p:nvPr/>
                </p:nvSpPr>
                <p:spPr>
                  <a:xfrm>
                    <a:off x="1710954" y="1912414"/>
                    <a:ext cx="144000" cy="144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34" name="Oval 133">
                    <a:extLst>
                      <a:ext uri="{FF2B5EF4-FFF2-40B4-BE49-F238E27FC236}">
                        <a16:creationId xmlns:a16="http://schemas.microsoft.com/office/drawing/2014/main" id="{5862ACD0-D39A-4F59-B68F-536D4497589F}"/>
                      </a:ext>
                    </a:extLst>
                  </p:cNvPr>
                  <p:cNvSpPr/>
                  <p:nvPr/>
                </p:nvSpPr>
                <p:spPr>
                  <a:xfrm>
                    <a:off x="1339944" y="1274476"/>
                    <a:ext cx="144000" cy="144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dirty="0"/>
                  </a:p>
                </p:txBody>
              </p:sp>
            </p:grpSp>
            <p:cxnSp>
              <p:nvCxnSpPr>
                <p:cNvPr id="129" name="Straight Arrow Connector 128">
                  <a:extLst>
                    <a:ext uri="{FF2B5EF4-FFF2-40B4-BE49-F238E27FC236}">
                      <a16:creationId xmlns:a16="http://schemas.microsoft.com/office/drawing/2014/main" id="{74323102-1226-4C17-82D1-F90F8912FCF5}"/>
                    </a:ext>
                  </a:extLst>
                </p:cNvPr>
                <p:cNvCxnSpPr>
                  <a:stCxn id="132" idx="6"/>
                  <a:endCxn id="133" idx="2"/>
                </p:cNvCxnSpPr>
                <p:nvPr/>
              </p:nvCxnSpPr>
              <p:spPr>
                <a:xfrm>
                  <a:off x="1132444" y="1981806"/>
                  <a:ext cx="578510" cy="260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>
                  <a:extLst>
                    <a:ext uri="{FF2B5EF4-FFF2-40B4-BE49-F238E27FC236}">
                      <a16:creationId xmlns:a16="http://schemas.microsoft.com/office/drawing/2014/main" id="{4E18F962-A892-410E-A852-C43A0755402E}"/>
                    </a:ext>
                  </a:extLst>
                </p:cNvPr>
                <p:cNvCxnSpPr>
                  <a:cxnSpLocks/>
                  <a:stCxn id="132" idx="7"/>
                  <a:endCxn id="134" idx="3"/>
                </p:cNvCxnSpPr>
                <p:nvPr/>
              </p:nvCxnSpPr>
              <p:spPr>
                <a:xfrm flipV="1">
                  <a:off x="1111356" y="1397388"/>
                  <a:ext cx="249676" cy="53350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>
                  <a:extLst>
                    <a:ext uri="{FF2B5EF4-FFF2-40B4-BE49-F238E27FC236}">
                      <a16:creationId xmlns:a16="http://schemas.microsoft.com/office/drawing/2014/main" id="{4CE2121C-63EC-4ECA-84BF-D50BBABB00DA}"/>
                    </a:ext>
                  </a:extLst>
                </p:cNvPr>
                <p:cNvCxnSpPr>
                  <a:cxnSpLocks/>
                  <a:stCxn id="134" idx="5"/>
                  <a:endCxn id="133" idx="1"/>
                </p:cNvCxnSpPr>
                <p:nvPr/>
              </p:nvCxnSpPr>
              <p:spPr>
                <a:xfrm>
                  <a:off x="1462856" y="1397388"/>
                  <a:ext cx="269186" cy="53611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BF1336DB-F846-4435-AC5B-9E5818A6412A}"/>
                  </a:ext>
                </a:extLst>
              </p:cNvPr>
              <p:cNvGrpSpPr/>
              <p:nvPr/>
            </p:nvGrpSpPr>
            <p:grpSpPr>
              <a:xfrm>
                <a:off x="5410127" y="1278032"/>
                <a:ext cx="866510" cy="781938"/>
                <a:chOff x="988444" y="1274476"/>
                <a:chExt cx="866510" cy="781938"/>
              </a:xfrm>
            </p:grpSpPr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C7D34D97-7226-4CB0-B9E8-F3BB09F5DBFE}"/>
                    </a:ext>
                  </a:extLst>
                </p:cNvPr>
                <p:cNvGrpSpPr/>
                <p:nvPr/>
              </p:nvGrpSpPr>
              <p:grpSpPr>
                <a:xfrm>
                  <a:off x="988444" y="1274476"/>
                  <a:ext cx="866510" cy="781938"/>
                  <a:chOff x="988444" y="1274476"/>
                  <a:chExt cx="866510" cy="781938"/>
                </a:xfrm>
              </p:grpSpPr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42967851-AEEC-4205-AD74-09E66BBFB410}"/>
                      </a:ext>
                    </a:extLst>
                  </p:cNvPr>
                  <p:cNvSpPr/>
                  <p:nvPr/>
                </p:nvSpPr>
                <p:spPr>
                  <a:xfrm>
                    <a:off x="988444" y="1909806"/>
                    <a:ext cx="144000" cy="144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B8C58542-CD40-44BA-929F-2D7AEE3D43EC}"/>
                      </a:ext>
                    </a:extLst>
                  </p:cNvPr>
                  <p:cNvSpPr/>
                  <p:nvPr/>
                </p:nvSpPr>
                <p:spPr>
                  <a:xfrm>
                    <a:off x="1710954" y="1912414"/>
                    <a:ext cx="144000" cy="144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A9B15904-1E9F-423F-90DF-1C3DD1379C81}"/>
                      </a:ext>
                    </a:extLst>
                  </p:cNvPr>
                  <p:cNvSpPr/>
                  <p:nvPr/>
                </p:nvSpPr>
                <p:spPr>
                  <a:xfrm>
                    <a:off x="1339944" y="1274476"/>
                    <a:ext cx="144000" cy="144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dirty="0"/>
                  </a:p>
                </p:txBody>
              </p:sp>
            </p:grpSp>
            <p:cxnSp>
              <p:nvCxnSpPr>
                <p:cNvPr id="122" name="Straight Arrow Connector 121">
                  <a:extLst>
                    <a:ext uri="{FF2B5EF4-FFF2-40B4-BE49-F238E27FC236}">
                      <a16:creationId xmlns:a16="http://schemas.microsoft.com/office/drawing/2014/main" id="{B0EBB5CC-58A9-495B-AF15-4D9C9628CC24}"/>
                    </a:ext>
                  </a:extLst>
                </p:cNvPr>
                <p:cNvCxnSpPr>
                  <a:stCxn id="125" idx="6"/>
                  <a:endCxn id="126" idx="2"/>
                </p:cNvCxnSpPr>
                <p:nvPr/>
              </p:nvCxnSpPr>
              <p:spPr>
                <a:xfrm>
                  <a:off x="1132444" y="1981806"/>
                  <a:ext cx="578510" cy="260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>
                  <a:extLst>
                    <a:ext uri="{FF2B5EF4-FFF2-40B4-BE49-F238E27FC236}">
                      <a16:creationId xmlns:a16="http://schemas.microsoft.com/office/drawing/2014/main" id="{61922116-5832-413A-AF5D-33B4466740BA}"/>
                    </a:ext>
                  </a:extLst>
                </p:cNvPr>
                <p:cNvCxnSpPr>
                  <a:cxnSpLocks/>
                  <a:stCxn id="125" idx="7"/>
                  <a:endCxn id="127" idx="3"/>
                </p:cNvCxnSpPr>
                <p:nvPr/>
              </p:nvCxnSpPr>
              <p:spPr>
                <a:xfrm flipV="1">
                  <a:off x="1111356" y="1397388"/>
                  <a:ext cx="249676" cy="53350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>
                  <a:extLst>
                    <a:ext uri="{FF2B5EF4-FFF2-40B4-BE49-F238E27FC236}">
                      <a16:creationId xmlns:a16="http://schemas.microsoft.com/office/drawing/2014/main" id="{10431316-FE0D-44BA-8AF6-84D154C62A8F}"/>
                    </a:ext>
                  </a:extLst>
                </p:cNvPr>
                <p:cNvCxnSpPr>
                  <a:cxnSpLocks/>
                  <a:stCxn id="127" idx="5"/>
                  <a:endCxn id="126" idx="1"/>
                </p:cNvCxnSpPr>
                <p:nvPr/>
              </p:nvCxnSpPr>
              <p:spPr>
                <a:xfrm>
                  <a:off x="1462856" y="1397388"/>
                  <a:ext cx="269186" cy="53611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8FDF93DF-E765-4BE2-81E0-14443171E945}"/>
              </a:ext>
            </a:extLst>
          </p:cNvPr>
          <p:cNvSpPr txBox="1"/>
          <p:nvPr/>
        </p:nvSpPr>
        <p:spPr>
          <a:xfrm>
            <a:off x="3579180" y="52280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003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81D4689-5F0A-43F7-A293-B0B1FF0B077B}"/>
              </a:ext>
            </a:extLst>
          </p:cNvPr>
          <p:cNvSpPr txBox="1"/>
          <p:nvPr/>
        </p:nvSpPr>
        <p:spPr>
          <a:xfrm>
            <a:off x="5054499" y="53361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012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28E67A0-875D-4B8E-8835-1018E6AFCCAC}"/>
              </a:ext>
            </a:extLst>
          </p:cNvPr>
          <p:cNvSpPr txBox="1"/>
          <p:nvPr/>
        </p:nvSpPr>
        <p:spPr>
          <a:xfrm>
            <a:off x="6525650" y="53361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102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104B0F0-2A8A-4E76-B144-92424B2B9E3D}"/>
              </a:ext>
            </a:extLst>
          </p:cNvPr>
          <p:cNvSpPr txBox="1"/>
          <p:nvPr/>
        </p:nvSpPr>
        <p:spPr>
          <a:xfrm>
            <a:off x="7920984" y="534303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021D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27C61B5-B0E7-44F5-BE51-EF93A5C54612}"/>
              </a:ext>
            </a:extLst>
          </p:cNvPr>
          <p:cNvSpPr txBox="1"/>
          <p:nvPr/>
        </p:nvSpPr>
        <p:spPr>
          <a:xfrm>
            <a:off x="3495369" y="195232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021U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F56D286-82C1-41E7-B454-7F239478EE18}"/>
              </a:ext>
            </a:extLst>
          </p:cNvPr>
          <p:cNvSpPr txBox="1"/>
          <p:nvPr/>
        </p:nvSpPr>
        <p:spPr>
          <a:xfrm>
            <a:off x="5030074" y="195232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021C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7D631DE-397F-4750-8D05-0D4E5C8F98D2}"/>
              </a:ext>
            </a:extLst>
          </p:cNvPr>
          <p:cNvSpPr txBox="1"/>
          <p:nvPr/>
        </p:nvSpPr>
        <p:spPr>
          <a:xfrm>
            <a:off x="6473002" y="1952322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111D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51DF6EE-A45E-48D4-8EDD-0CE94286D955}"/>
              </a:ext>
            </a:extLst>
          </p:cNvPr>
          <p:cNvSpPr txBox="1"/>
          <p:nvPr/>
        </p:nvSpPr>
        <p:spPr>
          <a:xfrm>
            <a:off x="7928534" y="195232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111U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9C98930-2371-47F3-AA5E-D94E2F4E8837}"/>
              </a:ext>
            </a:extLst>
          </p:cNvPr>
          <p:cNvSpPr txBox="1"/>
          <p:nvPr/>
        </p:nvSpPr>
        <p:spPr>
          <a:xfrm>
            <a:off x="3508093" y="3395523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030T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8C56D28-3350-45EF-A956-1BB7443EF79E}"/>
              </a:ext>
            </a:extLst>
          </p:cNvPr>
          <p:cNvSpPr txBox="1"/>
          <p:nvPr/>
        </p:nvSpPr>
        <p:spPr>
          <a:xfrm>
            <a:off x="4985152" y="340735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030C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233DDAB-05C0-43A1-B17A-B46EBFAD5DC7}"/>
              </a:ext>
            </a:extLst>
          </p:cNvPr>
          <p:cNvSpPr txBox="1"/>
          <p:nvPr/>
        </p:nvSpPr>
        <p:spPr>
          <a:xfrm>
            <a:off x="6520496" y="340218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201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F8B454A-CC76-4D25-9625-BD71B6AA904C}"/>
              </a:ext>
            </a:extLst>
          </p:cNvPr>
          <p:cNvSpPr txBox="1"/>
          <p:nvPr/>
        </p:nvSpPr>
        <p:spPr>
          <a:xfrm>
            <a:off x="7919474" y="3409763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120D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08D7231-AE2D-44DD-AA37-C4D4625948B9}"/>
              </a:ext>
            </a:extLst>
          </p:cNvPr>
          <p:cNvSpPr txBox="1"/>
          <p:nvPr/>
        </p:nvSpPr>
        <p:spPr>
          <a:xfrm>
            <a:off x="3492864" y="483927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120U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474C5E1-3FDE-450A-8FF3-13CF8170245E}"/>
              </a:ext>
            </a:extLst>
          </p:cNvPr>
          <p:cNvSpPr txBox="1"/>
          <p:nvPr/>
        </p:nvSpPr>
        <p:spPr>
          <a:xfrm>
            <a:off x="4979579" y="48384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120C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7268088-F396-4C33-AA78-FA7D95996C3D}"/>
              </a:ext>
            </a:extLst>
          </p:cNvPr>
          <p:cNvSpPr txBox="1"/>
          <p:nvPr/>
        </p:nvSpPr>
        <p:spPr>
          <a:xfrm>
            <a:off x="6518044" y="483362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210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3E89AE2-84DF-447F-8A58-B2FBE387A0EA}"/>
              </a:ext>
            </a:extLst>
          </p:cNvPr>
          <p:cNvSpPr txBox="1"/>
          <p:nvPr/>
        </p:nvSpPr>
        <p:spPr>
          <a:xfrm>
            <a:off x="7990904" y="48338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300</a:t>
            </a:r>
          </a:p>
        </p:txBody>
      </p:sp>
    </p:spTree>
    <p:extLst>
      <p:ext uri="{BB962C8B-B14F-4D97-AF65-F5344CB8AC3E}">
        <p14:creationId xmlns:p14="http://schemas.microsoft.com/office/powerpoint/2010/main" val="3155352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Jochem Tolsma</dc:creator>
  <cp:lastModifiedBy>Jochem Tolsma</cp:lastModifiedBy>
  <cp:revision>4</cp:revision>
  <dcterms:created xsi:type="dcterms:W3CDTF">2024-09-12T07:24:52Z</dcterms:created>
  <dcterms:modified xsi:type="dcterms:W3CDTF">2024-09-12T07:46:24Z</dcterms:modified>
</cp:coreProperties>
</file>