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5" r:id="rId6"/>
    <p:sldId id="259" r:id="rId7"/>
    <p:sldId id="261" r:id="rId8"/>
    <p:sldId id="263" r:id="rId9"/>
    <p:sldId id="262" r:id="rId10"/>
    <p:sldId id="277" r:id="rId11"/>
    <p:sldId id="278" r:id="rId12"/>
    <p:sldId id="265" r:id="rId13"/>
    <p:sldId id="264" r:id="rId14"/>
    <p:sldId id="266" r:id="rId15"/>
    <p:sldId id="267" r:id="rId16"/>
    <p:sldId id="279" r:id="rId17"/>
    <p:sldId id="281" r:id="rId18"/>
    <p:sldId id="283" r:id="rId19"/>
    <p:sldId id="282" r:id="rId20"/>
    <p:sldId id="284" r:id="rId21"/>
    <p:sldId id="285" r:id="rId22"/>
    <p:sldId id="286" r:id="rId23"/>
    <p:sldId id="268" r:id="rId24"/>
    <p:sldId id="269" r:id="rId25"/>
    <p:sldId id="276" r:id="rId26"/>
    <p:sldId id="271" r:id="rId27"/>
    <p:sldId id="270" r:id="rId28"/>
    <p:sldId id="272" r:id="rId29"/>
    <p:sldId id="273" r:id="rId30"/>
    <p:sldId id="27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2" y="22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E3B-5E59-418D-8DF4-F1DFF0FDF35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3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E3B-5E59-418D-8DF4-F1DFF0FDF35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E3B-5E59-418D-8DF4-F1DFF0FDF35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7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E3B-5E59-418D-8DF4-F1DFF0FDF35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4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E3B-5E59-418D-8DF4-F1DFF0FDF35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3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E3B-5E59-418D-8DF4-F1DFF0FDF35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0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E3B-5E59-418D-8DF4-F1DFF0FDF35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0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E3B-5E59-418D-8DF4-F1DFF0FDF35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6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E3B-5E59-418D-8DF4-F1DFF0FDF35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5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E3B-5E59-418D-8DF4-F1DFF0FDF35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4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E3B-5E59-418D-8DF4-F1DFF0FDF35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5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C2E3B-5E59-418D-8DF4-F1DFF0FDF35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0433B-D1B0-419E-87F0-E487D221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9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2750329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3421626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22867" y="2900518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a</a:t>
            </a:r>
            <a:endParaRPr lang="en-US" sz="280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504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 rot="16200000">
            <a:off x="4947761" y="4461869"/>
            <a:ext cx="1759698" cy="2073242"/>
            <a:chOff x="1829242" y="1998785"/>
            <a:chExt cx="2675350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 rot="5400000">
              <a:off x="2652485" y="1422081"/>
              <a:ext cx="883557" cy="2530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16200000">
            <a:off x="4871006" y="1231791"/>
            <a:ext cx="1792351" cy="2073242"/>
            <a:chOff x="1779594" y="1998785"/>
            <a:chExt cx="2724998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 rot="5400000">
              <a:off x="2602837" y="1422081"/>
              <a:ext cx="883557" cy="2530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16200000">
            <a:off x="943987" y="2975597"/>
            <a:ext cx="1825013" cy="2073242"/>
            <a:chOff x="1729936" y="1998785"/>
            <a:chExt cx="2774656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 rot="5400000">
              <a:off x="2553180" y="1422082"/>
              <a:ext cx="883557" cy="2530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S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H="1" flipV="1">
            <a:off x="2917574" y="4092664"/>
            <a:ext cx="1835654" cy="118489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917574" y="2060424"/>
            <a:ext cx="1775225" cy="143282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89370" y="3260603"/>
            <a:ext cx="75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d</a:t>
            </a:r>
            <a:r>
              <a:rPr lang="en-US" sz="2800" smtClean="0">
                <a:latin typeface="Britannic Bold" panose="020B0903060703020204" pitchFamily="34" charset="0"/>
              </a:rPr>
              <a:t>’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90758" y="4495848"/>
            <a:ext cx="579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e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95562" y="2422746"/>
            <a:ext cx="789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f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33" name="Arc 32"/>
          <p:cNvSpPr/>
          <p:nvPr/>
        </p:nvSpPr>
        <p:spPr>
          <a:xfrm>
            <a:off x="6594995" y="2229718"/>
            <a:ext cx="914400" cy="2907817"/>
          </a:xfrm>
          <a:prstGeom prst="arc">
            <a:avLst>
              <a:gd name="adj1" fmla="val 16067823"/>
              <a:gd name="adj2" fmla="val 5535940"/>
            </a:avLst>
          </a:prstGeom>
          <a:solidFill>
            <a:schemeClr val="bg1"/>
          </a:solidFill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4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 rot="16200000">
            <a:off x="4898774" y="4461869"/>
            <a:ext cx="1759698" cy="2073242"/>
            <a:chOff x="1829242" y="1998785"/>
            <a:chExt cx="2675350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 rot="5400000">
              <a:off x="2652485" y="1422081"/>
              <a:ext cx="883557" cy="2530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16200000">
            <a:off x="4871006" y="1231791"/>
            <a:ext cx="1792351" cy="2073242"/>
            <a:chOff x="1779594" y="1998785"/>
            <a:chExt cx="2724998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 rot="5400000">
              <a:off x="2602837" y="1422081"/>
              <a:ext cx="883557" cy="2530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16200000">
            <a:off x="943987" y="2975597"/>
            <a:ext cx="1825013" cy="2073242"/>
            <a:chOff x="1729936" y="1998785"/>
            <a:chExt cx="2774656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 rot="5400000">
              <a:off x="2553180" y="1422082"/>
              <a:ext cx="883557" cy="2530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S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H="1" flipV="1">
            <a:off x="2917574" y="4092664"/>
            <a:ext cx="1835654" cy="118489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917574" y="2060424"/>
            <a:ext cx="1775225" cy="143282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093627" y="3472871"/>
            <a:ext cx="75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d</a:t>
            </a:r>
            <a:r>
              <a:rPr lang="en-US" sz="2800" smtClean="0">
                <a:latin typeface="Britannic Bold" panose="020B0903060703020204" pitchFamily="34" charset="0"/>
              </a:rPr>
              <a:t>’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90758" y="4495848"/>
            <a:ext cx="579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e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95562" y="2422746"/>
            <a:ext cx="789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f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33" name="Arc 32"/>
          <p:cNvSpPr/>
          <p:nvPr/>
        </p:nvSpPr>
        <p:spPr>
          <a:xfrm>
            <a:off x="7999252" y="2001109"/>
            <a:ext cx="914400" cy="3276453"/>
          </a:xfrm>
          <a:prstGeom prst="arc">
            <a:avLst>
              <a:gd name="adj1" fmla="val 16067823"/>
              <a:gd name="adj2" fmla="val 5535940"/>
            </a:avLst>
          </a:prstGeom>
          <a:solidFill>
            <a:schemeClr val="bg1"/>
          </a:solidFill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7594145" y="1730829"/>
            <a:ext cx="702128" cy="691917"/>
          </a:xfrm>
          <a:prstGeom prst="ellips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597272" y="4924725"/>
            <a:ext cx="702128" cy="691917"/>
          </a:xfrm>
          <a:prstGeom prst="ellips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831574" y="2055760"/>
            <a:ext cx="716711" cy="466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847903" y="5306829"/>
            <a:ext cx="716711" cy="466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03509" y="1725050"/>
            <a:ext cx="671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smtClean="0">
                <a:solidFill>
                  <a:schemeClr val="bg1">
                    <a:lumMod val="50000"/>
                  </a:schemeClr>
                </a:solidFill>
              </a:rPr>
              <a:t>ε</a:t>
            </a:r>
            <a:r>
              <a:rPr lang="nl-NL" sz="3200" baseline="-2500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endParaRPr 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22949" y="4952516"/>
            <a:ext cx="671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smtClean="0">
                <a:solidFill>
                  <a:schemeClr val="bg1">
                    <a:lumMod val="50000"/>
                  </a:schemeClr>
                </a:solidFill>
              </a:rPr>
              <a:t>ε</a:t>
            </a:r>
            <a:r>
              <a:rPr lang="nl-NL" sz="3200" baseline="-2500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32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112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2750329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3421626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013203" y="582316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Mo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rot="-60000" flipH="1">
            <a:off x="6058850" y="2016470"/>
            <a:ext cx="15993" cy="133200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78062" y="2905595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17387" y="2378781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b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997322" y="3357058"/>
            <a:ext cx="144000" cy="144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8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2750329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3421626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013203" y="582316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Mo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rot="-60000" flipH="1">
            <a:off x="6058850" y="2016470"/>
            <a:ext cx="15993" cy="133200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78062" y="2905595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17387" y="2378781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b</a:t>
            </a:r>
            <a:endParaRPr lang="en-US" sz="2800">
              <a:latin typeface="Britannic Bold" panose="020B090306070302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164204" y="1143057"/>
            <a:ext cx="2839199" cy="150674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997322" y="3357058"/>
            <a:ext cx="144000" cy="144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026808" y="1190880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174489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2750329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3421626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013203" y="582316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Mo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flipV="1">
            <a:off x="3240929" y="1962708"/>
            <a:ext cx="5364000" cy="111560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78062" y="2905595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78062" y="2210721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c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164204" y="1143057"/>
            <a:ext cx="2839199" cy="150674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602103" y="1869808"/>
            <a:ext cx="144000" cy="144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026808" y="1190880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680516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911688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908447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1582985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78062" y="1066954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a’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04619" y="176981"/>
            <a:ext cx="193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subgroup 1</a:t>
            </a:r>
            <a:endParaRPr lang="en-US"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03174" y="196646"/>
            <a:ext cx="525612" cy="369332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>
                <a:latin typeface="Britannic Bold" panose="020B0903060703020204" pitchFamily="34" charset="0"/>
              </a:rPr>
              <a:t>Mo</a:t>
            </a:r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095124" y="4129584"/>
            <a:ext cx="2092569" cy="1380392"/>
            <a:chOff x="2412023" y="1998785"/>
            <a:chExt cx="2092569" cy="1380392"/>
          </a:xfrm>
        </p:grpSpPr>
        <p:sp>
          <p:nvSpPr>
            <p:cNvPr id="20" name="Rectangle 19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031661" y="4126343"/>
            <a:ext cx="2092569" cy="1380392"/>
            <a:chOff x="2412023" y="1998785"/>
            <a:chExt cx="2092569" cy="1380392"/>
          </a:xfrm>
        </p:grpSpPr>
        <p:sp>
          <p:nvSpPr>
            <p:cNvPr id="27" name="Rectangle 26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3239723" y="4800881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82975" y="4284850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a’’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09532" y="3394877"/>
            <a:ext cx="193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subgroup 2</a:t>
            </a:r>
            <a:endParaRPr lang="en-US">
              <a:latin typeface="Britannic Bold" panose="020B0903060703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08087" y="3414542"/>
            <a:ext cx="525612" cy="369332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>
                <a:latin typeface="Britannic Bold" panose="020B0903060703020204" pitchFamily="34" charset="0"/>
              </a:rPr>
              <a:t>Mo</a:t>
            </a:r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-4927" y="3115313"/>
            <a:ext cx="12204000" cy="983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441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2750329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3421626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013203" y="582316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Mo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rot="-60000" flipH="1">
            <a:off x="6058850" y="2016470"/>
            <a:ext cx="15993" cy="133200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78062" y="2905595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17387" y="2378781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b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997322" y="3357058"/>
            <a:ext cx="144000" cy="144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30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3893328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3890087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4564625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013203" y="1725315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Me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2125156" y="2300800"/>
            <a:ext cx="2839199" cy="150674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164204" y="2286056"/>
            <a:ext cx="2839199" cy="150674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22866" y="4043517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a</a:t>
            </a:r>
            <a:endParaRPr lang="en-US" sz="2800">
              <a:latin typeface="Britannic Bold" panose="020B0903060703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806907" y="1031986"/>
            <a:ext cx="2092569" cy="1380392"/>
            <a:chOff x="2412023" y="1998785"/>
            <a:chExt cx="2092569" cy="1380392"/>
          </a:xfrm>
        </p:grpSpPr>
        <p:sp>
          <p:nvSpPr>
            <p:cNvPr id="23" name="Rectangle 2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Mo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3452708" y="2460685"/>
            <a:ext cx="417584" cy="33472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990111" y="2460685"/>
            <a:ext cx="1831546" cy="2046225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77574" y="3266804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b</a:t>
            </a:r>
            <a:r>
              <a:rPr lang="en-US" sz="2800" smtClean="0">
                <a:latin typeface="Britannic Bold" panose="020B0903060703020204" pitchFamily="34" charset="0"/>
              </a:rPr>
              <a:t>’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783983" y="4500060"/>
            <a:ext cx="144000" cy="144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869586" y="2767977"/>
            <a:ext cx="144000" cy="144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94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2750329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3421626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013203" y="582316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Mo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rot="-60000" flipH="1">
            <a:off x="6058850" y="2016470"/>
            <a:ext cx="15993" cy="133200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78062" y="2905595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17387" y="2378781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b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997322" y="3357058"/>
            <a:ext cx="144000" cy="144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18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3893328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3890087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4564625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013203" y="1725315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Me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2125156" y="2300800"/>
            <a:ext cx="2839199" cy="150674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164204" y="2286056"/>
            <a:ext cx="2839199" cy="150674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22866" y="4043517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a</a:t>
            </a:r>
            <a:endParaRPr lang="en-US" sz="2800">
              <a:latin typeface="Britannic Bold" panose="020B0903060703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154947" y="1031986"/>
            <a:ext cx="2092569" cy="1380392"/>
            <a:chOff x="2412023" y="1998785"/>
            <a:chExt cx="2092569" cy="1380392"/>
          </a:xfrm>
        </p:grpSpPr>
        <p:sp>
          <p:nvSpPr>
            <p:cNvPr id="23" name="Rectangle 2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Mo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>
            <a:off x="8276123" y="2492853"/>
            <a:ext cx="199662" cy="25049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717958" y="2492853"/>
            <a:ext cx="1587664" cy="1992583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456996" y="3452542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b</a:t>
            </a:r>
            <a:r>
              <a:rPr lang="en-US" sz="2800" smtClean="0">
                <a:latin typeface="Britannic Bold" panose="020B0903060703020204" pitchFamily="34" charset="0"/>
              </a:rPr>
              <a:t>’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573958" y="4509646"/>
            <a:ext cx="144000" cy="144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098679" y="2767977"/>
            <a:ext cx="144000" cy="144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0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2750329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3421626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22867" y="2900518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a</a:t>
            </a:r>
            <a:endParaRPr lang="en-US" sz="280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186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3893328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3890087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4564625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013203" y="1725315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Me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2125156" y="2300800"/>
            <a:ext cx="2839199" cy="150674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164204" y="2286056"/>
            <a:ext cx="2839199" cy="150674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22866" y="4043517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a</a:t>
            </a:r>
            <a:r>
              <a:rPr lang="en-US" sz="2800" smtClean="0">
                <a:latin typeface="Britannic Bold" panose="020B0903060703020204" pitchFamily="34" charset="0"/>
              </a:rPr>
              <a:t>’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3081" y="2667025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03081" y="2667025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12998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3893328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3890087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4564625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013203" y="1725315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Me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2125156" y="2300800"/>
            <a:ext cx="2839199" cy="150674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164204" y="2286056"/>
            <a:ext cx="2839199" cy="150674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22866" y="4043517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a</a:t>
            </a:r>
            <a:r>
              <a:rPr lang="en-US" sz="2800" smtClean="0">
                <a:latin typeface="Britannic Bold" panose="020B0903060703020204" pitchFamily="34" charset="0"/>
              </a:rPr>
              <a:t>’’</a:t>
            </a:r>
            <a:endParaRPr lang="en-US" sz="2800">
              <a:latin typeface="Britannic Bold" panose="020B0903060703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777017" y="559497"/>
            <a:ext cx="2092569" cy="1380392"/>
            <a:chOff x="2412023" y="1998785"/>
            <a:chExt cx="2092569" cy="1380392"/>
          </a:xfrm>
        </p:grpSpPr>
        <p:sp>
          <p:nvSpPr>
            <p:cNvPr id="23" name="Rectangle 2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Mo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2831626" y="2025676"/>
            <a:ext cx="1037960" cy="75600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840403" y="2758249"/>
            <a:ext cx="144000" cy="144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043081" y="2719774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03081" y="2719774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28239" y="1995476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d</a:t>
            </a:r>
            <a:endParaRPr lang="en-US" sz="280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710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3893328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3890087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4564625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013203" y="1725315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Me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2125156" y="2300800"/>
            <a:ext cx="2839199" cy="150674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164204" y="2286056"/>
            <a:ext cx="2839199" cy="150674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22866" y="4043517"/>
            <a:ext cx="1153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a</a:t>
            </a:r>
            <a:r>
              <a:rPr lang="en-US" sz="2800" smtClean="0">
                <a:latin typeface="Britannic Bold" panose="020B0903060703020204" pitchFamily="34" charset="0"/>
              </a:rPr>
              <a:t>’’’</a:t>
            </a:r>
            <a:endParaRPr lang="en-US" sz="2800">
              <a:latin typeface="Britannic Bold" panose="020B0903060703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149242" y="559497"/>
            <a:ext cx="2092569" cy="1380392"/>
            <a:chOff x="2412023" y="1998785"/>
            <a:chExt cx="2092569" cy="1380392"/>
          </a:xfrm>
        </p:grpSpPr>
        <p:sp>
          <p:nvSpPr>
            <p:cNvPr id="23" name="Rectangle 2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Mo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>
            <a:off x="8289186" y="2038350"/>
            <a:ext cx="1007214" cy="71475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8098078" y="2758249"/>
            <a:ext cx="144000" cy="144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043081" y="2719774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03081" y="2719774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29531" y="2196554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d</a:t>
            </a:r>
            <a:endParaRPr lang="en-US" sz="280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372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>
            <a:off x="-4927" y="2728454"/>
            <a:ext cx="12204000" cy="983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3458254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1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3455013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4129551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085295" y="582313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2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3240733" y="1270631"/>
            <a:ext cx="5744245" cy="259345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638" y="2728454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micro</a:t>
            </a:r>
            <a:endParaRPr lang="en-US">
              <a:latin typeface="Britannic Bold" panose="020B09030607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555" y="2271252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macro</a:t>
            </a:r>
            <a:endParaRPr lang="en-US">
              <a:latin typeface="Britannic Bold" panose="020B0903060703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78062" y="3635359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78062" y="1436998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37383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>
            <a:off x="-4927" y="2728454"/>
            <a:ext cx="12204000" cy="983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3458254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1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3455013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4129551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085295" y="582313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2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638" y="2728454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micro</a:t>
            </a:r>
            <a:endParaRPr lang="en-US">
              <a:latin typeface="Britannic Bold" panose="020B09030607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555" y="2271252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macro</a:t>
            </a:r>
            <a:endParaRPr lang="en-US">
              <a:latin typeface="Britannic Bold" panose="020B0903060703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031666" y="579067"/>
            <a:ext cx="2092569" cy="1380392"/>
            <a:chOff x="2412023" y="1998785"/>
            <a:chExt cx="2092569" cy="1380392"/>
          </a:xfrm>
        </p:grpSpPr>
        <p:sp>
          <p:nvSpPr>
            <p:cNvPr id="21" name="Rectangle 20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3229896" y="1253605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78062" y="3635359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78062" y="759991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68036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>
            <a:off x="-4927" y="2728454"/>
            <a:ext cx="12204000" cy="983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3458254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2ij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3366047"/>
            <a:ext cx="2092569" cy="1469358"/>
            <a:chOff x="2412023" y="1909819"/>
            <a:chExt cx="2092569" cy="1469358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1909819"/>
              <a:ext cx="20175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smtClean="0">
                  <a:latin typeface="Britannic Bold" panose="020B0903060703020204" pitchFamily="34" charset="0"/>
                </a:rPr>
                <a:t>Y</a:t>
              </a:r>
              <a:r>
                <a:rPr lang="en-US" sz="6000" baseline="-25000" smtClean="0">
                  <a:latin typeface="Britannic Bold" panose="020B0903060703020204" pitchFamily="34" charset="0"/>
                </a:rPr>
                <a:t>ij - </a:t>
              </a:r>
              <a:r>
                <a:rPr lang="en-US" sz="6000" smtClean="0">
                  <a:latin typeface="Britannic Bold" panose="020B0903060703020204" pitchFamily="34" charset="0"/>
                </a:rPr>
                <a:t>Y</a:t>
              </a:r>
              <a:r>
                <a:rPr lang="en-US" sz="6000" baseline="-25000" smtClean="0">
                  <a:latin typeface="Britannic Bold" panose="020B0903060703020204" pitchFamily="34" charset="0"/>
                </a:rPr>
                <a:t>.j</a:t>
              </a:r>
              <a:endParaRPr lang="en-US" sz="6600" baseline="-25000" smtClean="0">
                <a:latin typeface="Britannic Bold" panose="020B0903060703020204" pitchFamily="34" charset="0"/>
              </a:endParaRPr>
            </a:p>
            <a:p>
              <a:pPr algn="ctr"/>
              <a:r>
                <a:rPr lang="en-US" sz="2400" smtClean="0">
                  <a:latin typeface="Britannic Bold" panose="020B0903060703020204" pitchFamily="34" charset="0"/>
                </a:rPr>
                <a:t>(within)</a:t>
              </a:r>
              <a:endParaRPr lang="en-US" sz="24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4129551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085295" y="582313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1j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638" y="2728454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micro</a:t>
            </a:r>
            <a:endParaRPr lang="en-US">
              <a:latin typeface="Britannic Bold" panose="020B09030607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555" y="2271252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macro</a:t>
            </a:r>
            <a:endParaRPr lang="en-US">
              <a:latin typeface="Britannic Bold" panose="020B0903060703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031666" y="468834"/>
            <a:ext cx="2092569" cy="1490625"/>
            <a:chOff x="2412023" y="1888552"/>
            <a:chExt cx="2092569" cy="1490625"/>
          </a:xfrm>
        </p:grpSpPr>
        <p:sp>
          <p:nvSpPr>
            <p:cNvPr id="21" name="Rectangle 20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7856" y="1888552"/>
              <a:ext cx="201755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.j</a:t>
              </a:r>
            </a:p>
            <a:p>
              <a:pPr algn="ctr"/>
              <a:r>
                <a:rPr lang="en-US" sz="2400" smtClean="0">
                  <a:latin typeface="Britannic Bold" panose="020B0903060703020204" pitchFamily="34" charset="0"/>
                </a:rPr>
                <a:t>(between)</a:t>
              </a:r>
              <a:endParaRPr lang="en-US" sz="24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3229896" y="1253605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78062" y="3635359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78062" y="759991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70403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>
            <a:off x="-4927" y="2728454"/>
            <a:ext cx="12204000" cy="983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3458254"/>
            <a:ext cx="2087653" cy="2073312"/>
            <a:chOff x="2412023" y="1998785"/>
            <a:chExt cx="2092569" cy="207331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smtClean="0">
                  <a:latin typeface="Britannic Bold" panose="020B0903060703020204" pitchFamily="34" charset="0"/>
                </a:rPr>
                <a:t>X</a:t>
              </a:r>
              <a:r>
                <a:rPr lang="en-US" sz="6000" baseline="-25000" smtClean="0">
                  <a:latin typeface="Britannic Bold" panose="020B0903060703020204" pitchFamily="34" charset="0"/>
                </a:rPr>
                <a:t>ij</a:t>
              </a:r>
              <a:r>
                <a:rPr lang="en-US" sz="6000" smtClean="0">
                  <a:latin typeface="Britannic Bold" panose="020B0903060703020204" pitchFamily="34" charset="0"/>
                </a:rPr>
                <a:t>-X</a:t>
              </a:r>
              <a:r>
                <a:rPr lang="en-US" sz="6000" baseline="-25000">
                  <a:latin typeface="Britannic Bold" panose="020B0903060703020204" pitchFamily="34" charset="0"/>
                </a:rPr>
                <a:t>.</a:t>
              </a:r>
              <a:r>
                <a:rPr lang="en-US" sz="6000" baseline="-25000" smtClean="0">
                  <a:latin typeface="Britannic Bold" panose="020B0903060703020204" pitchFamily="34" charset="0"/>
                </a:rPr>
                <a:t>j</a:t>
              </a:r>
              <a:endParaRPr lang="en-US" sz="6000">
                <a:latin typeface="Britannic Bold" panose="020B0903060703020204" pitchFamily="34" charset="0"/>
              </a:endParaRPr>
            </a:p>
            <a:p>
              <a:pPr algn="ctr"/>
              <a:endParaRPr lang="en-US" sz="60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3455013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r>
                <a:rPr lang="en-US" sz="6600" baseline="-25000">
                  <a:latin typeface="Britannic Bold" panose="020B0903060703020204" pitchFamily="34" charset="0"/>
                </a:rPr>
                <a:t>ij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4129551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085295" y="582313"/>
            <a:ext cx="2092569" cy="2257978"/>
            <a:chOff x="2412023" y="1998785"/>
            <a:chExt cx="2092569" cy="2257978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.j</a:t>
              </a:r>
              <a:endParaRPr lang="en-US" sz="6600">
                <a:latin typeface="Britannic Bold" panose="020B0903060703020204" pitchFamily="34" charset="0"/>
              </a:endParaRPr>
            </a:p>
            <a:p>
              <a:pPr algn="ctr"/>
              <a:endParaRPr lang="en-US" sz="6600">
                <a:latin typeface="Britannic Bold" panose="020B0903060703020204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638" y="2728454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micro</a:t>
            </a:r>
            <a:endParaRPr lang="en-US">
              <a:latin typeface="Britannic Bold" panose="020B09030607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555" y="2271252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macro</a:t>
            </a:r>
            <a:endParaRPr lang="en-US">
              <a:latin typeface="Britannic Bold" panose="020B0903060703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031666" y="579067"/>
            <a:ext cx="2092569" cy="1380392"/>
            <a:chOff x="2412023" y="1998785"/>
            <a:chExt cx="2092569" cy="1380392"/>
          </a:xfrm>
        </p:grpSpPr>
        <p:sp>
          <p:nvSpPr>
            <p:cNvPr id="21" name="Rectangle 20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r>
                <a:rPr lang="en-US" sz="6600" baseline="-25000">
                  <a:latin typeface="Britannic Bold" panose="020B0903060703020204" pitchFamily="34" charset="0"/>
                </a:rPr>
                <a:t>.j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3229896" y="1253605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78062" y="3635359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78062" y="759991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300754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>
            <a:off x="-4927" y="3180738"/>
            <a:ext cx="12204000" cy="983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4913426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1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4910185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5584723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085295" y="1349229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2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638" y="3180738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micro</a:t>
            </a:r>
            <a:endParaRPr lang="en-US">
              <a:latin typeface="Britannic Bold" panose="020B09030607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555" y="2723536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macro</a:t>
            </a:r>
            <a:endParaRPr lang="en-US">
              <a:latin typeface="Britannic Bold" panose="020B0903060703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031666" y="1345983"/>
            <a:ext cx="2092569" cy="1380392"/>
            <a:chOff x="2412023" y="1998785"/>
            <a:chExt cx="2092569" cy="1380392"/>
          </a:xfrm>
        </p:grpSpPr>
        <p:sp>
          <p:nvSpPr>
            <p:cNvPr id="21" name="Rectangle 20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3229896" y="2020521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934545" y="3379058"/>
            <a:ext cx="2092569" cy="1543784"/>
            <a:chOff x="2412023" y="1835393"/>
            <a:chExt cx="2092569" cy="1543784"/>
          </a:xfrm>
        </p:grpSpPr>
        <p:sp>
          <p:nvSpPr>
            <p:cNvPr id="25" name="Rectangle 2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57856" y="1835393"/>
              <a:ext cx="201755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Me</a:t>
              </a:r>
            </a:p>
            <a:p>
              <a:pPr algn="ctr"/>
              <a:r>
                <a:rPr lang="en-US" sz="2400" smtClean="0">
                  <a:latin typeface="Britannic Bold" panose="020B0903060703020204" pitchFamily="34" charset="0"/>
                </a:rPr>
                <a:t>(within)</a:t>
              </a:r>
              <a:endParaRPr lang="en-US" sz="24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939460" y="111426"/>
            <a:ext cx="2092569" cy="1522518"/>
            <a:chOff x="2412023" y="1856659"/>
            <a:chExt cx="2092569" cy="1522518"/>
          </a:xfrm>
        </p:grpSpPr>
        <p:sp>
          <p:nvSpPr>
            <p:cNvPr id="28" name="Rectangle 27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57856" y="1856659"/>
              <a:ext cx="201755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Me</a:t>
              </a:r>
            </a:p>
            <a:p>
              <a:pPr algn="ctr"/>
              <a:r>
                <a:rPr lang="en-US" sz="2400" smtClean="0">
                  <a:latin typeface="Britannic Bold" panose="020B0903060703020204" pitchFamily="34" charset="0"/>
                </a:rPr>
                <a:t>(between)</a:t>
              </a:r>
              <a:endParaRPr lang="en-US" sz="24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7077862" y="866312"/>
            <a:ext cx="1907116" cy="96248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227224" y="807455"/>
            <a:ext cx="1665548" cy="99349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088100" y="4209366"/>
            <a:ext cx="1907116" cy="96248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97185" y="1981549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a</a:t>
            </a:r>
            <a:r>
              <a:rPr lang="en-US" sz="2800" smtClean="0">
                <a:latin typeface="Britannic Bold" panose="020B0903060703020204" pitchFamily="34" charset="0"/>
              </a:rPr>
              <a:t>’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83568" y="4212608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00119" y="5554154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a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04085" y="953595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c’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35019" y="965319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05671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>
            <a:off x="-4927" y="2728454"/>
            <a:ext cx="12204000" cy="983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4435725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1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4432484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5107022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085295" y="582313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2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3240732" y="1270631"/>
            <a:ext cx="6943792" cy="304912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638" y="2728454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micro</a:t>
            </a:r>
            <a:endParaRPr lang="en-US">
              <a:latin typeface="Britannic Bold" panose="020B09030607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555" y="2271252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macro</a:t>
            </a:r>
            <a:endParaRPr lang="en-US">
              <a:latin typeface="Britannic Bold" panose="020B0903060703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934545" y="3164078"/>
            <a:ext cx="2092569" cy="1380392"/>
            <a:chOff x="2412023" y="1998785"/>
            <a:chExt cx="2092569" cy="1380392"/>
          </a:xfrm>
        </p:grpSpPr>
        <p:sp>
          <p:nvSpPr>
            <p:cNvPr id="21" name="Rectangle 20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Me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7089982" y="4319752"/>
            <a:ext cx="1929114" cy="42316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459421" y="2081048"/>
            <a:ext cx="2349062" cy="176573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513491" y="1008993"/>
            <a:ext cx="9605826" cy="5234152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36028" y="716633"/>
            <a:ext cx="11461531" cy="5772035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261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>
            <a:off x="-4927" y="2728454"/>
            <a:ext cx="12204000" cy="983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3458254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1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3455013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4129551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085295" y="582313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2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638" y="2728454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micro</a:t>
            </a:r>
            <a:endParaRPr lang="en-US">
              <a:latin typeface="Britannic Bold" panose="020B09030607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555" y="2271252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macro</a:t>
            </a:r>
            <a:endParaRPr lang="en-US">
              <a:latin typeface="Britannic Bold" panose="020B0903060703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031666" y="579067"/>
            <a:ext cx="2092569" cy="1380392"/>
            <a:chOff x="2412023" y="1998785"/>
            <a:chExt cx="2092569" cy="1380392"/>
          </a:xfrm>
        </p:grpSpPr>
        <p:sp>
          <p:nvSpPr>
            <p:cNvPr id="21" name="Rectangle 20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3229896" y="1253605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5" idx="1"/>
          </p:cNvCxnSpPr>
          <p:nvPr/>
        </p:nvCxnSpPr>
        <p:spPr>
          <a:xfrm>
            <a:off x="3224978" y="1608083"/>
            <a:ext cx="2793432" cy="245054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997322" y="4037543"/>
            <a:ext cx="144000" cy="144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778062" y="3635359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78062" y="759991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72200" y="2627172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1335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4146517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2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V="1">
            <a:off x="3254477" y="3736258"/>
            <a:ext cx="5730501" cy="106964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075466" y="1309905"/>
            <a:ext cx="2092569" cy="1380392"/>
            <a:chOff x="2412023" y="1998785"/>
            <a:chExt cx="2092569" cy="1380392"/>
          </a:xfrm>
        </p:grpSpPr>
        <p:sp>
          <p:nvSpPr>
            <p:cNvPr id="14" name="Rectangle 13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1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3239732" y="1969295"/>
            <a:ext cx="5745246" cy="109837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22867" y="3788542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22867" y="2030081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a</a:t>
            </a:r>
            <a:endParaRPr lang="en-US" sz="280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292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>
            <a:off x="-4927" y="2728454"/>
            <a:ext cx="12204000" cy="983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3458254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1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3455013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4129551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085295" y="582313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2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638" y="2728454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micro</a:t>
            </a:r>
            <a:endParaRPr lang="en-US">
              <a:latin typeface="Britannic Bold" panose="020B09030607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555" y="2271252"/>
            <a:ext cx="82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Britannic Bold" panose="020B0903060703020204" pitchFamily="34" charset="0"/>
              </a:rPr>
              <a:t>macro</a:t>
            </a:r>
            <a:endParaRPr lang="en-US">
              <a:latin typeface="Britannic Bold" panose="020B0903060703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031666" y="579067"/>
            <a:ext cx="2092569" cy="1380392"/>
            <a:chOff x="2412023" y="1998785"/>
            <a:chExt cx="2092569" cy="1380392"/>
          </a:xfrm>
        </p:grpSpPr>
        <p:sp>
          <p:nvSpPr>
            <p:cNvPr id="21" name="Rectangle 20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3229896" y="1253605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997322" y="1188007"/>
            <a:ext cx="144000" cy="144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239153" y="1345809"/>
            <a:ext cx="2793432" cy="245054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513491" y="573056"/>
            <a:ext cx="9605826" cy="5234152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36028" y="280696"/>
            <a:ext cx="11461531" cy="5772035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5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4146517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2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V="1">
            <a:off x="3254477" y="3736258"/>
            <a:ext cx="5730501" cy="106964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075466" y="1309905"/>
            <a:ext cx="2092569" cy="1380392"/>
            <a:chOff x="2412023" y="1998785"/>
            <a:chExt cx="2092569" cy="1380392"/>
          </a:xfrm>
        </p:grpSpPr>
        <p:sp>
          <p:nvSpPr>
            <p:cNvPr id="14" name="Rectangle 13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1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3239732" y="1969295"/>
            <a:ext cx="5745246" cy="109837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 flipH="1">
            <a:off x="526905" y="1978815"/>
            <a:ext cx="914400" cy="2907817"/>
          </a:xfrm>
          <a:prstGeom prst="arc">
            <a:avLst>
              <a:gd name="adj1" fmla="val 16067823"/>
              <a:gd name="adj2" fmla="val 5535940"/>
            </a:avLst>
          </a:prstGeom>
          <a:ln w="38100">
            <a:solidFill>
              <a:schemeClr val="bg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922867" y="3788542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22867" y="2030081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a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468" y="3171113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c</a:t>
            </a:r>
            <a:endParaRPr lang="en-US" sz="2800">
              <a:solidFill>
                <a:schemeClr val="bg1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52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4146517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2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V="1">
            <a:off x="3254477" y="3736258"/>
            <a:ext cx="5730501" cy="106964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075466" y="1309905"/>
            <a:ext cx="2092569" cy="1380392"/>
            <a:chOff x="2412023" y="1998785"/>
            <a:chExt cx="2092569" cy="1380392"/>
          </a:xfrm>
        </p:grpSpPr>
        <p:sp>
          <p:nvSpPr>
            <p:cNvPr id="14" name="Rectangle 13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r>
                <a:rPr lang="en-US" sz="6600" baseline="-25000" smtClean="0">
                  <a:latin typeface="Britannic Bold" panose="020B0903060703020204" pitchFamily="34" charset="0"/>
                </a:rPr>
                <a:t>1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3239732" y="1969295"/>
            <a:ext cx="5745246" cy="109837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21540000" flipH="1">
            <a:off x="2144739" y="2763000"/>
            <a:ext cx="15993" cy="133200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31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2750329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3421626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22867" y="2900518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a</a:t>
            </a:r>
            <a:endParaRPr lang="en-US" sz="280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62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2750329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3421626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013203" y="582316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Me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2125156" y="1157801"/>
            <a:ext cx="2839199" cy="150674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164204" y="1143057"/>
            <a:ext cx="2839199" cy="150674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22866" y="2900518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a’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3081" y="1497650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803081" y="1497650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74793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2750329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182780" y="3438832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22867" y="2900518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586729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Jochem Tolsma 2020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90211" y="2750329"/>
            <a:ext cx="2092569" cy="1380392"/>
            <a:chOff x="2412023" y="1998785"/>
            <a:chExt cx="2092569" cy="1380392"/>
          </a:xfrm>
        </p:grpSpPr>
        <p:sp>
          <p:nvSpPr>
            <p:cNvPr id="5" name="Rectangle 4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X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6748" y="2747088"/>
            <a:ext cx="2092569" cy="1380392"/>
            <a:chOff x="2412023" y="1998785"/>
            <a:chExt cx="2092569" cy="1380392"/>
          </a:xfrm>
        </p:grpSpPr>
        <p:sp>
          <p:nvSpPr>
            <p:cNvPr id="9" name="Rectangle 8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Y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224978" y="3421626"/>
            <a:ext cx="5760000" cy="983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013203" y="582316"/>
            <a:ext cx="2092569" cy="1380392"/>
            <a:chOff x="2412023" y="1998785"/>
            <a:chExt cx="2092569" cy="1380392"/>
          </a:xfrm>
        </p:grpSpPr>
        <p:sp>
          <p:nvSpPr>
            <p:cNvPr id="13" name="Rectangle 12"/>
            <p:cNvSpPr/>
            <p:nvPr/>
          </p:nvSpPr>
          <p:spPr>
            <a:xfrm>
              <a:off x="2412023" y="1998785"/>
              <a:ext cx="2092569" cy="1380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856" y="2133105"/>
              <a:ext cx="20175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smtClean="0">
                  <a:latin typeface="Britannic Bold" panose="020B0903060703020204" pitchFamily="34" charset="0"/>
                </a:rPr>
                <a:t>S</a:t>
              </a:r>
              <a:endParaRPr lang="en-US" sz="6600">
                <a:latin typeface="Britannic Bold" panose="020B0903060703020204" pitchFamily="34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2125156" y="1157801"/>
            <a:ext cx="2839199" cy="150674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164204" y="1143057"/>
            <a:ext cx="2839199" cy="150674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22866" y="2900518"/>
            <a:ext cx="61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ritannic Bold" panose="020B0903060703020204" pitchFamily="34" charset="0"/>
              </a:rPr>
              <a:t>d</a:t>
            </a:r>
            <a:r>
              <a:rPr lang="en-US" sz="2800" smtClean="0">
                <a:latin typeface="Britannic Bold" panose="020B0903060703020204" pitchFamily="34" charset="0"/>
              </a:rPr>
              <a:t>’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3081" y="1497650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e</a:t>
            </a:r>
            <a:endParaRPr lang="en-US" sz="2800">
              <a:latin typeface="Britannic Bold" panose="020B0903060703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03081" y="1497650"/>
            <a:ext cx="36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Britannic Bold" panose="020B0903060703020204" pitchFamily="34" charset="0"/>
              </a:rPr>
              <a:t>f</a:t>
            </a:r>
            <a:endParaRPr lang="en-US" sz="280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3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F9434AC-D3EF-43F5-9499-AB087536477E}" vid="{84D9FD8C-4C06-4ED4-AAD8-5198395E6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1272</TotalTime>
  <Words>339</Words>
  <Application>Microsoft Office PowerPoint</Application>
  <PresentationFormat>Widescreen</PresentationFormat>
  <Paragraphs>222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Radboud Universiteit Nijmegen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Jochem Tolsma</dc:creator>
  <cp:lastModifiedBy>Jochem Tolsma</cp:lastModifiedBy>
  <cp:revision>31</cp:revision>
  <dcterms:created xsi:type="dcterms:W3CDTF">2020-12-04T08:08:04Z</dcterms:created>
  <dcterms:modified xsi:type="dcterms:W3CDTF">2020-12-10T13:21:55Z</dcterms:modified>
</cp:coreProperties>
</file>