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75" r:id="rId6"/>
    <p:sldId id="259" r:id="rId7"/>
    <p:sldId id="261" r:id="rId8"/>
    <p:sldId id="263" r:id="rId9"/>
    <p:sldId id="262" r:id="rId10"/>
    <p:sldId id="277" r:id="rId11"/>
    <p:sldId id="278" r:id="rId12"/>
    <p:sldId id="265" r:id="rId13"/>
    <p:sldId id="264" r:id="rId14"/>
    <p:sldId id="266" r:id="rId15"/>
    <p:sldId id="267" r:id="rId16"/>
    <p:sldId id="268" r:id="rId17"/>
    <p:sldId id="269" r:id="rId18"/>
    <p:sldId id="276" r:id="rId19"/>
    <p:sldId id="271" r:id="rId20"/>
    <p:sldId id="270" r:id="rId21"/>
    <p:sldId id="272" r:id="rId22"/>
    <p:sldId id="273" r:id="rId23"/>
    <p:sldId id="274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6" autoAdjust="0"/>
    <p:restoredTop sz="94660"/>
  </p:normalViewPr>
  <p:slideViewPr>
    <p:cSldViewPr snapToGrid="0" showGuides="1">
      <p:cViewPr varScale="1">
        <p:scale>
          <a:sx n="87" d="100"/>
          <a:sy n="87" d="100"/>
        </p:scale>
        <p:origin x="518" y="53"/>
      </p:cViewPr>
      <p:guideLst>
        <p:guide orient="horz" pos="2160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C2E3B-5E59-418D-8DF4-F1DFF0FDF350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0433B-D1B0-419E-87F0-E487D2216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034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C2E3B-5E59-418D-8DF4-F1DFF0FDF350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0433B-D1B0-419E-87F0-E487D2216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652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C2E3B-5E59-418D-8DF4-F1DFF0FDF350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0433B-D1B0-419E-87F0-E487D2216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570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C2E3B-5E59-418D-8DF4-F1DFF0FDF350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0433B-D1B0-419E-87F0-E487D2216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640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C2E3B-5E59-418D-8DF4-F1DFF0FDF350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0433B-D1B0-419E-87F0-E487D2216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639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C2E3B-5E59-418D-8DF4-F1DFF0FDF350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0433B-D1B0-419E-87F0-E487D2216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100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C2E3B-5E59-418D-8DF4-F1DFF0FDF350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0433B-D1B0-419E-87F0-E487D2216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304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C2E3B-5E59-418D-8DF4-F1DFF0FDF350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0433B-D1B0-419E-87F0-E487D2216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066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C2E3B-5E59-418D-8DF4-F1DFF0FDF350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0433B-D1B0-419E-87F0-E487D2216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459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C2E3B-5E59-418D-8DF4-F1DFF0FDF350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0433B-D1B0-419E-87F0-E487D2216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740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C2E3B-5E59-418D-8DF4-F1DFF0FDF350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0433B-D1B0-419E-87F0-E487D2216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850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8C2E3B-5E59-418D-8DF4-F1DFF0FDF350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80433B-D1B0-419E-87F0-E487D2216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397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6488668"/>
            <a:ext cx="3419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© Jochem Tolsma 2020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090211" y="2750329"/>
            <a:ext cx="2092569" cy="1380392"/>
            <a:chOff x="2412023" y="1998785"/>
            <a:chExt cx="2092569" cy="1380392"/>
          </a:xfrm>
        </p:grpSpPr>
        <p:sp>
          <p:nvSpPr>
            <p:cNvPr id="5" name="Rectangle 4"/>
            <p:cNvSpPr/>
            <p:nvPr/>
          </p:nvSpPr>
          <p:spPr>
            <a:xfrm>
              <a:off x="2412023" y="1998785"/>
              <a:ext cx="2092569" cy="1380392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457856" y="2133105"/>
              <a:ext cx="2017552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smtClean="0">
                  <a:latin typeface="Britannic Bold" panose="020B0903060703020204" pitchFamily="34" charset="0"/>
                </a:rPr>
                <a:t>X</a:t>
              </a:r>
              <a:endParaRPr lang="en-US" sz="6600">
                <a:latin typeface="Britannic Bold" panose="020B0903060703020204" pitchFamily="34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9026748" y="2747088"/>
            <a:ext cx="2092569" cy="1380392"/>
            <a:chOff x="2412023" y="1998785"/>
            <a:chExt cx="2092569" cy="1380392"/>
          </a:xfrm>
        </p:grpSpPr>
        <p:sp>
          <p:nvSpPr>
            <p:cNvPr id="9" name="Rectangle 8"/>
            <p:cNvSpPr/>
            <p:nvPr/>
          </p:nvSpPr>
          <p:spPr>
            <a:xfrm>
              <a:off x="2412023" y="1998785"/>
              <a:ext cx="2092569" cy="1380392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457856" y="2133105"/>
              <a:ext cx="2017552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smtClean="0">
                  <a:latin typeface="Britannic Bold" panose="020B0903060703020204" pitchFamily="34" charset="0"/>
                </a:rPr>
                <a:t>Y</a:t>
              </a:r>
              <a:endParaRPr lang="en-US" sz="6600">
                <a:latin typeface="Britannic Bold" panose="020B0903060703020204" pitchFamily="34" charset="0"/>
              </a:endParaRPr>
            </a:p>
          </p:txBody>
        </p:sp>
      </p:grpSp>
      <p:cxnSp>
        <p:nvCxnSpPr>
          <p:cNvPr id="12" name="Straight Arrow Connector 11"/>
          <p:cNvCxnSpPr/>
          <p:nvPr/>
        </p:nvCxnSpPr>
        <p:spPr>
          <a:xfrm>
            <a:off x="3224978" y="3421626"/>
            <a:ext cx="5760000" cy="9832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922867" y="2900518"/>
            <a:ext cx="3637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>
                <a:latin typeface="Britannic Bold" panose="020B0903060703020204" pitchFamily="34" charset="0"/>
              </a:rPr>
              <a:t>a</a:t>
            </a:r>
            <a:endParaRPr lang="en-US" sz="2800">
              <a:latin typeface="Britannic Bold" panose="020B09030607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05045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6488668"/>
            <a:ext cx="3419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© Jochem Tolsma 2020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 rot="16200000">
            <a:off x="4947761" y="4461869"/>
            <a:ext cx="1759698" cy="2073242"/>
            <a:chOff x="1829242" y="1998785"/>
            <a:chExt cx="2675350" cy="1380392"/>
          </a:xfrm>
        </p:grpSpPr>
        <p:sp>
          <p:nvSpPr>
            <p:cNvPr id="5" name="Rectangle 4"/>
            <p:cNvSpPr/>
            <p:nvPr/>
          </p:nvSpPr>
          <p:spPr>
            <a:xfrm>
              <a:off x="2412023" y="1998785"/>
              <a:ext cx="2092569" cy="1380392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 rot="5400000">
              <a:off x="2652485" y="1422081"/>
              <a:ext cx="883557" cy="25300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smtClean="0">
                  <a:latin typeface="Britannic Bold" panose="020B0903060703020204" pitchFamily="34" charset="0"/>
                </a:rPr>
                <a:t>X</a:t>
              </a:r>
              <a:endParaRPr lang="en-US" sz="6600">
                <a:latin typeface="Britannic Bold" panose="020B0903060703020204" pitchFamily="34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 rot="16200000">
            <a:off x="4871006" y="1231791"/>
            <a:ext cx="1792351" cy="2073242"/>
            <a:chOff x="1779594" y="1998785"/>
            <a:chExt cx="2724998" cy="1380392"/>
          </a:xfrm>
        </p:grpSpPr>
        <p:sp>
          <p:nvSpPr>
            <p:cNvPr id="9" name="Rectangle 8"/>
            <p:cNvSpPr/>
            <p:nvPr/>
          </p:nvSpPr>
          <p:spPr>
            <a:xfrm>
              <a:off x="2412023" y="1998785"/>
              <a:ext cx="2092569" cy="1380392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 rot="5400000">
              <a:off x="2602837" y="1422081"/>
              <a:ext cx="883557" cy="25300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smtClean="0">
                  <a:latin typeface="Britannic Bold" panose="020B0903060703020204" pitchFamily="34" charset="0"/>
                </a:rPr>
                <a:t>Y</a:t>
              </a:r>
              <a:endParaRPr lang="en-US" sz="6600">
                <a:latin typeface="Britannic Bold" panose="020B0903060703020204" pitchFamily="34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 rot="16200000">
            <a:off x="943987" y="2975597"/>
            <a:ext cx="1825013" cy="2073242"/>
            <a:chOff x="1729936" y="1998785"/>
            <a:chExt cx="2774656" cy="1380392"/>
          </a:xfrm>
        </p:grpSpPr>
        <p:sp>
          <p:nvSpPr>
            <p:cNvPr id="13" name="Rectangle 12"/>
            <p:cNvSpPr/>
            <p:nvPr/>
          </p:nvSpPr>
          <p:spPr>
            <a:xfrm>
              <a:off x="2412023" y="1998785"/>
              <a:ext cx="2092569" cy="1380392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 rot="5400000">
              <a:off x="2553180" y="1422082"/>
              <a:ext cx="883557" cy="25300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smtClean="0">
                  <a:latin typeface="Britannic Bold" panose="020B0903060703020204" pitchFamily="34" charset="0"/>
                </a:rPr>
                <a:t>S</a:t>
              </a:r>
              <a:endParaRPr lang="en-US" sz="6600">
                <a:latin typeface="Britannic Bold" panose="020B0903060703020204" pitchFamily="34" charset="0"/>
              </a:endParaRPr>
            </a:p>
          </p:txBody>
        </p:sp>
      </p:grpSp>
      <p:cxnSp>
        <p:nvCxnSpPr>
          <p:cNvPr id="15" name="Straight Arrow Connector 14"/>
          <p:cNvCxnSpPr/>
          <p:nvPr/>
        </p:nvCxnSpPr>
        <p:spPr>
          <a:xfrm flipH="1" flipV="1">
            <a:off x="2917574" y="4092664"/>
            <a:ext cx="1835654" cy="1184898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2917574" y="2060424"/>
            <a:ext cx="1775225" cy="1432826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689370" y="3260603"/>
            <a:ext cx="758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latin typeface="Britannic Bold" panose="020B0903060703020204" pitchFamily="34" charset="0"/>
              </a:rPr>
              <a:t>d</a:t>
            </a:r>
            <a:r>
              <a:rPr lang="en-US" sz="2800" smtClean="0">
                <a:latin typeface="Britannic Bold" panose="020B0903060703020204" pitchFamily="34" charset="0"/>
              </a:rPr>
              <a:t>’</a:t>
            </a:r>
            <a:endParaRPr lang="en-US" sz="2800">
              <a:latin typeface="Britannic Bold" panose="020B0903060703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290758" y="4495848"/>
            <a:ext cx="579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>
                <a:latin typeface="Britannic Bold" panose="020B0903060703020204" pitchFamily="34" charset="0"/>
              </a:rPr>
              <a:t>e</a:t>
            </a:r>
            <a:endParaRPr lang="en-US" sz="2800">
              <a:latin typeface="Britannic Bold" panose="020B0903060703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295562" y="2422746"/>
            <a:ext cx="7895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>
                <a:latin typeface="Britannic Bold" panose="020B0903060703020204" pitchFamily="34" charset="0"/>
              </a:rPr>
              <a:t>f</a:t>
            </a:r>
            <a:endParaRPr lang="en-US" sz="2800">
              <a:latin typeface="Britannic Bold" panose="020B0903060703020204" pitchFamily="34" charset="0"/>
            </a:endParaRPr>
          </a:p>
        </p:txBody>
      </p:sp>
      <p:sp>
        <p:nvSpPr>
          <p:cNvPr id="33" name="Arc 32"/>
          <p:cNvSpPr/>
          <p:nvPr/>
        </p:nvSpPr>
        <p:spPr>
          <a:xfrm>
            <a:off x="6594995" y="2229718"/>
            <a:ext cx="914400" cy="2907817"/>
          </a:xfrm>
          <a:prstGeom prst="arc">
            <a:avLst>
              <a:gd name="adj1" fmla="val 16067823"/>
              <a:gd name="adj2" fmla="val 5535940"/>
            </a:avLst>
          </a:prstGeom>
          <a:solidFill>
            <a:schemeClr val="bg1"/>
          </a:solidFill>
          <a:ln w="381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742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6488668"/>
            <a:ext cx="3419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© Jochem Tolsma 2020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 rot="16200000">
            <a:off x="4898774" y="4461869"/>
            <a:ext cx="1759698" cy="2073242"/>
            <a:chOff x="1829242" y="1998785"/>
            <a:chExt cx="2675350" cy="1380392"/>
          </a:xfrm>
        </p:grpSpPr>
        <p:sp>
          <p:nvSpPr>
            <p:cNvPr id="5" name="Rectangle 4"/>
            <p:cNvSpPr/>
            <p:nvPr/>
          </p:nvSpPr>
          <p:spPr>
            <a:xfrm>
              <a:off x="2412023" y="1998785"/>
              <a:ext cx="2092569" cy="1380392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 rot="5400000">
              <a:off x="2652485" y="1422081"/>
              <a:ext cx="883557" cy="25300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smtClean="0">
                  <a:latin typeface="Britannic Bold" panose="020B0903060703020204" pitchFamily="34" charset="0"/>
                </a:rPr>
                <a:t>X</a:t>
              </a:r>
              <a:endParaRPr lang="en-US" sz="6600">
                <a:latin typeface="Britannic Bold" panose="020B0903060703020204" pitchFamily="34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 rot="16200000">
            <a:off x="4871006" y="1231791"/>
            <a:ext cx="1792351" cy="2073242"/>
            <a:chOff x="1779594" y="1998785"/>
            <a:chExt cx="2724998" cy="1380392"/>
          </a:xfrm>
        </p:grpSpPr>
        <p:sp>
          <p:nvSpPr>
            <p:cNvPr id="9" name="Rectangle 8"/>
            <p:cNvSpPr/>
            <p:nvPr/>
          </p:nvSpPr>
          <p:spPr>
            <a:xfrm>
              <a:off x="2412023" y="1998785"/>
              <a:ext cx="2092569" cy="1380392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 rot="5400000">
              <a:off x="2602837" y="1422081"/>
              <a:ext cx="883557" cy="25300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smtClean="0">
                  <a:latin typeface="Britannic Bold" panose="020B0903060703020204" pitchFamily="34" charset="0"/>
                </a:rPr>
                <a:t>Y</a:t>
              </a:r>
              <a:endParaRPr lang="en-US" sz="6600">
                <a:latin typeface="Britannic Bold" panose="020B0903060703020204" pitchFamily="34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 rot="16200000">
            <a:off x="943987" y="2975597"/>
            <a:ext cx="1825013" cy="2073242"/>
            <a:chOff x="1729936" y="1998785"/>
            <a:chExt cx="2774656" cy="1380392"/>
          </a:xfrm>
        </p:grpSpPr>
        <p:sp>
          <p:nvSpPr>
            <p:cNvPr id="13" name="Rectangle 12"/>
            <p:cNvSpPr/>
            <p:nvPr/>
          </p:nvSpPr>
          <p:spPr>
            <a:xfrm>
              <a:off x="2412023" y="1998785"/>
              <a:ext cx="2092569" cy="1380392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 rot="5400000">
              <a:off x="2553180" y="1422082"/>
              <a:ext cx="883557" cy="25300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smtClean="0">
                  <a:latin typeface="Britannic Bold" panose="020B0903060703020204" pitchFamily="34" charset="0"/>
                </a:rPr>
                <a:t>S</a:t>
              </a:r>
              <a:endParaRPr lang="en-US" sz="6600">
                <a:latin typeface="Britannic Bold" panose="020B0903060703020204" pitchFamily="34" charset="0"/>
              </a:endParaRPr>
            </a:p>
          </p:txBody>
        </p:sp>
      </p:grpSp>
      <p:cxnSp>
        <p:nvCxnSpPr>
          <p:cNvPr id="15" name="Straight Arrow Connector 14"/>
          <p:cNvCxnSpPr/>
          <p:nvPr/>
        </p:nvCxnSpPr>
        <p:spPr>
          <a:xfrm flipH="1" flipV="1">
            <a:off x="2917574" y="4092664"/>
            <a:ext cx="1835654" cy="1184898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2917574" y="2060424"/>
            <a:ext cx="1775225" cy="1432826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093627" y="3472871"/>
            <a:ext cx="758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latin typeface="Britannic Bold" panose="020B0903060703020204" pitchFamily="34" charset="0"/>
              </a:rPr>
              <a:t>d</a:t>
            </a:r>
            <a:r>
              <a:rPr lang="en-US" sz="2800" smtClean="0">
                <a:latin typeface="Britannic Bold" panose="020B0903060703020204" pitchFamily="34" charset="0"/>
              </a:rPr>
              <a:t>’</a:t>
            </a:r>
            <a:endParaRPr lang="en-US" sz="2800">
              <a:latin typeface="Britannic Bold" panose="020B0903060703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290758" y="4495848"/>
            <a:ext cx="579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>
                <a:latin typeface="Britannic Bold" panose="020B0903060703020204" pitchFamily="34" charset="0"/>
              </a:rPr>
              <a:t>e</a:t>
            </a:r>
            <a:endParaRPr lang="en-US" sz="2800">
              <a:latin typeface="Britannic Bold" panose="020B0903060703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295562" y="2422746"/>
            <a:ext cx="7895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>
                <a:latin typeface="Britannic Bold" panose="020B0903060703020204" pitchFamily="34" charset="0"/>
              </a:rPr>
              <a:t>f</a:t>
            </a:r>
            <a:endParaRPr lang="en-US" sz="2800">
              <a:latin typeface="Britannic Bold" panose="020B0903060703020204" pitchFamily="34" charset="0"/>
            </a:endParaRPr>
          </a:p>
        </p:txBody>
      </p:sp>
      <p:sp>
        <p:nvSpPr>
          <p:cNvPr id="33" name="Arc 32"/>
          <p:cNvSpPr/>
          <p:nvPr/>
        </p:nvSpPr>
        <p:spPr>
          <a:xfrm>
            <a:off x="7999252" y="2001109"/>
            <a:ext cx="914400" cy="3276453"/>
          </a:xfrm>
          <a:prstGeom prst="arc">
            <a:avLst>
              <a:gd name="adj1" fmla="val 16067823"/>
              <a:gd name="adj2" fmla="val 5535940"/>
            </a:avLst>
          </a:prstGeom>
          <a:solidFill>
            <a:schemeClr val="bg1"/>
          </a:solidFill>
          <a:ln w="381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/>
          <p:cNvSpPr/>
          <p:nvPr/>
        </p:nvSpPr>
        <p:spPr>
          <a:xfrm>
            <a:off x="7594145" y="1730829"/>
            <a:ext cx="702128" cy="691917"/>
          </a:xfrm>
          <a:prstGeom prst="ellipse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7597272" y="4924725"/>
            <a:ext cx="702128" cy="691917"/>
          </a:xfrm>
          <a:prstGeom prst="ellipse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6831574" y="2055760"/>
            <a:ext cx="716711" cy="4664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6847903" y="5306829"/>
            <a:ext cx="716711" cy="4664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703509" y="1725050"/>
            <a:ext cx="6712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200" smtClean="0">
                <a:solidFill>
                  <a:schemeClr val="bg1">
                    <a:lumMod val="50000"/>
                  </a:schemeClr>
                </a:solidFill>
              </a:rPr>
              <a:t>ε</a:t>
            </a:r>
            <a:r>
              <a:rPr lang="nl-NL" sz="3200" baseline="-2500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endParaRPr lang="en-US" sz="32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722949" y="4952516"/>
            <a:ext cx="6712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200" smtClean="0">
                <a:solidFill>
                  <a:schemeClr val="bg1">
                    <a:lumMod val="50000"/>
                  </a:schemeClr>
                </a:solidFill>
              </a:rPr>
              <a:t>ε</a:t>
            </a:r>
            <a:r>
              <a:rPr lang="nl-NL" sz="3200" baseline="-25000" smtClean="0">
                <a:solidFill>
                  <a:schemeClr val="bg1">
                    <a:lumMod val="50000"/>
                  </a:schemeClr>
                </a:solidFill>
              </a:rPr>
              <a:t>2</a:t>
            </a:r>
            <a:endParaRPr lang="en-US" sz="32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21127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6488668"/>
            <a:ext cx="3419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© Jochem Tolsma 2020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090211" y="2750329"/>
            <a:ext cx="2092569" cy="1380392"/>
            <a:chOff x="2412023" y="1998785"/>
            <a:chExt cx="2092569" cy="1380392"/>
          </a:xfrm>
        </p:grpSpPr>
        <p:sp>
          <p:nvSpPr>
            <p:cNvPr id="5" name="Rectangle 4"/>
            <p:cNvSpPr/>
            <p:nvPr/>
          </p:nvSpPr>
          <p:spPr>
            <a:xfrm>
              <a:off x="2412023" y="1998785"/>
              <a:ext cx="2092569" cy="1380392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457856" y="2133105"/>
              <a:ext cx="2017552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smtClean="0">
                  <a:latin typeface="Britannic Bold" panose="020B0903060703020204" pitchFamily="34" charset="0"/>
                </a:rPr>
                <a:t>X</a:t>
              </a:r>
              <a:endParaRPr lang="en-US" sz="6600">
                <a:latin typeface="Britannic Bold" panose="020B0903060703020204" pitchFamily="34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9026748" y="2747088"/>
            <a:ext cx="2092569" cy="1380392"/>
            <a:chOff x="2412023" y="1998785"/>
            <a:chExt cx="2092569" cy="1380392"/>
          </a:xfrm>
        </p:grpSpPr>
        <p:sp>
          <p:nvSpPr>
            <p:cNvPr id="9" name="Rectangle 8"/>
            <p:cNvSpPr/>
            <p:nvPr/>
          </p:nvSpPr>
          <p:spPr>
            <a:xfrm>
              <a:off x="2412023" y="1998785"/>
              <a:ext cx="2092569" cy="1380392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457856" y="2133105"/>
              <a:ext cx="2017552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smtClean="0">
                  <a:latin typeface="Britannic Bold" panose="020B0903060703020204" pitchFamily="34" charset="0"/>
                </a:rPr>
                <a:t>Y</a:t>
              </a:r>
              <a:endParaRPr lang="en-US" sz="6600">
                <a:latin typeface="Britannic Bold" panose="020B0903060703020204" pitchFamily="34" charset="0"/>
              </a:endParaRPr>
            </a:p>
          </p:txBody>
        </p:sp>
      </p:grpSp>
      <p:cxnSp>
        <p:nvCxnSpPr>
          <p:cNvPr id="12" name="Straight Arrow Connector 11"/>
          <p:cNvCxnSpPr/>
          <p:nvPr/>
        </p:nvCxnSpPr>
        <p:spPr>
          <a:xfrm>
            <a:off x="3224978" y="3421626"/>
            <a:ext cx="5760000" cy="9832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5013203" y="582316"/>
            <a:ext cx="2092569" cy="1380392"/>
            <a:chOff x="2412023" y="1998785"/>
            <a:chExt cx="2092569" cy="1380392"/>
          </a:xfrm>
        </p:grpSpPr>
        <p:sp>
          <p:nvSpPr>
            <p:cNvPr id="13" name="Rectangle 12"/>
            <p:cNvSpPr/>
            <p:nvPr/>
          </p:nvSpPr>
          <p:spPr>
            <a:xfrm>
              <a:off x="2412023" y="1998785"/>
              <a:ext cx="2092569" cy="1380392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457856" y="2133105"/>
              <a:ext cx="2017552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smtClean="0">
                  <a:latin typeface="Britannic Bold" panose="020B0903060703020204" pitchFamily="34" charset="0"/>
                </a:rPr>
                <a:t>Mo</a:t>
              </a:r>
              <a:endParaRPr lang="en-US" sz="6600">
                <a:latin typeface="Britannic Bold" panose="020B0903060703020204" pitchFamily="34" charset="0"/>
              </a:endParaRPr>
            </a:p>
          </p:txBody>
        </p:sp>
      </p:grpSp>
      <p:cxnSp>
        <p:nvCxnSpPr>
          <p:cNvPr id="22" name="Straight Arrow Connector 21"/>
          <p:cNvCxnSpPr/>
          <p:nvPr/>
        </p:nvCxnSpPr>
        <p:spPr>
          <a:xfrm rot="-60000" flipH="1">
            <a:off x="6058850" y="2016470"/>
            <a:ext cx="15993" cy="133200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778062" y="2905595"/>
            <a:ext cx="6155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latin typeface="Britannic Bold" panose="020B0903060703020204" pitchFamily="34" charset="0"/>
              </a:rPr>
              <a:t>a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117387" y="2378781"/>
            <a:ext cx="6155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>
                <a:latin typeface="Britannic Bold" panose="020B0903060703020204" pitchFamily="34" charset="0"/>
              </a:rPr>
              <a:t>b</a:t>
            </a:r>
            <a:endParaRPr lang="en-US" sz="2800">
              <a:latin typeface="Britannic Bold" panose="020B0903060703020204" pitchFamily="34" charset="0"/>
            </a:endParaRPr>
          </a:p>
        </p:txBody>
      </p:sp>
      <p:sp>
        <p:nvSpPr>
          <p:cNvPr id="2" name="Oval 1"/>
          <p:cNvSpPr/>
          <p:nvPr/>
        </p:nvSpPr>
        <p:spPr>
          <a:xfrm>
            <a:off x="5997322" y="3357058"/>
            <a:ext cx="144000" cy="144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682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6488668"/>
            <a:ext cx="3419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© Jochem Tolsma 2020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090211" y="2750329"/>
            <a:ext cx="2092569" cy="1380392"/>
            <a:chOff x="2412023" y="1998785"/>
            <a:chExt cx="2092569" cy="1380392"/>
          </a:xfrm>
        </p:grpSpPr>
        <p:sp>
          <p:nvSpPr>
            <p:cNvPr id="5" name="Rectangle 4"/>
            <p:cNvSpPr/>
            <p:nvPr/>
          </p:nvSpPr>
          <p:spPr>
            <a:xfrm>
              <a:off x="2412023" y="1998785"/>
              <a:ext cx="2092569" cy="1380392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457856" y="2133105"/>
              <a:ext cx="2017552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smtClean="0">
                  <a:latin typeface="Britannic Bold" panose="020B0903060703020204" pitchFamily="34" charset="0"/>
                </a:rPr>
                <a:t>X</a:t>
              </a:r>
              <a:endParaRPr lang="en-US" sz="6600">
                <a:latin typeface="Britannic Bold" panose="020B0903060703020204" pitchFamily="34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9026748" y="2747088"/>
            <a:ext cx="2092569" cy="1380392"/>
            <a:chOff x="2412023" y="1998785"/>
            <a:chExt cx="2092569" cy="1380392"/>
          </a:xfrm>
        </p:grpSpPr>
        <p:sp>
          <p:nvSpPr>
            <p:cNvPr id="9" name="Rectangle 8"/>
            <p:cNvSpPr/>
            <p:nvPr/>
          </p:nvSpPr>
          <p:spPr>
            <a:xfrm>
              <a:off x="2412023" y="1998785"/>
              <a:ext cx="2092569" cy="1380392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457856" y="2133105"/>
              <a:ext cx="2017552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smtClean="0">
                  <a:latin typeface="Britannic Bold" panose="020B0903060703020204" pitchFamily="34" charset="0"/>
                </a:rPr>
                <a:t>Y</a:t>
              </a:r>
              <a:endParaRPr lang="en-US" sz="6600">
                <a:latin typeface="Britannic Bold" panose="020B0903060703020204" pitchFamily="34" charset="0"/>
              </a:endParaRPr>
            </a:p>
          </p:txBody>
        </p:sp>
      </p:grpSp>
      <p:cxnSp>
        <p:nvCxnSpPr>
          <p:cNvPr id="12" name="Straight Arrow Connector 11"/>
          <p:cNvCxnSpPr/>
          <p:nvPr/>
        </p:nvCxnSpPr>
        <p:spPr>
          <a:xfrm>
            <a:off x="3224978" y="3421626"/>
            <a:ext cx="5760000" cy="9832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5013203" y="582316"/>
            <a:ext cx="2092569" cy="1380392"/>
            <a:chOff x="2412023" y="1998785"/>
            <a:chExt cx="2092569" cy="1380392"/>
          </a:xfrm>
        </p:grpSpPr>
        <p:sp>
          <p:nvSpPr>
            <p:cNvPr id="13" name="Rectangle 12"/>
            <p:cNvSpPr/>
            <p:nvPr/>
          </p:nvSpPr>
          <p:spPr>
            <a:xfrm>
              <a:off x="2412023" y="1998785"/>
              <a:ext cx="2092569" cy="1380392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457856" y="2133105"/>
              <a:ext cx="2017552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smtClean="0">
                  <a:latin typeface="Britannic Bold" panose="020B0903060703020204" pitchFamily="34" charset="0"/>
                </a:rPr>
                <a:t>Mo</a:t>
              </a:r>
              <a:endParaRPr lang="en-US" sz="6600">
                <a:latin typeface="Britannic Bold" panose="020B0903060703020204" pitchFamily="34" charset="0"/>
              </a:endParaRPr>
            </a:p>
          </p:txBody>
        </p:sp>
      </p:grpSp>
      <p:cxnSp>
        <p:nvCxnSpPr>
          <p:cNvPr id="22" name="Straight Arrow Connector 21"/>
          <p:cNvCxnSpPr/>
          <p:nvPr/>
        </p:nvCxnSpPr>
        <p:spPr>
          <a:xfrm rot="-60000" flipH="1">
            <a:off x="6058850" y="2016470"/>
            <a:ext cx="15993" cy="133200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778062" y="2905595"/>
            <a:ext cx="6155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latin typeface="Britannic Bold" panose="020B0903060703020204" pitchFamily="34" charset="0"/>
              </a:rPr>
              <a:t>a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117387" y="2378781"/>
            <a:ext cx="6155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>
                <a:latin typeface="Britannic Bold" panose="020B0903060703020204" pitchFamily="34" charset="0"/>
              </a:rPr>
              <a:t>b</a:t>
            </a:r>
            <a:endParaRPr lang="en-US" sz="2800">
              <a:latin typeface="Britannic Bold" panose="020B0903060703020204" pitchFamily="34" charset="0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7164204" y="1143057"/>
            <a:ext cx="2839199" cy="1506741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5997322" y="3357058"/>
            <a:ext cx="144000" cy="144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4892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6488668"/>
            <a:ext cx="3419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© Jochem Tolsma 2020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090211" y="2750329"/>
            <a:ext cx="2092569" cy="1380392"/>
            <a:chOff x="2412023" y="1998785"/>
            <a:chExt cx="2092569" cy="1380392"/>
          </a:xfrm>
        </p:grpSpPr>
        <p:sp>
          <p:nvSpPr>
            <p:cNvPr id="5" name="Rectangle 4"/>
            <p:cNvSpPr/>
            <p:nvPr/>
          </p:nvSpPr>
          <p:spPr>
            <a:xfrm>
              <a:off x="2412023" y="1998785"/>
              <a:ext cx="2092569" cy="1380392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457856" y="2133105"/>
              <a:ext cx="2017552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smtClean="0">
                  <a:latin typeface="Britannic Bold" panose="020B0903060703020204" pitchFamily="34" charset="0"/>
                </a:rPr>
                <a:t>X</a:t>
              </a:r>
              <a:endParaRPr lang="en-US" sz="6600">
                <a:latin typeface="Britannic Bold" panose="020B0903060703020204" pitchFamily="34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9026748" y="2747088"/>
            <a:ext cx="2092569" cy="1380392"/>
            <a:chOff x="2412023" y="1998785"/>
            <a:chExt cx="2092569" cy="1380392"/>
          </a:xfrm>
        </p:grpSpPr>
        <p:sp>
          <p:nvSpPr>
            <p:cNvPr id="9" name="Rectangle 8"/>
            <p:cNvSpPr/>
            <p:nvPr/>
          </p:nvSpPr>
          <p:spPr>
            <a:xfrm>
              <a:off x="2412023" y="1998785"/>
              <a:ext cx="2092569" cy="1380392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457856" y="2133105"/>
              <a:ext cx="2017552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smtClean="0">
                  <a:latin typeface="Britannic Bold" panose="020B0903060703020204" pitchFamily="34" charset="0"/>
                </a:rPr>
                <a:t>Y</a:t>
              </a:r>
              <a:endParaRPr lang="en-US" sz="6600">
                <a:latin typeface="Britannic Bold" panose="020B0903060703020204" pitchFamily="34" charset="0"/>
              </a:endParaRPr>
            </a:p>
          </p:txBody>
        </p:sp>
      </p:grpSp>
      <p:cxnSp>
        <p:nvCxnSpPr>
          <p:cNvPr id="12" name="Straight Arrow Connector 11"/>
          <p:cNvCxnSpPr/>
          <p:nvPr/>
        </p:nvCxnSpPr>
        <p:spPr>
          <a:xfrm>
            <a:off x="3224978" y="3421626"/>
            <a:ext cx="5760000" cy="9832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5013203" y="582316"/>
            <a:ext cx="2092569" cy="1380392"/>
            <a:chOff x="2412023" y="1998785"/>
            <a:chExt cx="2092569" cy="1380392"/>
          </a:xfrm>
        </p:grpSpPr>
        <p:sp>
          <p:nvSpPr>
            <p:cNvPr id="13" name="Rectangle 12"/>
            <p:cNvSpPr/>
            <p:nvPr/>
          </p:nvSpPr>
          <p:spPr>
            <a:xfrm>
              <a:off x="2412023" y="1998785"/>
              <a:ext cx="2092569" cy="1380392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457856" y="2133105"/>
              <a:ext cx="2017552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smtClean="0">
                  <a:latin typeface="Britannic Bold" panose="020B0903060703020204" pitchFamily="34" charset="0"/>
                </a:rPr>
                <a:t>Mo</a:t>
              </a:r>
              <a:endParaRPr lang="en-US" sz="6600">
                <a:latin typeface="Britannic Bold" panose="020B0903060703020204" pitchFamily="34" charset="0"/>
              </a:endParaRPr>
            </a:p>
          </p:txBody>
        </p:sp>
      </p:grpSp>
      <p:cxnSp>
        <p:nvCxnSpPr>
          <p:cNvPr id="22" name="Straight Arrow Connector 21"/>
          <p:cNvCxnSpPr/>
          <p:nvPr/>
        </p:nvCxnSpPr>
        <p:spPr>
          <a:xfrm flipV="1">
            <a:off x="3240929" y="1962708"/>
            <a:ext cx="5364000" cy="1115609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778062" y="2905595"/>
            <a:ext cx="6155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latin typeface="Britannic Bold" panose="020B0903060703020204" pitchFamily="34" charset="0"/>
              </a:rPr>
              <a:t>a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778062" y="2210721"/>
            <a:ext cx="6155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latin typeface="Britannic Bold" panose="020B0903060703020204" pitchFamily="34" charset="0"/>
              </a:rPr>
              <a:t>c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7164204" y="1143057"/>
            <a:ext cx="2839199" cy="1506741"/>
          </a:xfrm>
          <a:prstGeom prst="straightConnector1">
            <a:avLst/>
          </a:prstGeom>
          <a:ln w="381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8602103" y="1869808"/>
            <a:ext cx="144000" cy="144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5162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6488668"/>
            <a:ext cx="3419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© Jochem Tolsma 2020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090211" y="911688"/>
            <a:ext cx="2092569" cy="1380392"/>
            <a:chOff x="2412023" y="1998785"/>
            <a:chExt cx="2092569" cy="1380392"/>
          </a:xfrm>
        </p:grpSpPr>
        <p:sp>
          <p:nvSpPr>
            <p:cNvPr id="5" name="Rectangle 4"/>
            <p:cNvSpPr/>
            <p:nvPr/>
          </p:nvSpPr>
          <p:spPr>
            <a:xfrm>
              <a:off x="2412023" y="1998785"/>
              <a:ext cx="2092569" cy="1380392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457856" y="2133105"/>
              <a:ext cx="2017552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smtClean="0">
                  <a:latin typeface="Britannic Bold" panose="020B0903060703020204" pitchFamily="34" charset="0"/>
                </a:rPr>
                <a:t>X</a:t>
              </a:r>
              <a:endParaRPr lang="en-US" sz="6600">
                <a:latin typeface="Britannic Bold" panose="020B0903060703020204" pitchFamily="34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9026748" y="908447"/>
            <a:ext cx="2092569" cy="1380392"/>
            <a:chOff x="2412023" y="1998785"/>
            <a:chExt cx="2092569" cy="1380392"/>
          </a:xfrm>
        </p:grpSpPr>
        <p:sp>
          <p:nvSpPr>
            <p:cNvPr id="9" name="Rectangle 8"/>
            <p:cNvSpPr/>
            <p:nvPr/>
          </p:nvSpPr>
          <p:spPr>
            <a:xfrm>
              <a:off x="2412023" y="1998785"/>
              <a:ext cx="2092569" cy="1380392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457856" y="2133105"/>
              <a:ext cx="2017552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smtClean="0">
                  <a:latin typeface="Britannic Bold" panose="020B0903060703020204" pitchFamily="34" charset="0"/>
                </a:rPr>
                <a:t>Y</a:t>
              </a:r>
              <a:endParaRPr lang="en-US" sz="6600">
                <a:latin typeface="Britannic Bold" panose="020B0903060703020204" pitchFamily="34" charset="0"/>
              </a:endParaRPr>
            </a:p>
          </p:txBody>
        </p:sp>
      </p:grpSp>
      <p:cxnSp>
        <p:nvCxnSpPr>
          <p:cNvPr id="12" name="Straight Arrow Connector 11"/>
          <p:cNvCxnSpPr/>
          <p:nvPr/>
        </p:nvCxnSpPr>
        <p:spPr>
          <a:xfrm>
            <a:off x="3224978" y="1582985"/>
            <a:ext cx="5760000" cy="9832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778062" y="1066954"/>
            <a:ext cx="6155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>
                <a:latin typeface="Britannic Bold" panose="020B0903060703020204" pitchFamily="34" charset="0"/>
              </a:rPr>
              <a:t>a’</a:t>
            </a:r>
            <a:endParaRPr lang="en-US" sz="2800">
              <a:latin typeface="Britannic Bold" panose="020B0903060703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004619" y="176981"/>
            <a:ext cx="1936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Britannic Bold" panose="020B0903060703020204" pitchFamily="34" charset="0"/>
              </a:rPr>
              <a:t>subgroup 1</a:t>
            </a:r>
            <a:endParaRPr lang="en-US">
              <a:latin typeface="Britannic Bold" panose="020B0903060703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03174" y="196646"/>
            <a:ext cx="525612" cy="369332"/>
          </a:xfrm>
          <a:prstGeom prst="rect">
            <a:avLst/>
          </a:prstGeom>
          <a:noFill/>
          <a:ln w="28575"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>
                <a:latin typeface="Britannic Bold" panose="020B0903060703020204" pitchFamily="34" charset="0"/>
              </a:rPr>
              <a:t>Mo</a:t>
            </a:r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1095124" y="3944946"/>
            <a:ext cx="2092569" cy="1380392"/>
            <a:chOff x="2412023" y="1998785"/>
            <a:chExt cx="2092569" cy="1380392"/>
          </a:xfrm>
        </p:grpSpPr>
        <p:sp>
          <p:nvSpPr>
            <p:cNvPr id="20" name="Rectangle 19"/>
            <p:cNvSpPr/>
            <p:nvPr/>
          </p:nvSpPr>
          <p:spPr>
            <a:xfrm>
              <a:off x="2412023" y="1998785"/>
              <a:ext cx="2092569" cy="1380392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457856" y="2133105"/>
              <a:ext cx="2017552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smtClean="0">
                  <a:latin typeface="Britannic Bold" panose="020B0903060703020204" pitchFamily="34" charset="0"/>
                </a:rPr>
                <a:t>X</a:t>
              </a:r>
              <a:endParaRPr lang="en-US" sz="6600">
                <a:latin typeface="Britannic Bold" panose="020B0903060703020204" pitchFamily="34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9031661" y="3941705"/>
            <a:ext cx="2092569" cy="1380392"/>
            <a:chOff x="2412023" y="1998785"/>
            <a:chExt cx="2092569" cy="1380392"/>
          </a:xfrm>
        </p:grpSpPr>
        <p:sp>
          <p:nvSpPr>
            <p:cNvPr id="27" name="Rectangle 26"/>
            <p:cNvSpPr/>
            <p:nvPr/>
          </p:nvSpPr>
          <p:spPr>
            <a:xfrm>
              <a:off x="2412023" y="1998785"/>
              <a:ext cx="2092569" cy="1380392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457856" y="2133105"/>
              <a:ext cx="2017552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smtClean="0">
                  <a:latin typeface="Britannic Bold" panose="020B0903060703020204" pitchFamily="34" charset="0"/>
                </a:rPr>
                <a:t>Y</a:t>
              </a:r>
              <a:endParaRPr lang="en-US" sz="6600">
                <a:latin typeface="Britannic Bold" panose="020B0903060703020204" pitchFamily="34" charset="0"/>
              </a:endParaRPr>
            </a:p>
          </p:txBody>
        </p:sp>
      </p:grpSp>
      <p:cxnSp>
        <p:nvCxnSpPr>
          <p:cNvPr id="29" name="Straight Arrow Connector 28"/>
          <p:cNvCxnSpPr/>
          <p:nvPr/>
        </p:nvCxnSpPr>
        <p:spPr>
          <a:xfrm>
            <a:off x="3239723" y="4616243"/>
            <a:ext cx="5760000" cy="9832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782975" y="4100212"/>
            <a:ext cx="6155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>
                <a:latin typeface="Britannic Bold" panose="020B0903060703020204" pitchFamily="34" charset="0"/>
              </a:rPr>
              <a:t>a’’</a:t>
            </a:r>
            <a:endParaRPr lang="en-US" sz="2800">
              <a:latin typeface="Britannic Bold" panose="020B0903060703020204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009532" y="3210239"/>
            <a:ext cx="1936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Britannic Bold" panose="020B0903060703020204" pitchFamily="34" charset="0"/>
              </a:rPr>
              <a:t>subgroup 2</a:t>
            </a:r>
            <a:endParaRPr lang="en-US">
              <a:latin typeface="Britannic Bold" panose="020B0903060703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508087" y="3229904"/>
            <a:ext cx="525612" cy="369332"/>
          </a:xfrm>
          <a:prstGeom prst="rect">
            <a:avLst/>
          </a:prstGeom>
          <a:noFill/>
          <a:ln w="28575"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>
                <a:latin typeface="Britannic Bold" panose="020B0903060703020204" pitchFamily="34" charset="0"/>
              </a:rPr>
              <a:t>Mo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4413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Arrow Connector 15"/>
          <p:cNvCxnSpPr/>
          <p:nvPr/>
        </p:nvCxnSpPr>
        <p:spPr>
          <a:xfrm>
            <a:off x="-4927" y="2728454"/>
            <a:ext cx="12204000" cy="9832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prstDash val="sys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0" y="6488668"/>
            <a:ext cx="3419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© Jochem Tolsma 2020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090211" y="3458254"/>
            <a:ext cx="2092569" cy="1380392"/>
            <a:chOff x="2412023" y="1998785"/>
            <a:chExt cx="2092569" cy="1380392"/>
          </a:xfrm>
        </p:grpSpPr>
        <p:sp>
          <p:nvSpPr>
            <p:cNvPr id="5" name="Rectangle 4"/>
            <p:cNvSpPr/>
            <p:nvPr/>
          </p:nvSpPr>
          <p:spPr>
            <a:xfrm>
              <a:off x="2412023" y="1998785"/>
              <a:ext cx="2092569" cy="1380392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457856" y="2133105"/>
              <a:ext cx="2017552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smtClean="0">
                  <a:latin typeface="Britannic Bold" panose="020B0903060703020204" pitchFamily="34" charset="0"/>
                </a:rPr>
                <a:t>X</a:t>
              </a:r>
              <a:r>
                <a:rPr lang="en-US" sz="6600" baseline="-25000" smtClean="0">
                  <a:latin typeface="Britannic Bold" panose="020B0903060703020204" pitchFamily="34" charset="0"/>
                </a:rPr>
                <a:t>1</a:t>
              </a:r>
              <a:endParaRPr lang="en-US" sz="6600">
                <a:latin typeface="Britannic Bold" panose="020B0903060703020204" pitchFamily="34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9026748" y="3455013"/>
            <a:ext cx="2092569" cy="1380392"/>
            <a:chOff x="2412023" y="1998785"/>
            <a:chExt cx="2092569" cy="1380392"/>
          </a:xfrm>
        </p:grpSpPr>
        <p:sp>
          <p:nvSpPr>
            <p:cNvPr id="9" name="Rectangle 8"/>
            <p:cNvSpPr/>
            <p:nvPr/>
          </p:nvSpPr>
          <p:spPr>
            <a:xfrm>
              <a:off x="2412023" y="1998785"/>
              <a:ext cx="2092569" cy="1380392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457856" y="2133105"/>
              <a:ext cx="2017552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smtClean="0">
                  <a:latin typeface="Britannic Bold" panose="020B0903060703020204" pitchFamily="34" charset="0"/>
                </a:rPr>
                <a:t>Y</a:t>
              </a:r>
              <a:endParaRPr lang="en-US" sz="6600">
                <a:latin typeface="Britannic Bold" panose="020B0903060703020204" pitchFamily="34" charset="0"/>
              </a:endParaRPr>
            </a:p>
          </p:txBody>
        </p:sp>
      </p:grpSp>
      <p:cxnSp>
        <p:nvCxnSpPr>
          <p:cNvPr id="12" name="Straight Arrow Connector 11"/>
          <p:cNvCxnSpPr/>
          <p:nvPr/>
        </p:nvCxnSpPr>
        <p:spPr>
          <a:xfrm>
            <a:off x="3224978" y="4129551"/>
            <a:ext cx="5760000" cy="9832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1085295" y="582313"/>
            <a:ext cx="2092569" cy="1380392"/>
            <a:chOff x="2412023" y="1998785"/>
            <a:chExt cx="2092569" cy="1380392"/>
          </a:xfrm>
        </p:grpSpPr>
        <p:sp>
          <p:nvSpPr>
            <p:cNvPr id="13" name="Rectangle 12"/>
            <p:cNvSpPr/>
            <p:nvPr/>
          </p:nvSpPr>
          <p:spPr>
            <a:xfrm>
              <a:off x="2412023" y="1998785"/>
              <a:ext cx="2092569" cy="1380392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457856" y="2133105"/>
              <a:ext cx="2017552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smtClean="0">
                  <a:latin typeface="Britannic Bold" panose="020B0903060703020204" pitchFamily="34" charset="0"/>
                </a:rPr>
                <a:t>X</a:t>
              </a:r>
              <a:r>
                <a:rPr lang="en-US" sz="6600" baseline="-25000" smtClean="0">
                  <a:latin typeface="Britannic Bold" panose="020B0903060703020204" pitchFamily="34" charset="0"/>
                </a:rPr>
                <a:t>2</a:t>
              </a:r>
              <a:endParaRPr lang="en-US" sz="6600">
                <a:latin typeface="Britannic Bold" panose="020B0903060703020204" pitchFamily="34" charset="0"/>
              </a:endParaRPr>
            </a:p>
          </p:txBody>
        </p:sp>
      </p:grpSp>
      <p:cxnSp>
        <p:nvCxnSpPr>
          <p:cNvPr id="15" name="Straight Arrow Connector 14"/>
          <p:cNvCxnSpPr/>
          <p:nvPr/>
        </p:nvCxnSpPr>
        <p:spPr>
          <a:xfrm>
            <a:off x="3240733" y="1270631"/>
            <a:ext cx="5744245" cy="259345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6638" y="2728454"/>
            <a:ext cx="825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Britannic Bold" panose="020B0903060703020204" pitchFamily="34" charset="0"/>
              </a:rPr>
              <a:t>micro</a:t>
            </a:r>
            <a:endParaRPr lang="en-US">
              <a:latin typeface="Britannic Bold" panose="020B0903060703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1555" y="2271252"/>
            <a:ext cx="825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Britannic Bold" panose="020B0903060703020204" pitchFamily="34" charset="0"/>
              </a:rPr>
              <a:t>macro</a:t>
            </a:r>
            <a:endParaRPr lang="en-US">
              <a:latin typeface="Britannic Bold" panose="020B09030607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73830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Arrow Connector 15"/>
          <p:cNvCxnSpPr/>
          <p:nvPr/>
        </p:nvCxnSpPr>
        <p:spPr>
          <a:xfrm>
            <a:off x="-4927" y="2728454"/>
            <a:ext cx="12204000" cy="9832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prstDash val="sys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0" y="6488668"/>
            <a:ext cx="3419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© Jochem Tolsma 2020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090211" y="3458254"/>
            <a:ext cx="2092569" cy="1380392"/>
            <a:chOff x="2412023" y="1998785"/>
            <a:chExt cx="2092569" cy="1380392"/>
          </a:xfrm>
        </p:grpSpPr>
        <p:sp>
          <p:nvSpPr>
            <p:cNvPr id="5" name="Rectangle 4"/>
            <p:cNvSpPr/>
            <p:nvPr/>
          </p:nvSpPr>
          <p:spPr>
            <a:xfrm>
              <a:off x="2412023" y="1998785"/>
              <a:ext cx="2092569" cy="1380392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457856" y="2133105"/>
              <a:ext cx="2017552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smtClean="0">
                  <a:latin typeface="Britannic Bold" panose="020B0903060703020204" pitchFamily="34" charset="0"/>
                </a:rPr>
                <a:t>X</a:t>
              </a:r>
              <a:r>
                <a:rPr lang="en-US" sz="6600" baseline="-25000" smtClean="0">
                  <a:latin typeface="Britannic Bold" panose="020B0903060703020204" pitchFamily="34" charset="0"/>
                </a:rPr>
                <a:t>1</a:t>
              </a:r>
              <a:endParaRPr lang="en-US" sz="6600">
                <a:latin typeface="Britannic Bold" panose="020B0903060703020204" pitchFamily="34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9026748" y="3455013"/>
            <a:ext cx="2092569" cy="1380392"/>
            <a:chOff x="2412023" y="1998785"/>
            <a:chExt cx="2092569" cy="1380392"/>
          </a:xfrm>
        </p:grpSpPr>
        <p:sp>
          <p:nvSpPr>
            <p:cNvPr id="9" name="Rectangle 8"/>
            <p:cNvSpPr/>
            <p:nvPr/>
          </p:nvSpPr>
          <p:spPr>
            <a:xfrm>
              <a:off x="2412023" y="1998785"/>
              <a:ext cx="2092569" cy="1380392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457856" y="2133105"/>
              <a:ext cx="2017552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smtClean="0">
                  <a:latin typeface="Britannic Bold" panose="020B0903060703020204" pitchFamily="34" charset="0"/>
                </a:rPr>
                <a:t>Y</a:t>
              </a:r>
              <a:endParaRPr lang="en-US" sz="6600">
                <a:latin typeface="Britannic Bold" panose="020B0903060703020204" pitchFamily="34" charset="0"/>
              </a:endParaRPr>
            </a:p>
          </p:txBody>
        </p:sp>
      </p:grpSp>
      <p:cxnSp>
        <p:nvCxnSpPr>
          <p:cNvPr id="12" name="Straight Arrow Connector 11"/>
          <p:cNvCxnSpPr/>
          <p:nvPr/>
        </p:nvCxnSpPr>
        <p:spPr>
          <a:xfrm>
            <a:off x="3224978" y="4129551"/>
            <a:ext cx="5760000" cy="9832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1085295" y="582313"/>
            <a:ext cx="2092569" cy="1380392"/>
            <a:chOff x="2412023" y="1998785"/>
            <a:chExt cx="2092569" cy="1380392"/>
          </a:xfrm>
        </p:grpSpPr>
        <p:sp>
          <p:nvSpPr>
            <p:cNvPr id="13" name="Rectangle 12"/>
            <p:cNvSpPr/>
            <p:nvPr/>
          </p:nvSpPr>
          <p:spPr>
            <a:xfrm>
              <a:off x="2412023" y="1998785"/>
              <a:ext cx="2092569" cy="1380392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457856" y="2133105"/>
              <a:ext cx="2017552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smtClean="0">
                  <a:latin typeface="Britannic Bold" panose="020B0903060703020204" pitchFamily="34" charset="0"/>
                </a:rPr>
                <a:t>X</a:t>
              </a:r>
              <a:r>
                <a:rPr lang="en-US" sz="6600" baseline="-25000" smtClean="0">
                  <a:latin typeface="Britannic Bold" panose="020B0903060703020204" pitchFamily="34" charset="0"/>
                </a:rPr>
                <a:t>2</a:t>
              </a:r>
              <a:endParaRPr lang="en-US" sz="6600">
                <a:latin typeface="Britannic Bold" panose="020B0903060703020204" pitchFamily="34" charset="0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26638" y="2728454"/>
            <a:ext cx="825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Britannic Bold" panose="020B0903060703020204" pitchFamily="34" charset="0"/>
              </a:rPr>
              <a:t>micro</a:t>
            </a:r>
            <a:endParaRPr lang="en-US">
              <a:latin typeface="Britannic Bold" panose="020B0903060703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1555" y="2271252"/>
            <a:ext cx="825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Britannic Bold" panose="020B0903060703020204" pitchFamily="34" charset="0"/>
              </a:rPr>
              <a:t>macro</a:t>
            </a:r>
            <a:endParaRPr lang="en-US">
              <a:latin typeface="Britannic Bold" panose="020B0903060703020204" pitchFamily="34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9031666" y="579067"/>
            <a:ext cx="2092569" cy="1380392"/>
            <a:chOff x="2412023" y="1998785"/>
            <a:chExt cx="2092569" cy="1380392"/>
          </a:xfrm>
        </p:grpSpPr>
        <p:sp>
          <p:nvSpPr>
            <p:cNvPr id="21" name="Rectangle 20"/>
            <p:cNvSpPr/>
            <p:nvPr/>
          </p:nvSpPr>
          <p:spPr>
            <a:xfrm>
              <a:off x="2412023" y="1998785"/>
              <a:ext cx="2092569" cy="1380392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457856" y="2133105"/>
              <a:ext cx="2017552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smtClean="0">
                  <a:latin typeface="Britannic Bold" panose="020B0903060703020204" pitchFamily="34" charset="0"/>
                </a:rPr>
                <a:t>Y</a:t>
              </a:r>
              <a:endParaRPr lang="en-US" sz="6600">
                <a:latin typeface="Britannic Bold" panose="020B0903060703020204" pitchFamily="34" charset="0"/>
              </a:endParaRPr>
            </a:p>
          </p:txBody>
        </p:sp>
      </p:grpSp>
      <p:cxnSp>
        <p:nvCxnSpPr>
          <p:cNvPr id="23" name="Straight Arrow Connector 22"/>
          <p:cNvCxnSpPr/>
          <p:nvPr/>
        </p:nvCxnSpPr>
        <p:spPr>
          <a:xfrm>
            <a:off x="3229896" y="1253605"/>
            <a:ext cx="5760000" cy="9832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80360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Arrow Connector 15"/>
          <p:cNvCxnSpPr/>
          <p:nvPr/>
        </p:nvCxnSpPr>
        <p:spPr>
          <a:xfrm>
            <a:off x="-4927" y="2728454"/>
            <a:ext cx="12204000" cy="9832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prstDash val="sys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0" y="6488668"/>
            <a:ext cx="3419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© Jochem Tolsma 2020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090211" y="3458254"/>
            <a:ext cx="2092569" cy="1380392"/>
            <a:chOff x="2412023" y="1998785"/>
            <a:chExt cx="2092569" cy="1380392"/>
          </a:xfrm>
        </p:grpSpPr>
        <p:sp>
          <p:nvSpPr>
            <p:cNvPr id="5" name="Rectangle 4"/>
            <p:cNvSpPr/>
            <p:nvPr/>
          </p:nvSpPr>
          <p:spPr>
            <a:xfrm>
              <a:off x="2412023" y="1998785"/>
              <a:ext cx="2092569" cy="1380392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457856" y="2133105"/>
              <a:ext cx="2017552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smtClean="0">
                  <a:latin typeface="Britannic Bold" panose="020B0903060703020204" pitchFamily="34" charset="0"/>
                </a:rPr>
                <a:t>X2</a:t>
              </a:r>
              <a:r>
                <a:rPr lang="en-US" sz="6600" baseline="-25000" smtClean="0">
                  <a:latin typeface="Britannic Bold" panose="020B0903060703020204" pitchFamily="34" charset="0"/>
                </a:rPr>
                <a:t>ij</a:t>
              </a:r>
              <a:endParaRPr lang="en-US" sz="6600">
                <a:latin typeface="Britannic Bold" panose="020B0903060703020204" pitchFamily="34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9026748" y="3366047"/>
            <a:ext cx="2092569" cy="1469358"/>
            <a:chOff x="2412023" y="1909819"/>
            <a:chExt cx="2092569" cy="1469358"/>
          </a:xfrm>
        </p:grpSpPr>
        <p:sp>
          <p:nvSpPr>
            <p:cNvPr id="9" name="Rectangle 8"/>
            <p:cNvSpPr/>
            <p:nvPr/>
          </p:nvSpPr>
          <p:spPr>
            <a:xfrm>
              <a:off x="2412023" y="1998785"/>
              <a:ext cx="2092569" cy="1380392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457856" y="1909819"/>
              <a:ext cx="2017552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smtClean="0">
                  <a:latin typeface="Britannic Bold" panose="020B0903060703020204" pitchFamily="34" charset="0"/>
                </a:rPr>
                <a:t>Y</a:t>
              </a:r>
              <a:r>
                <a:rPr lang="en-US" sz="6000" baseline="-25000" smtClean="0">
                  <a:latin typeface="Britannic Bold" panose="020B0903060703020204" pitchFamily="34" charset="0"/>
                </a:rPr>
                <a:t>ij - </a:t>
              </a:r>
              <a:r>
                <a:rPr lang="en-US" sz="6000" smtClean="0">
                  <a:latin typeface="Britannic Bold" panose="020B0903060703020204" pitchFamily="34" charset="0"/>
                </a:rPr>
                <a:t>Y</a:t>
              </a:r>
              <a:r>
                <a:rPr lang="en-US" sz="6000" baseline="-25000" smtClean="0">
                  <a:latin typeface="Britannic Bold" panose="020B0903060703020204" pitchFamily="34" charset="0"/>
                </a:rPr>
                <a:t>.j</a:t>
              </a:r>
              <a:endParaRPr lang="en-US" sz="6600" baseline="-25000" smtClean="0">
                <a:latin typeface="Britannic Bold" panose="020B0903060703020204" pitchFamily="34" charset="0"/>
              </a:endParaRPr>
            </a:p>
            <a:p>
              <a:pPr algn="ctr"/>
              <a:r>
                <a:rPr lang="en-US" sz="2400" smtClean="0">
                  <a:latin typeface="Britannic Bold" panose="020B0903060703020204" pitchFamily="34" charset="0"/>
                </a:rPr>
                <a:t>(within)</a:t>
              </a:r>
              <a:endParaRPr lang="en-US" sz="2400">
                <a:latin typeface="Britannic Bold" panose="020B0903060703020204" pitchFamily="34" charset="0"/>
              </a:endParaRPr>
            </a:p>
          </p:txBody>
        </p:sp>
      </p:grpSp>
      <p:cxnSp>
        <p:nvCxnSpPr>
          <p:cNvPr id="12" name="Straight Arrow Connector 11"/>
          <p:cNvCxnSpPr/>
          <p:nvPr/>
        </p:nvCxnSpPr>
        <p:spPr>
          <a:xfrm>
            <a:off x="3224978" y="4129551"/>
            <a:ext cx="5760000" cy="9832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1085295" y="582313"/>
            <a:ext cx="2092569" cy="1380392"/>
            <a:chOff x="2412023" y="1998785"/>
            <a:chExt cx="2092569" cy="1380392"/>
          </a:xfrm>
        </p:grpSpPr>
        <p:sp>
          <p:nvSpPr>
            <p:cNvPr id="13" name="Rectangle 12"/>
            <p:cNvSpPr/>
            <p:nvPr/>
          </p:nvSpPr>
          <p:spPr>
            <a:xfrm>
              <a:off x="2412023" y="1998785"/>
              <a:ext cx="2092569" cy="1380392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457856" y="2133105"/>
              <a:ext cx="2017552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smtClean="0">
                  <a:latin typeface="Britannic Bold" panose="020B0903060703020204" pitchFamily="34" charset="0"/>
                </a:rPr>
                <a:t>X1</a:t>
              </a:r>
              <a:r>
                <a:rPr lang="en-US" sz="6600" baseline="-25000" smtClean="0">
                  <a:latin typeface="Britannic Bold" panose="020B0903060703020204" pitchFamily="34" charset="0"/>
                </a:rPr>
                <a:t>j</a:t>
              </a:r>
              <a:endParaRPr lang="en-US" sz="6600">
                <a:latin typeface="Britannic Bold" panose="020B0903060703020204" pitchFamily="34" charset="0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26638" y="2728454"/>
            <a:ext cx="825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Britannic Bold" panose="020B0903060703020204" pitchFamily="34" charset="0"/>
              </a:rPr>
              <a:t>micro</a:t>
            </a:r>
            <a:endParaRPr lang="en-US">
              <a:latin typeface="Britannic Bold" panose="020B0903060703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1555" y="2271252"/>
            <a:ext cx="825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Britannic Bold" panose="020B0903060703020204" pitchFamily="34" charset="0"/>
              </a:rPr>
              <a:t>macro</a:t>
            </a:r>
            <a:endParaRPr lang="en-US">
              <a:latin typeface="Britannic Bold" panose="020B0903060703020204" pitchFamily="34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9031666" y="468834"/>
            <a:ext cx="2092569" cy="1490625"/>
            <a:chOff x="2412023" y="1888552"/>
            <a:chExt cx="2092569" cy="1490625"/>
          </a:xfrm>
        </p:grpSpPr>
        <p:sp>
          <p:nvSpPr>
            <p:cNvPr id="21" name="Rectangle 20"/>
            <p:cNvSpPr/>
            <p:nvPr/>
          </p:nvSpPr>
          <p:spPr>
            <a:xfrm>
              <a:off x="2412023" y="1998785"/>
              <a:ext cx="2092569" cy="1380392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457856" y="1888552"/>
              <a:ext cx="2017552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smtClean="0">
                  <a:latin typeface="Britannic Bold" panose="020B0903060703020204" pitchFamily="34" charset="0"/>
                </a:rPr>
                <a:t>Y</a:t>
              </a:r>
              <a:r>
                <a:rPr lang="en-US" sz="6600" baseline="-25000" smtClean="0">
                  <a:latin typeface="Britannic Bold" panose="020B0903060703020204" pitchFamily="34" charset="0"/>
                </a:rPr>
                <a:t>.j</a:t>
              </a:r>
            </a:p>
            <a:p>
              <a:pPr algn="ctr"/>
              <a:r>
                <a:rPr lang="en-US" sz="2400" smtClean="0">
                  <a:latin typeface="Britannic Bold" panose="020B0903060703020204" pitchFamily="34" charset="0"/>
                </a:rPr>
                <a:t>(between)</a:t>
              </a:r>
              <a:endParaRPr lang="en-US" sz="2400">
                <a:latin typeface="Britannic Bold" panose="020B0903060703020204" pitchFamily="34" charset="0"/>
              </a:endParaRPr>
            </a:p>
          </p:txBody>
        </p:sp>
      </p:grpSp>
      <p:cxnSp>
        <p:nvCxnSpPr>
          <p:cNvPr id="23" name="Straight Arrow Connector 22"/>
          <p:cNvCxnSpPr/>
          <p:nvPr/>
        </p:nvCxnSpPr>
        <p:spPr>
          <a:xfrm>
            <a:off x="3229896" y="1253605"/>
            <a:ext cx="5760000" cy="9832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04030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Arrow Connector 15"/>
          <p:cNvCxnSpPr/>
          <p:nvPr/>
        </p:nvCxnSpPr>
        <p:spPr>
          <a:xfrm>
            <a:off x="-4927" y="2728454"/>
            <a:ext cx="12204000" cy="9832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prstDash val="sys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0" y="6488668"/>
            <a:ext cx="3419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© Jochem Tolsma 2020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090211" y="3458254"/>
            <a:ext cx="2087653" cy="2073312"/>
            <a:chOff x="2412023" y="1998785"/>
            <a:chExt cx="2092569" cy="2073312"/>
          </a:xfrm>
        </p:grpSpPr>
        <p:sp>
          <p:nvSpPr>
            <p:cNvPr id="5" name="Rectangle 4"/>
            <p:cNvSpPr/>
            <p:nvPr/>
          </p:nvSpPr>
          <p:spPr>
            <a:xfrm>
              <a:off x="2412023" y="1998785"/>
              <a:ext cx="2092569" cy="1380392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457856" y="2133105"/>
              <a:ext cx="2017552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smtClean="0">
                  <a:latin typeface="Britannic Bold" panose="020B0903060703020204" pitchFamily="34" charset="0"/>
                </a:rPr>
                <a:t>X</a:t>
              </a:r>
              <a:r>
                <a:rPr lang="en-US" sz="6000" baseline="-25000" smtClean="0">
                  <a:latin typeface="Britannic Bold" panose="020B0903060703020204" pitchFamily="34" charset="0"/>
                </a:rPr>
                <a:t>ij</a:t>
              </a:r>
              <a:r>
                <a:rPr lang="en-US" sz="6000" smtClean="0">
                  <a:latin typeface="Britannic Bold" panose="020B0903060703020204" pitchFamily="34" charset="0"/>
                </a:rPr>
                <a:t>-X</a:t>
              </a:r>
              <a:r>
                <a:rPr lang="en-US" sz="6000" baseline="-25000">
                  <a:latin typeface="Britannic Bold" panose="020B0903060703020204" pitchFamily="34" charset="0"/>
                </a:rPr>
                <a:t>.</a:t>
              </a:r>
              <a:r>
                <a:rPr lang="en-US" sz="6000" baseline="-25000" smtClean="0">
                  <a:latin typeface="Britannic Bold" panose="020B0903060703020204" pitchFamily="34" charset="0"/>
                </a:rPr>
                <a:t>j</a:t>
              </a:r>
              <a:endParaRPr lang="en-US" sz="6000">
                <a:latin typeface="Britannic Bold" panose="020B0903060703020204" pitchFamily="34" charset="0"/>
              </a:endParaRPr>
            </a:p>
            <a:p>
              <a:pPr algn="ctr"/>
              <a:endParaRPr lang="en-US" sz="6000">
                <a:latin typeface="Britannic Bold" panose="020B0903060703020204" pitchFamily="34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9026748" y="3455013"/>
            <a:ext cx="2092569" cy="1380392"/>
            <a:chOff x="2412023" y="1998785"/>
            <a:chExt cx="2092569" cy="1380392"/>
          </a:xfrm>
        </p:grpSpPr>
        <p:sp>
          <p:nvSpPr>
            <p:cNvPr id="9" name="Rectangle 8"/>
            <p:cNvSpPr/>
            <p:nvPr/>
          </p:nvSpPr>
          <p:spPr>
            <a:xfrm>
              <a:off x="2412023" y="1998785"/>
              <a:ext cx="2092569" cy="1380392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457856" y="2133105"/>
              <a:ext cx="2017552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smtClean="0">
                  <a:latin typeface="Britannic Bold" panose="020B0903060703020204" pitchFamily="34" charset="0"/>
                </a:rPr>
                <a:t>Y</a:t>
              </a:r>
              <a:r>
                <a:rPr lang="en-US" sz="6600" baseline="-25000">
                  <a:latin typeface="Britannic Bold" panose="020B0903060703020204" pitchFamily="34" charset="0"/>
                </a:rPr>
                <a:t>ij</a:t>
              </a:r>
              <a:endParaRPr lang="en-US" sz="6600">
                <a:latin typeface="Britannic Bold" panose="020B0903060703020204" pitchFamily="34" charset="0"/>
              </a:endParaRPr>
            </a:p>
          </p:txBody>
        </p:sp>
      </p:grpSp>
      <p:cxnSp>
        <p:nvCxnSpPr>
          <p:cNvPr id="12" name="Straight Arrow Connector 11"/>
          <p:cNvCxnSpPr/>
          <p:nvPr/>
        </p:nvCxnSpPr>
        <p:spPr>
          <a:xfrm>
            <a:off x="3224978" y="4129551"/>
            <a:ext cx="5760000" cy="9832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1085295" y="582313"/>
            <a:ext cx="2092569" cy="2257978"/>
            <a:chOff x="2412023" y="1998785"/>
            <a:chExt cx="2092569" cy="2257978"/>
          </a:xfrm>
        </p:grpSpPr>
        <p:sp>
          <p:nvSpPr>
            <p:cNvPr id="13" name="Rectangle 12"/>
            <p:cNvSpPr/>
            <p:nvPr/>
          </p:nvSpPr>
          <p:spPr>
            <a:xfrm>
              <a:off x="2412023" y="1998785"/>
              <a:ext cx="2092569" cy="1380392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457856" y="2133105"/>
              <a:ext cx="2017552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smtClean="0">
                  <a:latin typeface="Britannic Bold" panose="020B0903060703020204" pitchFamily="34" charset="0"/>
                </a:rPr>
                <a:t>X</a:t>
              </a:r>
              <a:r>
                <a:rPr lang="en-US" sz="6600" baseline="-25000" smtClean="0">
                  <a:latin typeface="Britannic Bold" panose="020B0903060703020204" pitchFamily="34" charset="0"/>
                </a:rPr>
                <a:t>.j</a:t>
              </a:r>
              <a:endParaRPr lang="en-US" sz="6600">
                <a:latin typeface="Britannic Bold" panose="020B0903060703020204" pitchFamily="34" charset="0"/>
              </a:endParaRPr>
            </a:p>
            <a:p>
              <a:pPr algn="ctr"/>
              <a:endParaRPr lang="en-US" sz="6600">
                <a:latin typeface="Britannic Bold" panose="020B0903060703020204" pitchFamily="34" charset="0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26638" y="2728454"/>
            <a:ext cx="825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Britannic Bold" panose="020B0903060703020204" pitchFamily="34" charset="0"/>
              </a:rPr>
              <a:t>micro</a:t>
            </a:r>
            <a:endParaRPr lang="en-US">
              <a:latin typeface="Britannic Bold" panose="020B0903060703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1555" y="2271252"/>
            <a:ext cx="825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Britannic Bold" panose="020B0903060703020204" pitchFamily="34" charset="0"/>
              </a:rPr>
              <a:t>macro</a:t>
            </a:r>
            <a:endParaRPr lang="en-US">
              <a:latin typeface="Britannic Bold" panose="020B0903060703020204" pitchFamily="34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9031666" y="579067"/>
            <a:ext cx="2092569" cy="1380392"/>
            <a:chOff x="2412023" y="1998785"/>
            <a:chExt cx="2092569" cy="1380392"/>
          </a:xfrm>
        </p:grpSpPr>
        <p:sp>
          <p:nvSpPr>
            <p:cNvPr id="21" name="Rectangle 20"/>
            <p:cNvSpPr/>
            <p:nvPr/>
          </p:nvSpPr>
          <p:spPr>
            <a:xfrm>
              <a:off x="2412023" y="1998785"/>
              <a:ext cx="2092569" cy="1380392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457856" y="2133105"/>
              <a:ext cx="2017552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smtClean="0">
                  <a:latin typeface="Britannic Bold" panose="020B0903060703020204" pitchFamily="34" charset="0"/>
                </a:rPr>
                <a:t>Y</a:t>
              </a:r>
              <a:r>
                <a:rPr lang="en-US" sz="6600" baseline="-25000">
                  <a:latin typeface="Britannic Bold" panose="020B0903060703020204" pitchFamily="34" charset="0"/>
                </a:rPr>
                <a:t>.j</a:t>
              </a:r>
              <a:endParaRPr lang="en-US" sz="6600">
                <a:latin typeface="Britannic Bold" panose="020B0903060703020204" pitchFamily="34" charset="0"/>
              </a:endParaRPr>
            </a:p>
          </p:txBody>
        </p:sp>
      </p:grpSp>
      <p:cxnSp>
        <p:nvCxnSpPr>
          <p:cNvPr id="23" name="Straight Arrow Connector 22"/>
          <p:cNvCxnSpPr/>
          <p:nvPr/>
        </p:nvCxnSpPr>
        <p:spPr>
          <a:xfrm>
            <a:off x="3229896" y="1253605"/>
            <a:ext cx="5760000" cy="9832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0754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6488668"/>
            <a:ext cx="3419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© Jochem Tolsma 2020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090211" y="2750329"/>
            <a:ext cx="2092569" cy="1380392"/>
            <a:chOff x="2412023" y="1998785"/>
            <a:chExt cx="2092569" cy="1380392"/>
          </a:xfrm>
        </p:grpSpPr>
        <p:sp>
          <p:nvSpPr>
            <p:cNvPr id="5" name="Rectangle 4"/>
            <p:cNvSpPr/>
            <p:nvPr/>
          </p:nvSpPr>
          <p:spPr>
            <a:xfrm>
              <a:off x="2412023" y="1998785"/>
              <a:ext cx="2092569" cy="1380392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457856" y="2133105"/>
              <a:ext cx="2017552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smtClean="0">
                  <a:latin typeface="Britannic Bold" panose="020B0903060703020204" pitchFamily="34" charset="0"/>
                </a:rPr>
                <a:t>X</a:t>
              </a:r>
              <a:endParaRPr lang="en-US" sz="6600">
                <a:latin typeface="Britannic Bold" panose="020B0903060703020204" pitchFamily="34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9026748" y="2747088"/>
            <a:ext cx="2092569" cy="1380392"/>
            <a:chOff x="2412023" y="1998785"/>
            <a:chExt cx="2092569" cy="1380392"/>
          </a:xfrm>
        </p:grpSpPr>
        <p:sp>
          <p:nvSpPr>
            <p:cNvPr id="9" name="Rectangle 8"/>
            <p:cNvSpPr/>
            <p:nvPr/>
          </p:nvSpPr>
          <p:spPr>
            <a:xfrm>
              <a:off x="2412023" y="1998785"/>
              <a:ext cx="2092569" cy="1380392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457856" y="2133105"/>
              <a:ext cx="2017552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smtClean="0">
                  <a:latin typeface="Britannic Bold" panose="020B0903060703020204" pitchFamily="34" charset="0"/>
                </a:rPr>
                <a:t>Y</a:t>
              </a:r>
              <a:endParaRPr lang="en-US" sz="6600">
                <a:latin typeface="Britannic Bold" panose="020B0903060703020204" pitchFamily="34" charset="0"/>
              </a:endParaRPr>
            </a:p>
          </p:txBody>
        </p:sp>
      </p:grpSp>
      <p:cxnSp>
        <p:nvCxnSpPr>
          <p:cNvPr id="12" name="Straight Arrow Connector 11"/>
          <p:cNvCxnSpPr/>
          <p:nvPr/>
        </p:nvCxnSpPr>
        <p:spPr>
          <a:xfrm>
            <a:off x="3224978" y="3421626"/>
            <a:ext cx="5760000" cy="9832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922867" y="2900518"/>
            <a:ext cx="3637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>
                <a:latin typeface="Britannic Bold" panose="020B0903060703020204" pitchFamily="34" charset="0"/>
              </a:rPr>
              <a:t>a</a:t>
            </a:r>
            <a:endParaRPr lang="en-US" sz="2800">
              <a:latin typeface="Britannic Bold" panose="020B09030607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01865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Arrow Connector 15"/>
          <p:cNvCxnSpPr/>
          <p:nvPr/>
        </p:nvCxnSpPr>
        <p:spPr>
          <a:xfrm>
            <a:off x="-4927" y="3180738"/>
            <a:ext cx="12204000" cy="9832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prstDash val="sys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0" y="6488668"/>
            <a:ext cx="3419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© Jochem Tolsma 2020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090211" y="4913426"/>
            <a:ext cx="2092569" cy="1380392"/>
            <a:chOff x="2412023" y="1998785"/>
            <a:chExt cx="2092569" cy="1380392"/>
          </a:xfrm>
        </p:grpSpPr>
        <p:sp>
          <p:nvSpPr>
            <p:cNvPr id="5" name="Rectangle 4"/>
            <p:cNvSpPr/>
            <p:nvPr/>
          </p:nvSpPr>
          <p:spPr>
            <a:xfrm>
              <a:off x="2412023" y="1998785"/>
              <a:ext cx="2092569" cy="1380392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457856" y="2133105"/>
              <a:ext cx="2017552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smtClean="0">
                  <a:latin typeface="Britannic Bold" panose="020B0903060703020204" pitchFamily="34" charset="0"/>
                </a:rPr>
                <a:t>X</a:t>
              </a:r>
              <a:r>
                <a:rPr lang="en-US" sz="6600" baseline="-25000" smtClean="0">
                  <a:latin typeface="Britannic Bold" panose="020B0903060703020204" pitchFamily="34" charset="0"/>
                </a:rPr>
                <a:t>1</a:t>
              </a:r>
              <a:endParaRPr lang="en-US" sz="6600">
                <a:latin typeface="Britannic Bold" panose="020B0903060703020204" pitchFamily="34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9026748" y="4910185"/>
            <a:ext cx="2092569" cy="1380392"/>
            <a:chOff x="2412023" y="1998785"/>
            <a:chExt cx="2092569" cy="1380392"/>
          </a:xfrm>
        </p:grpSpPr>
        <p:sp>
          <p:nvSpPr>
            <p:cNvPr id="9" name="Rectangle 8"/>
            <p:cNvSpPr/>
            <p:nvPr/>
          </p:nvSpPr>
          <p:spPr>
            <a:xfrm>
              <a:off x="2412023" y="1998785"/>
              <a:ext cx="2092569" cy="1380392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457856" y="2133105"/>
              <a:ext cx="2017552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smtClean="0">
                  <a:latin typeface="Britannic Bold" panose="020B0903060703020204" pitchFamily="34" charset="0"/>
                </a:rPr>
                <a:t>Y</a:t>
              </a:r>
              <a:endParaRPr lang="en-US" sz="6600">
                <a:latin typeface="Britannic Bold" panose="020B0903060703020204" pitchFamily="34" charset="0"/>
              </a:endParaRPr>
            </a:p>
          </p:txBody>
        </p:sp>
      </p:grpSp>
      <p:cxnSp>
        <p:nvCxnSpPr>
          <p:cNvPr id="12" name="Straight Arrow Connector 11"/>
          <p:cNvCxnSpPr/>
          <p:nvPr/>
        </p:nvCxnSpPr>
        <p:spPr>
          <a:xfrm>
            <a:off x="3224978" y="5584723"/>
            <a:ext cx="5760000" cy="9832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1085295" y="1349229"/>
            <a:ext cx="2092569" cy="1380392"/>
            <a:chOff x="2412023" y="1998785"/>
            <a:chExt cx="2092569" cy="1380392"/>
          </a:xfrm>
        </p:grpSpPr>
        <p:sp>
          <p:nvSpPr>
            <p:cNvPr id="13" name="Rectangle 12"/>
            <p:cNvSpPr/>
            <p:nvPr/>
          </p:nvSpPr>
          <p:spPr>
            <a:xfrm>
              <a:off x="2412023" y="1998785"/>
              <a:ext cx="2092569" cy="1380392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457856" y="2133105"/>
              <a:ext cx="2017552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smtClean="0">
                  <a:latin typeface="Britannic Bold" panose="020B0903060703020204" pitchFamily="34" charset="0"/>
                </a:rPr>
                <a:t>X</a:t>
              </a:r>
              <a:r>
                <a:rPr lang="en-US" sz="6600" baseline="-25000" smtClean="0">
                  <a:latin typeface="Britannic Bold" panose="020B0903060703020204" pitchFamily="34" charset="0"/>
                </a:rPr>
                <a:t>2</a:t>
              </a:r>
              <a:endParaRPr lang="en-US" sz="6600">
                <a:latin typeface="Britannic Bold" panose="020B0903060703020204" pitchFamily="34" charset="0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26638" y="3180738"/>
            <a:ext cx="825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Britannic Bold" panose="020B0903060703020204" pitchFamily="34" charset="0"/>
              </a:rPr>
              <a:t>micro</a:t>
            </a:r>
            <a:endParaRPr lang="en-US">
              <a:latin typeface="Britannic Bold" panose="020B0903060703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1555" y="2723536"/>
            <a:ext cx="825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Britannic Bold" panose="020B0903060703020204" pitchFamily="34" charset="0"/>
              </a:rPr>
              <a:t>macro</a:t>
            </a:r>
            <a:endParaRPr lang="en-US">
              <a:latin typeface="Britannic Bold" panose="020B0903060703020204" pitchFamily="34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9031666" y="1345983"/>
            <a:ext cx="2092569" cy="1380392"/>
            <a:chOff x="2412023" y="1998785"/>
            <a:chExt cx="2092569" cy="1380392"/>
          </a:xfrm>
        </p:grpSpPr>
        <p:sp>
          <p:nvSpPr>
            <p:cNvPr id="21" name="Rectangle 20"/>
            <p:cNvSpPr/>
            <p:nvPr/>
          </p:nvSpPr>
          <p:spPr>
            <a:xfrm>
              <a:off x="2412023" y="1998785"/>
              <a:ext cx="2092569" cy="1380392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457856" y="2133105"/>
              <a:ext cx="2017552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smtClean="0">
                  <a:latin typeface="Britannic Bold" panose="020B0903060703020204" pitchFamily="34" charset="0"/>
                </a:rPr>
                <a:t>Y</a:t>
              </a:r>
              <a:endParaRPr lang="en-US" sz="6600">
                <a:latin typeface="Britannic Bold" panose="020B0903060703020204" pitchFamily="34" charset="0"/>
              </a:endParaRPr>
            </a:p>
          </p:txBody>
        </p:sp>
      </p:grpSp>
      <p:cxnSp>
        <p:nvCxnSpPr>
          <p:cNvPr id="23" name="Straight Arrow Connector 22"/>
          <p:cNvCxnSpPr/>
          <p:nvPr/>
        </p:nvCxnSpPr>
        <p:spPr>
          <a:xfrm>
            <a:off x="3229896" y="2020521"/>
            <a:ext cx="5760000" cy="9832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/>
          <p:cNvGrpSpPr/>
          <p:nvPr/>
        </p:nvGrpSpPr>
        <p:grpSpPr>
          <a:xfrm>
            <a:off x="4934545" y="3379058"/>
            <a:ext cx="2092569" cy="1543784"/>
            <a:chOff x="2412023" y="1835393"/>
            <a:chExt cx="2092569" cy="1543784"/>
          </a:xfrm>
        </p:grpSpPr>
        <p:sp>
          <p:nvSpPr>
            <p:cNvPr id="25" name="Rectangle 24"/>
            <p:cNvSpPr/>
            <p:nvPr/>
          </p:nvSpPr>
          <p:spPr>
            <a:xfrm>
              <a:off x="2412023" y="1998785"/>
              <a:ext cx="2092569" cy="1380392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457856" y="1835393"/>
              <a:ext cx="2017552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smtClean="0">
                  <a:latin typeface="Britannic Bold" panose="020B0903060703020204" pitchFamily="34" charset="0"/>
                </a:rPr>
                <a:t>Me</a:t>
              </a:r>
            </a:p>
            <a:p>
              <a:pPr algn="ctr"/>
              <a:r>
                <a:rPr lang="en-US" sz="2400" smtClean="0">
                  <a:latin typeface="Britannic Bold" panose="020B0903060703020204" pitchFamily="34" charset="0"/>
                </a:rPr>
                <a:t>(within)</a:t>
              </a:r>
              <a:endParaRPr lang="en-US" sz="2400">
                <a:latin typeface="Britannic Bold" panose="020B0903060703020204" pitchFamily="34" charset="0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4939460" y="111426"/>
            <a:ext cx="2092569" cy="1522518"/>
            <a:chOff x="2412023" y="1856659"/>
            <a:chExt cx="2092569" cy="1522518"/>
          </a:xfrm>
        </p:grpSpPr>
        <p:sp>
          <p:nvSpPr>
            <p:cNvPr id="28" name="Rectangle 27"/>
            <p:cNvSpPr/>
            <p:nvPr/>
          </p:nvSpPr>
          <p:spPr>
            <a:xfrm>
              <a:off x="2412023" y="1998785"/>
              <a:ext cx="2092569" cy="1380392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457856" y="1856659"/>
              <a:ext cx="2017552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smtClean="0">
                  <a:latin typeface="Britannic Bold" panose="020B0903060703020204" pitchFamily="34" charset="0"/>
                </a:rPr>
                <a:t>Me</a:t>
              </a:r>
            </a:p>
            <a:p>
              <a:pPr algn="ctr"/>
              <a:r>
                <a:rPr lang="en-US" sz="2400" smtClean="0">
                  <a:latin typeface="Britannic Bold" panose="020B0903060703020204" pitchFamily="34" charset="0"/>
                </a:rPr>
                <a:t>(between)</a:t>
              </a:r>
              <a:endParaRPr lang="en-US" sz="2400">
                <a:latin typeface="Britannic Bold" panose="020B0903060703020204" pitchFamily="34" charset="0"/>
              </a:endParaRPr>
            </a:p>
          </p:txBody>
        </p:sp>
      </p:grpSp>
      <p:cxnSp>
        <p:nvCxnSpPr>
          <p:cNvPr id="30" name="Straight Arrow Connector 29"/>
          <p:cNvCxnSpPr/>
          <p:nvPr/>
        </p:nvCxnSpPr>
        <p:spPr>
          <a:xfrm>
            <a:off x="7077862" y="866312"/>
            <a:ext cx="1907116" cy="962488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3227224" y="807455"/>
            <a:ext cx="1665548" cy="993492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7088100" y="4209366"/>
            <a:ext cx="1907116" cy="962488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8073061" y="812513"/>
            <a:ext cx="6155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>
                <a:latin typeface="Britannic Bold" panose="020B0903060703020204" pitchFamily="34" charset="0"/>
              </a:rPr>
              <a:t>a</a:t>
            </a:r>
            <a:endParaRPr lang="en-US" sz="2800">
              <a:latin typeface="Britannic Bold" panose="020B0903060703020204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083568" y="4212608"/>
            <a:ext cx="6155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latin typeface="Britannic Bold" panose="020B0903060703020204" pitchFamily="34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0056712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Arrow Connector 15"/>
          <p:cNvCxnSpPr/>
          <p:nvPr/>
        </p:nvCxnSpPr>
        <p:spPr>
          <a:xfrm>
            <a:off x="-4927" y="2728454"/>
            <a:ext cx="12204000" cy="9832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prstDash val="sys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0" y="6488668"/>
            <a:ext cx="3419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© Jochem Tolsma 2020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090211" y="4435725"/>
            <a:ext cx="2092569" cy="1380392"/>
            <a:chOff x="2412023" y="1998785"/>
            <a:chExt cx="2092569" cy="1380392"/>
          </a:xfrm>
        </p:grpSpPr>
        <p:sp>
          <p:nvSpPr>
            <p:cNvPr id="5" name="Rectangle 4"/>
            <p:cNvSpPr/>
            <p:nvPr/>
          </p:nvSpPr>
          <p:spPr>
            <a:xfrm>
              <a:off x="2412023" y="1998785"/>
              <a:ext cx="2092569" cy="1380392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457856" y="2133105"/>
              <a:ext cx="2017552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smtClean="0">
                  <a:latin typeface="Britannic Bold" panose="020B0903060703020204" pitchFamily="34" charset="0"/>
                </a:rPr>
                <a:t>X</a:t>
              </a:r>
              <a:r>
                <a:rPr lang="en-US" sz="6600" baseline="-25000" smtClean="0">
                  <a:latin typeface="Britannic Bold" panose="020B0903060703020204" pitchFamily="34" charset="0"/>
                </a:rPr>
                <a:t>1</a:t>
              </a:r>
              <a:endParaRPr lang="en-US" sz="6600">
                <a:latin typeface="Britannic Bold" panose="020B0903060703020204" pitchFamily="34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9026748" y="4432484"/>
            <a:ext cx="2092569" cy="1380392"/>
            <a:chOff x="2412023" y="1998785"/>
            <a:chExt cx="2092569" cy="1380392"/>
          </a:xfrm>
        </p:grpSpPr>
        <p:sp>
          <p:nvSpPr>
            <p:cNvPr id="9" name="Rectangle 8"/>
            <p:cNvSpPr/>
            <p:nvPr/>
          </p:nvSpPr>
          <p:spPr>
            <a:xfrm>
              <a:off x="2412023" y="1998785"/>
              <a:ext cx="2092569" cy="1380392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457856" y="2133105"/>
              <a:ext cx="2017552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smtClean="0">
                  <a:latin typeface="Britannic Bold" panose="020B0903060703020204" pitchFamily="34" charset="0"/>
                </a:rPr>
                <a:t>Y</a:t>
              </a:r>
              <a:endParaRPr lang="en-US" sz="6600">
                <a:latin typeface="Britannic Bold" panose="020B0903060703020204" pitchFamily="34" charset="0"/>
              </a:endParaRPr>
            </a:p>
          </p:txBody>
        </p:sp>
      </p:grpSp>
      <p:cxnSp>
        <p:nvCxnSpPr>
          <p:cNvPr id="12" name="Straight Arrow Connector 11"/>
          <p:cNvCxnSpPr/>
          <p:nvPr/>
        </p:nvCxnSpPr>
        <p:spPr>
          <a:xfrm>
            <a:off x="3224978" y="5107022"/>
            <a:ext cx="5760000" cy="9832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1085295" y="582313"/>
            <a:ext cx="2092569" cy="1380392"/>
            <a:chOff x="2412023" y="1998785"/>
            <a:chExt cx="2092569" cy="1380392"/>
          </a:xfrm>
        </p:grpSpPr>
        <p:sp>
          <p:nvSpPr>
            <p:cNvPr id="13" name="Rectangle 12"/>
            <p:cNvSpPr/>
            <p:nvPr/>
          </p:nvSpPr>
          <p:spPr>
            <a:xfrm>
              <a:off x="2412023" y="1998785"/>
              <a:ext cx="2092569" cy="1380392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457856" y="2133105"/>
              <a:ext cx="2017552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smtClean="0">
                  <a:latin typeface="Britannic Bold" panose="020B0903060703020204" pitchFamily="34" charset="0"/>
                </a:rPr>
                <a:t>X</a:t>
              </a:r>
              <a:r>
                <a:rPr lang="en-US" sz="6600" baseline="-25000" smtClean="0">
                  <a:latin typeface="Britannic Bold" panose="020B0903060703020204" pitchFamily="34" charset="0"/>
                </a:rPr>
                <a:t>2</a:t>
              </a:r>
              <a:endParaRPr lang="en-US" sz="6600">
                <a:latin typeface="Britannic Bold" panose="020B0903060703020204" pitchFamily="34" charset="0"/>
              </a:endParaRPr>
            </a:p>
          </p:txBody>
        </p:sp>
      </p:grpSp>
      <p:cxnSp>
        <p:nvCxnSpPr>
          <p:cNvPr id="15" name="Straight Arrow Connector 14"/>
          <p:cNvCxnSpPr/>
          <p:nvPr/>
        </p:nvCxnSpPr>
        <p:spPr>
          <a:xfrm>
            <a:off x="3240732" y="1270631"/>
            <a:ext cx="6943792" cy="3049121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6638" y="2728454"/>
            <a:ext cx="825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Britannic Bold" panose="020B0903060703020204" pitchFamily="34" charset="0"/>
              </a:rPr>
              <a:t>micro</a:t>
            </a:r>
            <a:endParaRPr lang="en-US">
              <a:latin typeface="Britannic Bold" panose="020B0903060703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1555" y="2271252"/>
            <a:ext cx="825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Britannic Bold" panose="020B0903060703020204" pitchFamily="34" charset="0"/>
              </a:rPr>
              <a:t>macro</a:t>
            </a:r>
            <a:endParaRPr lang="en-US">
              <a:latin typeface="Britannic Bold" panose="020B0903060703020204" pitchFamily="34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4934545" y="3164078"/>
            <a:ext cx="2092569" cy="1380392"/>
            <a:chOff x="2412023" y="1998785"/>
            <a:chExt cx="2092569" cy="1380392"/>
          </a:xfrm>
        </p:grpSpPr>
        <p:sp>
          <p:nvSpPr>
            <p:cNvPr id="21" name="Rectangle 20"/>
            <p:cNvSpPr/>
            <p:nvPr/>
          </p:nvSpPr>
          <p:spPr>
            <a:xfrm>
              <a:off x="2412023" y="1998785"/>
              <a:ext cx="2092569" cy="1380392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457856" y="2133105"/>
              <a:ext cx="2017552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smtClean="0">
                  <a:latin typeface="Britannic Bold" panose="020B0903060703020204" pitchFamily="34" charset="0"/>
                </a:rPr>
                <a:t>Me</a:t>
              </a:r>
              <a:endParaRPr lang="en-US" sz="6600">
                <a:latin typeface="Britannic Bold" panose="020B0903060703020204" pitchFamily="34" charset="0"/>
              </a:endParaRPr>
            </a:p>
          </p:txBody>
        </p:sp>
      </p:grpSp>
      <p:cxnSp>
        <p:nvCxnSpPr>
          <p:cNvPr id="23" name="Straight Arrow Connector 22"/>
          <p:cNvCxnSpPr/>
          <p:nvPr/>
        </p:nvCxnSpPr>
        <p:spPr>
          <a:xfrm>
            <a:off x="7089982" y="4319752"/>
            <a:ext cx="1929114" cy="423165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2459421" y="2081048"/>
            <a:ext cx="2349062" cy="1765738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1513491" y="1008993"/>
            <a:ext cx="9605826" cy="5234152"/>
          </a:xfrm>
          <a:prstGeom prst="line">
            <a:avLst/>
          </a:prstGeom>
          <a:ln w="101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536028" y="716633"/>
            <a:ext cx="11461531" cy="5772035"/>
          </a:xfrm>
          <a:prstGeom prst="line">
            <a:avLst/>
          </a:prstGeom>
          <a:ln w="101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92617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Arrow Connector 15"/>
          <p:cNvCxnSpPr/>
          <p:nvPr/>
        </p:nvCxnSpPr>
        <p:spPr>
          <a:xfrm>
            <a:off x="-4927" y="2728454"/>
            <a:ext cx="12204000" cy="9832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prstDash val="sys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0" y="6488668"/>
            <a:ext cx="3419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© Jochem Tolsma 2020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090211" y="3458254"/>
            <a:ext cx="2092569" cy="1380392"/>
            <a:chOff x="2412023" y="1998785"/>
            <a:chExt cx="2092569" cy="1380392"/>
          </a:xfrm>
        </p:grpSpPr>
        <p:sp>
          <p:nvSpPr>
            <p:cNvPr id="5" name="Rectangle 4"/>
            <p:cNvSpPr/>
            <p:nvPr/>
          </p:nvSpPr>
          <p:spPr>
            <a:xfrm>
              <a:off x="2412023" y="1998785"/>
              <a:ext cx="2092569" cy="1380392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457856" y="2133105"/>
              <a:ext cx="2017552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smtClean="0">
                  <a:latin typeface="Britannic Bold" panose="020B0903060703020204" pitchFamily="34" charset="0"/>
                </a:rPr>
                <a:t>X</a:t>
              </a:r>
              <a:r>
                <a:rPr lang="en-US" sz="6600" baseline="-25000" smtClean="0">
                  <a:latin typeface="Britannic Bold" panose="020B0903060703020204" pitchFamily="34" charset="0"/>
                </a:rPr>
                <a:t>1</a:t>
              </a:r>
              <a:endParaRPr lang="en-US" sz="6600">
                <a:latin typeface="Britannic Bold" panose="020B0903060703020204" pitchFamily="34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9026748" y="3455013"/>
            <a:ext cx="2092569" cy="1380392"/>
            <a:chOff x="2412023" y="1998785"/>
            <a:chExt cx="2092569" cy="1380392"/>
          </a:xfrm>
        </p:grpSpPr>
        <p:sp>
          <p:nvSpPr>
            <p:cNvPr id="9" name="Rectangle 8"/>
            <p:cNvSpPr/>
            <p:nvPr/>
          </p:nvSpPr>
          <p:spPr>
            <a:xfrm>
              <a:off x="2412023" y="1998785"/>
              <a:ext cx="2092569" cy="1380392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457856" y="2133105"/>
              <a:ext cx="2017552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smtClean="0">
                  <a:latin typeface="Britannic Bold" panose="020B0903060703020204" pitchFamily="34" charset="0"/>
                </a:rPr>
                <a:t>Y</a:t>
              </a:r>
              <a:endParaRPr lang="en-US" sz="6600">
                <a:latin typeface="Britannic Bold" panose="020B0903060703020204" pitchFamily="34" charset="0"/>
              </a:endParaRPr>
            </a:p>
          </p:txBody>
        </p:sp>
      </p:grpSp>
      <p:cxnSp>
        <p:nvCxnSpPr>
          <p:cNvPr id="12" name="Straight Arrow Connector 11"/>
          <p:cNvCxnSpPr/>
          <p:nvPr/>
        </p:nvCxnSpPr>
        <p:spPr>
          <a:xfrm>
            <a:off x="3224978" y="4129551"/>
            <a:ext cx="5760000" cy="9832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1085295" y="582313"/>
            <a:ext cx="2092569" cy="1380392"/>
            <a:chOff x="2412023" y="1998785"/>
            <a:chExt cx="2092569" cy="1380392"/>
          </a:xfrm>
        </p:grpSpPr>
        <p:sp>
          <p:nvSpPr>
            <p:cNvPr id="13" name="Rectangle 12"/>
            <p:cNvSpPr/>
            <p:nvPr/>
          </p:nvSpPr>
          <p:spPr>
            <a:xfrm>
              <a:off x="2412023" y="1998785"/>
              <a:ext cx="2092569" cy="1380392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457856" y="2133105"/>
              <a:ext cx="2017552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smtClean="0">
                  <a:latin typeface="Britannic Bold" panose="020B0903060703020204" pitchFamily="34" charset="0"/>
                </a:rPr>
                <a:t>X</a:t>
              </a:r>
              <a:r>
                <a:rPr lang="en-US" sz="6600" baseline="-25000" smtClean="0">
                  <a:latin typeface="Britannic Bold" panose="020B0903060703020204" pitchFamily="34" charset="0"/>
                </a:rPr>
                <a:t>2</a:t>
              </a:r>
              <a:endParaRPr lang="en-US" sz="6600">
                <a:latin typeface="Britannic Bold" panose="020B0903060703020204" pitchFamily="34" charset="0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26638" y="2728454"/>
            <a:ext cx="825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Britannic Bold" panose="020B0903060703020204" pitchFamily="34" charset="0"/>
              </a:rPr>
              <a:t>micro</a:t>
            </a:r>
            <a:endParaRPr lang="en-US">
              <a:latin typeface="Britannic Bold" panose="020B0903060703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1555" y="2271252"/>
            <a:ext cx="825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Britannic Bold" panose="020B0903060703020204" pitchFamily="34" charset="0"/>
              </a:rPr>
              <a:t>macro</a:t>
            </a:r>
            <a:endParaRPr lang="en-US">
              <a:latin typeface="Britannic Bold" panose="020B0903060703020204" pitchFamily="34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9031666" y="579067"/>
            <a:ext cx="2092569" cy="1380392"/>
            <a:chOff x="2412023" y="1998785"/>
            <a:chExt cx="2092569" cy="1380392"/>
          </a:xfrm>
        </p:grpSpPr>
        <p:sp>
          <p:nvSpPr>
            <p:cNvPr id="21" name="Rectangle 20"/>
            <p:cNvSpPr/>
            <p:nvPr/>
          </p:nvSpPr>
          <p:spPr>
            <a:xfrm>
              <a:off x="2412023" y="1998785"/>
              <a:ext cx="2092569" cy="1380392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457856" y="2133105"/>
              <a:ext cx="2017552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smtClean="0">
                  <a:latin typeface="Britannic Bold" panose="020B0903060703020204" pitchFamily="34" charset="0"/>
                </a:rPr>
                <a:t>Y</a:t>
              </a:r>
              <a:endParaRPr lang="en-US" sz="6600">
                <a:latin typeface="Britannic Bold" panose="020B0903060703020204" pitchFamily="34" charset="0"/>
              </a:endParaRPr>
            </a:p>
          </p:txBody>
        </p:sp>
      </p:grpSp>
      <p:cxnSp>
        <p:nvCxnSpPr>
          <p:cNvPr id="23" name="Straight Arrow Connector 22"/>
          <p:cNvCxnSpPr/>
          <p:nvPr/>
        </p:nvCxnSpPr>
        <p:spPr>
          <a:xfrm>
            <a:off x="3229896" y="1253605"/>
            <a:ext cx="5760000" cy="9832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25" idx="1"/>
          </p:cNvCxnSpPr>
          <p:nvPr/>
        </p:nvCxnSpPr>
        <p:spPr>
          <a:xfrm>
            <a:off x="3224978" y="1608083"/>
            <a:ext cx="2793432" cy="2450548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5997322" y="4037543"/>
            <a:ext cx="144000" cy="144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3585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Arrow Connector 15"/>
          <p:cNvCxnSpPr/>
          <p:nvPr/>
        </p:nvCxnSpPr>
        <p:spPr>
          <a:xfrm>
            <a:off x="-4927" y="2728454"/>
            <a:ext cx="12204000" cy="9832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prstDash val="sys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0" y="6488668"/>
            <a:ext cx="3419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© Jochem Tolsma 2020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090211" y="3458254"/>
            <a:ext cx="2092569" cy="1380392"/>
            <a:chOff x="2412023" y="1998785"/>
            <a:chExt cx="2092569" cy="1380392"/>
          </a:xfrm>
        </p:grpSpPr>
        <p:sp>
          <p:nvSpPr>
            <p:cNvPr id="5" name="Rectangle 4"/>
            <p:cNvSpPr/>
            <p:nvPr/>
          </p:nvSpPr>
          <p:spPr>
            <a:xfrm>
              <a:off x="2412023" y="1998785"/>
              <a:ext cx="2092569" cy="1380392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457856" y="2133105"/>
              <a:ext cx="2017552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smtClean="0">
                  <a:latin typeface="Britannic Bold" panose="020B0903060703020204" pitchFamily="34" charset="0"/>
                </a:rPr>
                <a:t>X</a:t>
              </a:r>
              <a:r>
                <a:rPr lang="en-US" sz="6600" baseline="-25000" smtClean="0">
                  <a:latin typeface="Britannic Bold" panose="020B0903060703020204" pitchFamily="34" charset="0"/>
                </a:rPr>
                <a:t>1</a:t>
              </a:r>
              <a:endParaRPr lang="en-US" sz="6600">
                <a:latin typeface="Britannic Bold" panose="020B0903060703020204" pitchFamily="34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9026748" y="3455013"/>
            <a:ext cx="2092569" cy="1380392"/>
            <a:chOff x="2412023" y="1998785"/>
            <a:chExt cx="2092569" cy="1380392"/>
          </a:xfrm>
        </p:grpSpPr>
        <p:sp>
          <p:nvSpPr>
            <p:cNvPr id="9" name="Rectangle 8"/>
            <p:cNvSpPr/>
            <p:nvPr/>
          </p:nvSpPr>
          <p:spPr>
            <a:xfrm>
              <a:off x="2412023" y="1998785"/>
              <a:ext cx="2092569" cy="1380392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457856" y="2133105"/>
              <a:ext cx="2017552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smtClean="0">
                  <a:latin typeface="Britannic Bold" panose="020B0903060703020204" pitchFamily="34" charset="0"/>
                </a:rPr>
                <a:t>Y</a:t>
              </a:r>
              <a:endParaRPr lang="en-US" sz="6600">
                <a:latin typeface="Britannic Bold" panose="020B0903060703020204" pitchFamily="34" charset="0"/>
              </a:endParaRPr>
            </a:p>
          </p:txBody>
        </p:sp>
      </p:grpSp>
      <p:cxnSp>
        <p:nvCxnSpPr>
          <p:cNvPr id="12" name="Straight Arrow Connector 11"/>
          <p:cNvCxnSpPr/>
          <p:nvPr/>
        </p:nvCxnSpPr>
        <p:spPr>
          <a:xfrm>
            <a:off x="3224978" y="4129551"/>
            <a:ext cx="5760000" cy="9832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1085295" y="582313"/>
            <a:ext cx="2092569" cy="1380392"/>
            <a:chOff x="2412023" y="1998785"/>
            <a:chExt cx="2092569" cy="1380392"/>
          </a:xfrm>
        </p:grpSpPr>
        <p:sp>
          <p:nvSpPr>
            <p:cNvPr id="13" name="Rectangle 12"/>
            <p:cNvSpPr/>
            <p:nvPr/>
          </p:nvSpPr>
          <p:spPr>
            <a:xfrm>
              <a:off x="2412023" y="1998785"/>
              <a:ext cx="2092569" cy="1380392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457856" y="2133105"/>
              <a:ext cx="2017552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smtClean="0">
                  <a:latin typeface="Britannic Bold" panose="020B0903060703020204" pitchFamily="34" charset="0"/>
                </a:rPr>
                <a:t>X</a:t>
              </a:r>
              <a:r>
                <a:rPr lang="en-US" sz="6600" baseline="-25000" smtClean="0">
                  <a:latin typeface="Britannic Bold" panose="020B0903060703020204" pitchFamily="34" charset="0"/>
                </a:rPr>
                <a:t>2</a:t>
              </a:r>
              <a:endParaRPr lang="en-US" sz="6600">
                <a:latin typeface="Britannic Bold" panose="020B0903060703020204" pitchFamily="34" charset="0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26638" y="2728454"/>
            <a:ext cx="825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Britannic Bold" panose="020B0903060703020204" pitchFamily="34" charset="0"/>
              </a:rPr>
              <a:t>micro</a:t>
            </a:r>
            <a:endParaRPr lang="en-US">
              <a:latin typeface="Britannic Bold" panose="020B0903060703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1555" y="2271252"/>
            <a:ext cx="825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Britannic Bold" panose="020B0903060703020204" pitchFamily="34" charset="0"/>
              </a:rPr>
              <a:t>macro</a:t>
            </a:r>
            <a:endParaRPr lang="en-US">
              <a:latin typeface="Britannic Bold" panose="020B0903060703020204" pitchFamily="34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9031666" y="579067"/>
            <a:ext cx="2092569" cy="1380392"/>
            <a:chOff x="2412023" y="1998785"/>
            <a:chExt cx="2092569" cy="1380392"/>
          </a:xfrm>
        </p:grpSpPr>
        <p:sp>
          <p:nvSpPr>
            <p:cNvPr id="21" name="Rectangle 20"/>
            <p:cNvSpPr/>
            <p:nvPr/>
          </p:nvSpPr>
          <p:spPr>
            <a:xfrm>
              <a:off x="2412023" y="1998785"/>
              <a:ext cx="2092569" cy="1380392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457856" y="2133105"/>
              <a:ext cx="2017552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smtClean="0">
                  <a:latin typeface="Britannic Bold" panose="020B0903060703020204" pitchFamily="34" charset="0"/>
                </a:rPr>
                <a:t>Y</a:t>
              </a:r>
              <a:endParaRPr lang="en-US" sz="6600">
                <a:latin typeface="Britannic Bold" panose="020B0903060703020204" pitchFamily="34" charset="0"/>
              </a:endParaRPr>
            </a:p>
          </p:txBody>
        </p:sp>
      </p:grpSp>
      <p:cxnSp>
        <p:nvCxnSpPr>
          <p:cNvPr id="23" name="Straight Arrow Connector 22"/>
          <p:cNvCxnSpPr/>
          <p:nvPr/>
        </p:nvCxnSpPr>
        <p:spPr>
          <a:xfrm>
            <a:off x="3229896" y="1253605"/>
            <a:ext cx="5760000" cy="9832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5997322" y="1188007"/>
            <a:ext cx="144000" cy="144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3239153" y="1345809"/>
            <a:ext cx="2793432" cy="2450548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1513491" y="573056"/>
            <a:ext cx="9605826" cy="5234152"/>
          </a:xfrm>
          <a:prstGeom prst="line">
            <a:avLst/>
          </a:prstGeom>
          <a:ln w="101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536028" y="280696"/>
            <a:ext cx="11461531" cy="5772035"/>
          </a:xfrm>
          <a:prstGeom prst="line">
            <a:avLst/>
          </a:prstGeom>
          <a:ln w="101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9958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6488668"/>
            <a:ext cx="3419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© Jochem Tolsma 2020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090211" y="4146517"/>
            <a:ext cx="2092569" cy="1380392"/>
            <a:chOff x="2412023" y="1998785"/>
            <a:chExt cx="2092569" cy="1380392"/>
          </a:xfrm>
        </p:grpSpPr>
        <p:sp>
          <p:nvSpPr>
            <p:cNvPr id="5" name="Rectangle 4"/>
            <p:cNvSpPr/>
            <p:nvPr/>
          </p:nvSpPr>
          <p:spPr>
            <a:xfrm>
              <a:off x="2412023" y="1998785"/>
              <a:ext cx="2092569" cy="1380392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457856" y="2133105"/>
              <a:ext cx="2017552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smtClean="0">
                  <a:latin typeface="Britannic Bold" panose="020B0903060703020204" pitchFamily="34" charset="0"/>
                </a:rPr>
                <a:t>X</a:t>
              </a:r>
              <a:r>
                <a:rPr lang="en-US" sz="6600" baseline="-25000" smtClean="0">
                  <a:latin typeface="Britannic Bold" panose="020B0903060703020204" pitchFamily="34" charset="0"/>
                </a:rPr>
                <a:t>2</a:t>
              </a:r>
              <a:endParaRPr lang="en-US" sz="6600">
                <a:latin typeface="Britannic Bold" panose="020B0903060703020204" pitchFamily="34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9026748" y="2747088"/>
            <a:ext cx="2092569" cy="1380392"/>
            <a:chOff x="2412023" y="1998785"/>
            <a:chExt cx="2092569" cy="1380392"/>
          </a:xfrm>
        </p:grpSpPr>
        <p:sp>
          <p:nvSpPr>
            <p:cNvPr id="9" name="Rectangle 8"/>
            <p:cNvSpPr/>
            <p:nvPr/>
          </p:nvSpPr>
          <p:spPr>
            <a:xfrm>
              <a:off x="2412023" y="1998785"/>
              <a:ext cx="2092569" cy="1380392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457856" y="2133105"/>
              <a:ext cx="2017552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smtClean="0">
                  <a:latin typeface="Britannic Bold" panose="020B0903060703020204" pitchFamily="34" charset="0"/>
                </a:rPr>
                <a:t>Y</a:t>
              </a:r>
              <a:endParaRPr lang="en-US" sz="6600">
                <a:latin typeface="Britannic Bold" panose="020B0903060703020204" pitchFamily="34" charset="0"/>
              </a:endParaRPr>
            </a:p>
          </p:txBody>
        </p:sp>
      </p:grpSp>
      <p:cxnSp>
        <p:nvCxnSpPr>
          <p:cNvPr id="12" name="Straight Arrow Connector 11"/>
          <p:cNvCxnSpPr/>
          <p:nvPr/>
        </p:nvCxnSpPr>
        <p:spPr>
          <a:xfrm flipV="1">
            <a:off x="3254477" y="3736258"/>
            <a:ext cx="5730501" cy="1069649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1075466" y="1309905"/>
            <a:ext cx="2092569" cy="1380392"/>
            <a:chOff x="2412023" y="1998785"/>
            <a:chExt cx="2092569" cy="1380392"/>
          </a:xfrm>
        </p:grpSpPr>
        <p:sp>
          <p:nvSpPr>
            <p:cNvPr id="14" name="Rectangle 13"/>
            <p:cNvSpPr/>
            <p:nvPr/>
          </p:nvSpPr>
          <p:spPr>
            <a:xfrm>
              <a:off x="2412023" y="1998785"/>
              <a:ext cx="2092569" cy="1380392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457856" y="2133105"/>
              <a:ext cx="2017552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smtClean="0">
                  <a:latin typeface="Britannic Bold" panose="020B0903060703020204" pitchFamily="34" charset="0"/>
                </a:rPr>
                <a:t>X</a:t>
              </a:r>
              <a:r>
                <a:rPr lang="en-US" sz="6600" baseline="-25000" smtClean="0">
                  <a:latin typeface="Britannic Bold" panose="020B0903060703020204" pitchFamily="34" charset="0"/>
                </a:rPr>
                <a:t>1</a:t>
              </a:r>
              <a:endParaRPr lang="en-US" sz="6600">
                <a:latin typeface="Britannic Bold" panose="020B0903060703020204" pitchFamily="34" charset="0"/>
              </a:endParaRPr>
            </a:p>
          </p:txBody>
        </p:sp>
      </p:grpSp>
      <p:cxnSp>
        <p:nvCxnSpPr>
          <p:cNvPr id="16" name="Straight Arrow Connector 15"/>
          <p:cNvCxnSpPr/>
          <p:nvPr/>
        </p:nvCxnSpPr>
        <p:spPr>
          <a:xfrm>
            <a:off x="3239732" y="1969295"/>
            <a:ext cx="5745246" cy="109837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922867" y="3788542"/>
            <a:ext cx="3637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latin typeface="Britannic Bold" panose="020B0903060703020204" pitchFamily="34" charset="0"/>
              </a:rPr>
              <a:t>b</a:t>
            </a:r>
            <a:endParaRPr lang="en-US" sz="2800">
              <a:latin typeface="Britannic Bold" panose="020B0903060703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922867" y="2030081"/>
            <a:ext cx="3637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>
                <a:latin typeface="Britannic Bold" panose="020B0903060703020204" pitchFamily="34" charset="0"/>
              </a:rPr>
              <a:t>a</a:t>
            </a:r>
            <a:endParaRPr lang="en-US" sz="2800">
              <a:latin typeface="Britannic Bold" panose="020B09030607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3292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6488668"/>
            <a:ext cx="3419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© Jochem Tolsma 2020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090211" y="4146517"/>
            <a:ext cx="2092569" cy="1380392"/>
            <a:chOff x="2412023" y="1998785"/>
            <a:chExt cx="2092569" cy="1380392"/>
          </a:xfrm>
        </p:grpSpPr>
        <p:sp>
          <p:nvSpPr>
            <p:cNvPr id="5" name="Rectangle 4"/>
            <p:cNvSpPr/>
            <p:nvPr/>
          </p:nvSpPr>
          <p:spPr>
            <a:xfrm>
              <a:off x="2412023" y="1998785"/>
              <a:ext cx="2092569" cy="1380392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457856" y="2133105"/>
              <a:ext cx="2017552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smtClean="0">
                  <a:latin typeface="Britannic Bold" panose="020B0903060703020204" pitchFamily="34" charset="0"/>
                </a:rPr>
                <a:t>X</a:t>
              </a:r>
              <a:r>
                <a:rPr lang="en-US" sz="6600" baseline="-25000" smtClean="0">
                  <a:latin typeface="Britannic Bold" panose="020B0903060703020204" pitchFamily="34" charset="0"/>
                </a:rPr>
                <a:t>2</a:t>
              </a:r>
              <a:endParaRPr lang="en-US" sz="6600">
                <a:latin typeface="Britannic Bold" panose="020B0903060703020204" pitchFamily="34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9026748" y="2747088"/>
            <a:ext cx="2092569" cy="1380392"/>
            <a:chOff x="2412023" y="1998785"/>
            <a:chExt cx="2092569" cy="1380392"/>
          </a:xfrm>
        </p:grpSpPr>
        <p:sp>
          <p:nvSpPr>
            <p:cNvPr id="9" name="Rectangle 8"/>
            <p:cNvSpPr/>
            <p:nvPr/>
          </p:nvSpPr>
          <p:spPr>
            <a:xfrm>
              <a:off x="2412023" y="1998785"/>
              <a:ext cx="2092569" cy="1380392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457856" y="2133105"/>
              <a:ext cx="2017552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smtClean="0">
                  <a:latin typeface="Britannic Bold" panose="020B0903060703020204" pitchFamily="34" charset="0"/>
                </a:rPr>
                <a:t>Y</a:t>
              </a:r>
              <a:endParaRPr lang="en-US" sz="6600">
                <a:latin typeface="Britannic Bold" panose="020B0903060703020204" pitchFamily="34" charset="0"/>
              </a:endParaRPr>
            </a:p>
          </p:txBody>
        </p:sp>
      </p:grpSp>
      <p:cxnSp>
        <p:nvCxnSpPr>
          <p:cNvPr id="12" name="Straight Arrow Connector 11"/>
          <p:cNvCxnSpPr/>
          <p:nvPr/>
        </p:nvCxnSpPr>
        <p:spPr>
          <a:xfrm flipV="1">
            <a:off x="3254477" y="3736258"/>
            <a:ext cx="5730501" cy="1069649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1075466" y="1309905"/>
            <a:ext cx="2092569" cy="1380392"/>
            <a:chOff x="2412023" y="1998785"/>
            <a:chExt cx="2092569" cy="1380392"/>
          </a:xfrm>
        </p:grpSpPr>
        <p:sp>
          <p:nvSpPr>
            <p:cNvPr id="14" name="Rectangle 13"/>
            <p:cNvSpPr/>
            <p:nvPr/>
          </p:nvSpPr>
          <p:spPr>
            <a:xfrm>
              <a:off x="2412023" y="1998785"/>
              <a:ext cx="2092569" cy="1380392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457856" y="2133105"/>
              <a:ext cx="2017552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smtClean="0">
                  <a:latin typeface="Britannic Bold" panose="020B0903060703020204" pitchFamily="34" charset="0"/>
                </a:rPr>
                <a:t>X</a:t>
              </a:r>
              <a:r>
                <a:rPr lang="en-US" sz="6600" baseline="-25000" smtClean="0">
                  <a:latin typeface="Britannic Bold" panose="020B0903060703020204" pitchFamily="34" charset="0"/>
                </a:rPr>
                <a:t>1</a:t>
              </a:r>
              <a:endParaRPr lang="en-US" sz="6600">
                <a:latin typeface="Britannic Bold" panose="020B0903060703020204" pitchFamily="34" charset="0"/>
              </a:endParaRPr>
            </a:p>
          </p:txBody>
        </p:sp>
      </p:grpSp>
      <p:cxnSp>
        <p:nvCxnSpPr>
          <p:cNvPr id="16" name="Straight Arrow Connector 15"/>
          <p:cNvCxnSpPr/>
          <p:nvPr/>
        </p:nvCxnSpPr>
        <p:spPr>
          <a:xfrm>
            <a:off x="3239732" y="1969295"/>
            <a:ext cx="5745246" cy="109837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Arc 19"/>
          <p:cNvSpPr/>
          <p:nvPr/>
        </p:nvSpPr>
        <p:spPr>
          <a:xfrm flipH="1">
            <a:off x="526905" y="1978815"/>
            <a:ext cx="914400" cy="2907817"/>
          </a:xfrm>
          <a:prstGeom prst="arc">
            <a:avLst>
              <a:gd name="adj1" fmla="val 16067823"/>
              <a:gd name="adj2" fmla="val 5535940"/>
            </a:avLst>
          </a:prstGeom>
          <a:ln w="38100">
            <a:solidFill>
              <a:schemeClr val="bg1">
                <a:lumMod val="50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922867" y="3788542"/>
            <a:ext cx="3637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latin typeface="Britannic Bold" panose="020B0903060703020204" pitchFamily="34" charset="0"/>
              </a:rPr>
              <a:t>b</a:t>
            </a:r>
            <a:endParaRPr lang="en-US" sz="2800">
              <a:latin typeface="Britannic Bold" panose="020B0903060703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922867" y="2030081"/>
            <a:ext cx="3637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>
                <a:latin typeface="Britannic Bold" panose="020B0903060703020204" pitchFamily="34" charset="0"/>
              </a:rPr>
              <a:t>a</a:t>
            </a:r>
            <a:endParaRPr lang="en-US" sz="2800">
              <a:latin typeface="Britannic Bold" panose="020B0903060703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40468" y="3171113"/>
            <a:ext cx="3637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>
                <a:solidFill>
                  <a:schemeClr val="bg1">
                    <a:lumMod val="50000"/>
                  </a:schemeClr>
                </a:solidFill>
                <a:latin typeface="Britannic Bold" panose="020B0903060703020204" pitchFamily="34" charset="0"/>
              </a:rPr>
              <a:t>c</a:t>
            </a:r>
            <a:endParaRPr lang="en-US" sz="2800">
              <a:solidFill>
                <a:schemeClr val="bg1">
                  <a:lumMod val="50000"/>
                </a:schemeClr>
              </a:solidFill>
              <a:latin typeface="Britannic Bold" panose="020B09030607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1520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6488668"/>
            <a:ext cx="3419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© Jochem Tolsma 2020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090211" y="4146517"/>
            <a:ext cx="2092569" cy="1380392"/>
            <a:chOff x="2412023" y="1998785"/>
            <a:chExt cx="2092569" cy="1380392"/>
          </a:xfrm>
        </p:grpSpPr>
        <p:sp>
          <p:nvSpPr>
            <p:cNvPr id="5" name="Rectangle 4"/>
            <p:cNvSpPr/>
            <p:nvPr/>
          </p:nvSpPr>
          <p:spPr>
            <a:xfrm>
              <a:off x="2412023" y="1998785"/>
              <a:ext cx="2092569" cy="1380392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457856" y="2133105"/>
              <a:ext cx="2017552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smtClean="0">
                  <a:latin typeface="Britannic Bold" panose="020B0903060703020204" pitchFamily="34" charset="0"/>
                </a:rPr>
                <a:t>X</a:t>
              </a:r>
              <a:r>
                <a:rPr lang="en-US" sz="6600" baseline="-25000" smtClean="0">
                  <a:latin typeface="Britannic Bold" panose="020B0903060703020204" pitchFamily="34" charset="0"/>
                </a:rPr>
                <a:t>2</a:t>
              </a:r>
              <a:endParaRPr lang="en-US" sz="6600">
                <a:latin typeface="Britannic Bold" panose="020B0903060703020204" pitchFamily="34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9026748" y="2747088"/>
            <a:ext cx="2092569" cy="1380392"/>
            <a:chOff x="2412023" y="1998785"/>
            <a:chExt cx="2092569" cy="1380392"/>
          </a:xfrm>
        </p:grpSpPr>
        <p:sp>
          <p:nvSpPr>
            <p:cNvPr id="9" name="Rectangle 8"/>
            <p:cNvSpPr/>
            <p:nvPr/>
          </p:nvSpPr>
          <p:spPr>
            <a:xfrm>
              <a:off x="2412023" y="1998785"/>
              <a:ext cx="2092569" cy="1380392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457856" y="2133105"/>
              <a:ext cx="2017552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smtClean="0">
                  <a:latin typeface="Britannic Bold" panose="020B0903060703020204" pitchFamily="34" charset="0"/>
                </a:rPr>
                <a:t>Y</a:t>
              </a:r>
              <a:endParaRPr lang="en-US" sz="6600">
                <a:latin typeface="Britannic Bold" panose="020B0903060703020204" pitchFamily="34" charset="0"/>
              </a:endParaRPr>
            </a:p>
          </p:txBody>
        </p:sp>
      </p:grpSp>
      <p:cxnSp>
        <p:nvCxnSpPr>
          <p:cNvPr id="12" name="Straight Arrow Connector 11"/>
          <p:cNvCxnSpPr/>
          <p:nvPr/>
        </p:nvCxnSpPr>
        <p:spPr>
          <a:xfrm flipV="1">
            <a:off x="3254477" y="3736258"/>
            <a:ext cx="5730501" cy="1069649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1075466" y="1309905"/>
            <a:ext cx="2092569" cy="1380392"/>
            <a:chOff x="2412023" y="1998785"/>
            <a:chExt cx="2092569" cy="1380392"/>
          </a:xfrm>
        </p:grpSpPr>
        <p:sp>
          <p:nvSpPr>
            <p:cNvPr id="14" name="Rectangle 13"/>
            <p:cNvSpPr/>
            <p:nvPr/>
          </p:nvSpPr>
          <p:spPr>
            <a:xfrm>
              <a:off x="2412023" y="1998785"/>
              <a:ext cx="2092569" cy="1380392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457856" y="2133105"/>
              <a:ext cx="2017552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smtClean="0">
                  <a:latin typeface="Britannic Bold" panose="020B0903060703020204" pitchFamily="34" charset="0"/>
                </a:rPr>
                <a:t>X</a:t>
              </a:r>
              <a:r>
                <a:rPr lang="en-US" sz="6600" baseline="-25000" smtClean="0">
                  <a:latin typeface="Britannic Bold" panose="020B0903060703020204" pitchFamily="34" charset="0"/>
                </a:rPr>
                <a:t>1</a:t>
              </a:r>
              <a:endParaRPr lang="en-US" sz="6600">
                <a:latin typeface="Britannic Bold" panose="020B0903060703020204" pitchFamily="34" charset="0"/>
              </a:endParaRPr>
            </a:p>
          </p:txBody>
        </p:sp>
      </p:grpSp>
      <p:cxnSp>
        <p:nvCxnSpPr>
          <p:cNvPr id="16" name="Straight Arrow Connector 15"/>
          <p:cNvCxnSpPr/>
          <p:nvPr/>
        </p:nvCxnSpPr>
        <p:spPr>
          <a:xfrm>
            <a:off x="3239732" y="1969295"/>
            <a:ext cx="5745246" cy="109837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21540000" flipH="1">
            <a:off x="2144739" y="2763000"/>
            <a:ext cx="15993" cy="133200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7319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6488668"/>
            <a:ext cx="3419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© Jochem Tolsma 2020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090211" y="2750329"/>
            <a:ext cx="2092569" cy="1380392"/>
            <a:chOff x="2412023" y="1998785"/>
            <a:chExt cx="2092569" cy="1380392"/>
          </a:xfrm>
        </p:grpSpPr>
        <p:sp>
          <p:nvSpPr>
            <p:cNvPr id="5" name="Rectangle 4"/>
            <p:cNvSpPr/>
            <p:nvPr/>
          </p:nvSpPr>
          <p:spPr>
            <a:xfrm>
              <a:off x="2412023" y="1998785"/>
              <a:ext cx="2092569" cy="1380392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457856" y="2133105"/>
              <a:ext cx="2017552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smtClean="0">
                  <a:latin typeface="Britannic Bold" panose="020B0903060703020204" pitchFamily="34" charset="0"/>
                </a:rPr>
                <a:t>X</a:t>
              </a:r>
              <a:endParaRPr lang="en-US" sz="6600">
                <a:latin typeface="Britannic Bold" panose="020B0903060703020204" pitchFamily="34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9026748" y="2747088"/>
            <a:ext cx="2092569" cy="1380392"/>
            <a:chOff x="2412023" y="1998785"/>
            <a:chExt cx="2092569" cy="1380392"/>
          </a:xfrm>
        </p:grpSpPr>
        <p:sp>
          <p:nvSpPr>
            <p:cNvPr id="9" name="Rectangle 8"/>
            <p:cNvSpPr/>
            <p:nvPr/>
          </p:nvSpPr>
          <p:spPr>
            <a:xfrm>
              <a:off x="2412023" y="1998785"/>
              <a:ext cx="2092569" cy="1380392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457856" y="2133105"/>
              <a:ext cx="2017552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smtClean="0">
                  <a:latin typeface="Britannic Bold" panose="020B0903060703020204" pitchFamily="34" charset="0"/>
                </a:rPr>
                <a:t>Y</a:t>
              </a:r>
              <a:endParaRPr lang="en-US" sz="6600">
                <a:latin typeface="Britannic Bold" panose="020B0903060703020204" pitchFamily="34" charset="0"/>
              </a:endParaRPr>
            </a:p>
          </p:txBody>
        </p:sp>
      </p:grpSp>
      <p:cxnSp>
        <p:nvCxnSpPr>
          <p:cNvPr id="12" name="Straight Arrow Connector 11"/>
          <p:cNvCxnSpPr/>
          <p:nvPr/>
        </p:nvCxnSpPr>
        <p:spPr>
          <a:xfrm>
            <a:off x="3224978" y="3421626"/>
            <a:ext cx="5760000" cy="9832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922867" y="2900518"/>
            <a:ext cx="3637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>
                <a:latin typeface="Britannic Bold" panose="020B0903060703020204" pitchFamily="34" charset="0"/>
              </a:rPr>
              <a:t>a</a:t>
            </a:r>
            <a:endParaRPr lang="en-US" sz="2800">
              <a:latin typeface="Britannic Bold" panose="020B09030607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1621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6488668"/>
            <a:ext cx="3419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© Jochem Tolsma 2020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090211" y="2750329"/>
            <a:ext cx="2092569" cy="1380392"/>
            <a:chOff x="2412023" y="1998785"/>
            <a:chExt cx="2092569" cy="1380392"/>
          </a:xfrm>
        </p:grpSpPr>
        <p:sp>
          <p:nvSpPr>
            <p:cNvPr id="5" name="Rectangle 4"/>
            <p:cNvSpPr/>
            <p:nvPr/>
          </p:nvSpPr>
          <p:spPr>
            <a:xfrm>
              <a:off x="2412023" y="1998785"/>
              <a:ext cx="2092569" cy="1380392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457856" y="2133105"/>
              <a:ext cx="2017552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smtClean="0">
                  <a:latin typeface="Britannic Bold" panose="020B0903060703020204" pitchFamily="34" charset="0"/>
                </a:rPr>
                <a:t>X</a:t>
              </a:r>
              <a:endParaRPr lang="en-US" sz="6600">
                <a:latin typeface="Britannic Bold" panose="020B0903060703020204" pitchFamily="34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9026748" y="2747088"/>
            <a:ext cx="2092569" cy="1380392"/>
            <a:chOff x="2412023" y="1998785"/>
            <a:chExt cx="2092569" cy="1380392"/>
          </a:xfrm>
        </p:grpSpPr>
        <p:sp>
          <p:nvSpPr>
            <p:cNvPr id="9" name="Rectangle 8"/>
            <p:cNvSpPr/>
            <p:nvPr/>
          </p:nvSpPr>
          <p:spPr>
            <a:xfrm>
              <a:off x="2412023" y="1998785"/>
              <a:ext cx="2092569" cy="1380392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457856" y="2133105"/>
              <a:ext cx="2017552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smtClean="0">
                  <a:latin typeface="Britannic Bold" panose="020B0903060703020204" pitchFamily="34" charset="0"/>
                </a:rPr>
                <a:t>Y</a:t>
              </a:r>
              <a:endParaRPr lang="en-US" sz="6600">
                <a:latin typeface="Britannic Bold" panose="020B0903060703020204" pitchFamily="34" charset="0"/>
              </a:endParaRPr>
            </a:p>
          </p:txBody>
        </p:sp>
      </p:grpSp>
      <p:cxnSp>
        <p:nvCxnSpPr>
          <p:cNvPr id="12" name="Straight Arrow Connector 11"/>
          <p:cNvCxnSpPr/>
          <p:nvPr/>
        </p:nvCxnSpPr>
        <p:spPr>
          <a:xfrm>
            <a:off x="3224978" y="3421626"/>
            <a:ext cx="5760000" cy="9832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5013203" y="582316"/>
            <a:ext cx="2092569" cy="1380392"/>
            <a:chOff x="2412023" y="1998785"/>
            <a:chExt cx="2092569" cy="1380392"/>
          </a:xfrm>
        </p:grpSpPr>
        <p:sp>
          <p:nvSpPr>
            <p:cNvPr id="13" name="Rectangle 12"/>
            <p:cNvSpPr/>
            <p:nvPr/>
          </p:nvSpPr>
          <p:spPr>
            <a:xfrm>
              <a:off x="2412023" y="1998785"/>
              <a:ext cx="2092569" cy="1380392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457856" y="2133105"/>
              <a:ext cx="2017552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smtClean="0">
                  <a:latin typeface="Britannic Bold" panose="020B0903060703020204" pitchFamily="34" charset="0"/>
                </a:rPr>
                <a:t>Me</a:t>
              </a:r>
              <a:endParaRPr lang="en-US" sz="6600">
                <a:latin typeface="Britannic Bold" panose="020B0903060703020204" pitchFamily="34" charset="0"/>
              </a:endParaRPr>
            </a:p>
          </p:txBody>
        </p:sp>
      </p:grpSp>
      <p:cxnSp>
        <p:nvCxnSpPr>
          <p:cNvPr id="15" name="Straight Arrow Connector 14"/>
          <p:cNvCxnSpPr/>
          <p:nvPr/>
        </p:nvCxnSpPr>
        <p:spPr>
          <a:xfrm flipV="1">
            <a:off x="2125156" y="1157801"/>
            <a:ext cx="2839199" cy="1506741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7164204" y="1143057"/>
            <a:ext cx="2839199" cy="1506741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922866" y="2900518"/>
            <a:ext cx="6155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>
                <a:latin typeface="Britannic Bold" panose="020B0903060703020204" pitchFamily="34" charset="0"/>
              </a:rPr>
              <a:t>a’</a:t>
            </a:r>
            <a:endParaRPr lang="en-US" sz="2800">
              <a:latin typeface="Britannic Bold" panose="020B0903060703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043081" y="1497650"/>
            <a:ext cx="3637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latin typeface="Britannic Bold" panose="020B0903060703020204" pitchFamily="34" charset="0"/>
              </a:rPr>
              <a:t>b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803081" y="1497650"/>
            <a:ext cx="3637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latin typeface="Britannic Bold" panose="020B0903060703020204" pitchFamily="34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674793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6488668"/>
            <a:ext cx="3419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© Jochem Tolsma 2020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090211" y="2750329"/>
            <a:ext cx="2092569" cy="1380392"/>
            <a:chOff x="2412023" y="1998785"/>
            <a:chExt cx="2092569" cy="1380392"/>
          </a:xfrm>
        </p:grpSpPr>
        <p:sp>
          <p:nvSpPr>
            <p:cNvPr id="5" name="Rectangle 4"/>
            <p:cNvSpPr/>
            <p:nvPr/>
          </p:nvSpPr>
          <p:spPr>
            <a:xfrm>
              <a:off x="2412023" y="1998785"/>
              <a:ext cx="2092569" cy="1380392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457856" y="2133105"/>
              <a:ext cx="2017552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smtClean="0">
                  <a:latin typeface="Britannic Bold" panose="020B0903060703020204" pitchFamily="34" charset="0"/>
                </a:rPr>
                <a:t>X</a:t>
              </a:r>
              <a:endParaRPr lang="en-US" sz="6600">
                <a:latin typeface="Britannic Bold" panose="020B0903060703020204" pitchFamily="34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9026748" y="2747088"/>
            <a:ext cx="2092569" cy="1380392"/>
            <a:chOff x="2412023" y="1998785"/>
            <a:chExt cx="2092569" cy="1380392"/>
          </a:xfrm>
        </p:grpSpPr>
        <p:sp>
          <p:nvSpPr>
            <p:cNvPr id="9" name="Rectangle 8"/>
            <p:cNvSpPr/>
            <p:nvPr/>
          </p:nvSpPr>
          <p:spPr>
            <a:xfrm>
              <a:off x="2412023" y="1998785"/>
              <a:ext cx="2092569" cy="1380392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457856" y="2133105"/>
              <a:ext cx="2017552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smtClean="0">
                  <a:latin typeface="Britannic Bold" panose="020B0903060703020204" pitchFamily="34" charset="0"/>
                </a:rPr>
                <a:t>Y</a:t>
              </a:r>
              <a:endParaRPr lang="en-US" sz="6600">
                <a:latin typeface="Britannic Bold" panose="020B0903060703020204" pitchFamily="34" charset="0"/>
              </a:endParaRPr>
            </a:p>
          </p:txBody>
        </p:sp>
      </p:grpSp>
      <p:cxnSp>
        <p:nvCxnSpPr>
          <p:cNvPr id="12" name="Straight Arrow Connector 11"/>
          <p:cNvCxnSpPr/>
          <p:nvPr/>
        </p:nvCxnSpPr>
        <p:spPr>
          <a:xfrm>
            <a:off x="3182780" y="3438832"/>
            <a:ext cx="5760000" cy="9832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922867" y="2900518"/>
            <a:ext cx="3637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latin typeface="Britannic Bold" panose="020B0903060703020204" pitchFamily="34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25867291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6488668"/>
            <a:ext cx="3419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© Jochem Tolsma 2020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090211" y="2750329"/>
            <a:ext cx="2092569" cy="1380392"/>
            <a:chOff x="2412023" y="1998785"/>
            <a:chExt cx="2092569" cy="1380392"/>
          </a:xfrm>
        </p:grpSpPr>
        <p:sp>
          <p:nvSpPr>
            <p:cNvPr id="5" name="Rectangle 4"/>
            <p:cNvSpPr/>
            <p:nvPr/>
          </p:nvSpPr>
          <p:spPr>
            <a:xfrm>
              <a:off x="2412023" y="1998785"/>
              <a:ext cx="2092569" cy="1380392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457856" y="2133105"/>
              <a:ext cx="2017552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smtClean="0">
                  <a:latin typeface="Britannic Bold" panose="020B0903060703020204" pitchFamily="34" charset="0"/>
                </a:rPr>
                <a:t>X</a:t>
              </a:r>
              <a:endParaRPr lang="en-US" sz="6600">
                <a:latin typeface="Britannic Bold" panose="020B0903060703020204" pitchFamily="34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9026748" y="2747088"/>
            <a:ext cx="2092569" cy="1380392"/>
            <a:chOff x="2412023" y="1998785"/>
            <a:chExt cx="2092569" cy="1380392"/>
          </a:xfrm>
        </p:grpSpPr>
        <p:sp>
          <p:nvSpPr>
            <p:cNvPr id="9" name="Rectangle 8"/>
            <p:cNvSpPr/>
            <p:nvPr/>
          </p:nvSpPr>
          <p:spPr>
            <a:xfrm>
              <a:off x="2412023" y="1998785"/>
              <a:ext cx="2092569" cy="1380392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457856" y="2133105"/>
              <a:ext cx="2017552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smtClean="0">
                  <a:latin typeface="Britannic Bold" panose="020B0903060703020204" pitchFamily="34" charset="0"/>
                </a:rPr>
                <a:t>Y</a:t>
              </a:r>
              <a:endParaRPr lang="en-US" sz="6600">
                <a:latin typeface="Britannic Bold" panose="020B0903060703020204" pitchFamily="34" charset="0"/>
              </a:endParaRPr>
            </a:p>
          </p:txBody>
        </p:sp>
      </p:grpSp>
      <p:cxnSp>
        <p:nvCxnSpPr>
          <p:cNvPr id="12" name="Straight Arrow Connector 11"/>
          <p:cNvCxnSpPr/>
          <p:nvPr/>
        </p:nvCxnSpPr>
        <p:spPr>
          <a:xfrm>
            <a:off x="3224978" y="3421626"/>
            <a:ext cx="5760000" cy="9832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5013203" y="582316"/>
            <a:ext cx="2092569" cy="1380392"/>
            <a:chOff x="2412023" y="1998785"/>
            <a:chExt cx="2092569" cy="1380392"/>
          </a:xfrm>
        </p:grpSpPr>
        <p:sp>
          <p:nvSpPr>
            <p:cNvPr id="13" name="Rectangle 12"/>
            <p:cNvSpPr/>
            <p:nvPr/>
          </p:nvSpPr>
          <p:spPr>
            <a:xfrm>
              <a:off x="2412023" y="1998785"/>
              <a:ext cx="2092569" cy="1380392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457856" y="2133105"/>
              <a:ext cx="2017552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smtClean="0">
                  <a:latin typeface="Britannic Bold" panose="020B0903060703020204" pitchFamily="34" charset="0"/>
                </a:rPr>
                <a:t>S</a:t>
              </a:r>
              <a:endParaRPr lang="en-US" sz="6600">
                <a:latin typeface="Britannic Bold" panose="020B0903060703020204" pitchFamily="34" charset="0"/>
              </a:endParaRPr>
            </a:p>
          </p:txBody>
        </p:sp>
      </p:grpSp>
      <p:cxnSp>
        <p:nvCxnSpPr>
          <p:cNvPr id="15" name="Straight Arrow Connector 14"/>
          <p:cNvCxnSpPr/>
          <p:nvPr/>
        </p:nvCxnSpPr>
        <p:spPr>
          <a:xfrm flipV="1">
            <a:off x="2125156" y="1157801"/>
            <a:ext cx="2839199" cy="1506741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7164204" y="1143057"/>
            <a:ext cx="2839199" cy="1506741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922866" y="2900518"/>
            <a:ext cx="6155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latin typeface="Britannic Bold" panose="020B0903060703020204" pitchFamily="34" charset="0"/>
              </a:rPr>
              <a:t>d</a:t>
            </a:r>
            <a:r>
              <a:rPr lang="en-US" sz="2800" smtClean="0">
                <a:latin typeface="Britannic Bold" panose="020B0903060703020204" pitchFamily="34" charset="0"/>
              </a:rPr>
              <a:t>’</a:t>
            </a:r>
            <a:endParaRPr lang="en-US" sz="2800">
              <a:latin typeface="Britannic Bold" panose="020B0903060703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043081" y="1497650"/>
            <a:ext cx="3637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>
                <a:latin typeface="Britannic Bold" panose="020B0903060703020204" pitchFamily="34" charset="0"/>
              </a:rPr>
              <a:t>e</a:t>
            </a:r>
            <a:endParaRPr lang="en-US" sz="2800">
              <a:latin typeface="Britannic Bold" panose="020B0903060703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803081" y="1497650"/>
            <a:ext cx="3637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>
                <a:latin typeface="Britannic Bold" panose="020B0903060703020204" pitchFamily="34" charset="0"/>
              </a:rPr>
              <a:t>f</a:t>
            </a:r>
            <a:endParaRPr lang="en-US" sz="2800">
              <a:latin typeface="Britannic Bold" panose="020B09030607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85316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0F9434AC-D3EF-43F5-9499-AB087536477E}" vid="{84D9FD8C-4C06-4ED4-AAD8-5198395E6C8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Presentation1</Template>
  <TotalTime>1110</TotalTime>
  <Words>244</Words>
  <Application>Microsoft Office PowerPoint</Application>
  <PresentationFormat>Widescreen</PresentationFormat>
  <Paragraphs>155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Britannic Bold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Radboud Universiteit Nijmegen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Jochem Tolsma</dc:creator>
  <cp:lastModifiedBy>Jochem Tolsma</cp:lastModifiedBy>
  <cp:revision>24</cp:revision>
  <dcterms:created xsi:type="dcterms:W3CDTF">2020-12-04T08:08:04Z</dcterms:created>
  <dcterms:modified xsi:type="dcterms:W3CDTF">2020-12-08T13:58:31Z</dcterms:modified>
</cp:coreProperties>
</file>