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5" r:id="rId6"/>
    <p:sldId id="259" r:id="rId7"/>
    <p:sldId id="261" r:id="rId8"/>
    <p:sldId id="263" r:id="rId9"/>
    <p:sldId id="262" r:id="rId10"/>
    <p:sldId id="277" r:id="rId11"/>
    <p:sldId id="278" r:id="rId12"/>
    <p:sldId id="265" r:id="rId13"/>
    <p:sldId id="264" r:id="rId14"/>
    <p:sldId id="266" r:id="rId15"/>
    <p:sldId id="267" r:id="rId16"/>
    <p:sldId id="268" r:id="rId17"/>
    <p:sldId id="269" r:id="rId18"/>
    <p:sldId id="276" r:id="rId19"/>
    <p:sldId id="271" r:id="rId20"/>
    <p:sldId id="270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>
        <p:scale>
          <a:sx n="47" d="100"/>
          <a:sy n="47" d="100"/>
        </p:scale>
        <p:origin x="1978" y="869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3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0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2E3B-5E59-418D-8DF4-F1DFF0FDF3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0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4947761" y="4461869"/>
            <a:ext cx="1759698" cy="2073242"/>
            <a:chOff x="1829242" y="1998785"/>
            <a:chExt cx="2675350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2652485" y="1422081"/>
              <a:ext cx="883557" cy="253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4871006" y="1231791"/>
            <a:ext cx="1792351" cy="2073242"/>
            <a:chOff x="1779594" y="1998785"/>
            <a:chExt cx="2724998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602837" y="1422081"/>
              <a:ext cx="883557" cy="253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943987" y="2975597"/>
            <a:ext cx="1825013" cy="2073242"/>
            <a:chOff x="1729936" y="1998785"/>
            <a:chExt cx="2774656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2553180" y="1422082"/>
              <a:ext cx="883557" cy="253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S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2917574" y="4092664"/>
            <a:ext cx="1835654" cy="11848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17574" y="2060424"/>
            <a:ext cx="1775225" cy="14328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9370" y="3260603"/>
            <a:ext cx="75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0758" y="4495848"/>
            <a:ext cx="57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e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5562" y="2422746"/>
            <a:ext cx="78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f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6594995" y="2229718"/>
            <a:ext cx="914400" cy="2907817"/>
          </a:xfrm>
          <a:prstGeom prst="arc">
            <a:avLst>
              <a:gd name="adj1" fmla="val 16067823"/>
              <a:gd name="adj2" fmla="val 5535940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4898774" y="4461869"/>
            <a:ext cx="1759698" cy="2073242"/>
            <a:chOff x="1829242" y="1998785"/>
            <a:chExt cx="2675350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2652485" y="1422081"/>
              <a:ext cx="883557" cy="253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4871006" y="1231791"/>
            <a:ext cx="1792351" cy="2073242"/>
            <a:chOff x="1779594" y="1998785"/>
            <a:chExt cx="2724998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602837" y="1422081"/>
              <a:ext cx="883557" cy="253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943987" y="2975597"/>
            <a:ext cx="1825013" cy="2073242"/>
            <a:chOff x="1729936" y="1998785"/>
            <a:chExt cx="2774656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2553180" y="1422082"/>
              <a:ext cx="883557" cy="253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S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2917574" y="4092664"/>
            <a:ext cx="1835654" cy="11848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17574" y="2060424"/>
            <a:ext cx="1775225" cy="14328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93627" y="3472871"/>
            <a:ext cx="75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0758" y="4495848"/>
            <a:ext cx="57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e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5562" y="2422746"/>
            <a:ext cx="78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f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7999252" y="2001109"/>
            <a:ext cx="914400" cy="3276453"/>
          </a:xfrm>
          <a:prstGeom prst="arc">
            <a:avLst>
              <a:gd name="adj1" fmla="val 16067823"/>
              <a:gd name="adj2" fmla="val 5535940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594145" y="1730829"/>
            <a:ext cx="702128" cy="691917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97272" y="4924725"/>
            <a:ext cx="702128" cy="691917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31574" y="2055760"/>
            <a:ext cx="716711" cy="46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47903" y="5306829"/>
            <a:ext cx="716711" cy="46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03509" y="1725050"/>
            <a:ext cx="671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smtClean="0">
                <a:solidFill>
                  <a:schemeClr val="bg1">
                    <a:lumMod val="50000"/>
                  </a:schemeClr>
                </a:solidFill>
              </a:rPr>
              <a:t>ε</a:t>
            </a:r>
            <a:r>
              <a:rPr lang="nl-NL" sz="3200" baseline="-2500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22949" y="4952516"/>
            <a:ext cx="671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smtClean="0">
                <a:solidFill>
                  <a:schemeClr val="bg1">
                    <a:lumMod val="50000"/>
                  </a:schemeClr>
                </a:solidFill>
              </a:rPr>
              <a:t>ε</a:t>
            </a:r>
            <a:r>
              <a:rPr lang="nl-NL" sz="3200" baseline="-2500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1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-60000" flipH="1">
            <a:off x="6058850" y="201647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7387" y="237878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997322" y="335705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-60000" flipH="1">
            <a:off x="6058850" y="201647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7387" y="237878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97322" y="335705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3240929" y="1962708"/>
            <a:ext cx="5364000" cy="11156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78062" y="221072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602103" y="186980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911688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908447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158298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1066954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619" y="176981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subgroup 1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3174" y="196646"/>
            <a:ext cx="525612" cy="36933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Britannic Bold" panose="020B0903060703020204" pitchFamily="34" charset="0"/>
              </a:rPr>
              <a:t>Mo</a:t>
            </a:r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95124" y="3944946"/>
            <a:ext cx="2092569" cy="1380392"/>
            <a:chOff x="2412023" y="1998785"/>
            <a:chExt cx="2092569" cy="1380392"/>
          </a:xfrm>
        </p:grpSpPr>
        <p:sp>
          <p:nvSpPr>
            <p:cNvPr id="20" name="Rectangle 19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31661" y="3941705"/>
            <a:ext cx="2092569" cy="1380392"/>
            <a:chOff x="2412023" y="1998785"/>
            <a:chExt cx="2092569" cy="1380392"/>
          </a:xfrm>
        </p:grpSpPr>
        <p:sp>
          <p:nvSpPr>
            <p:cNvPr id="27" name="Rectangle 26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3239723" y="4616243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82975" y="4100212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a’’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9532" y="3210239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subgroup 2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8087" y="3229904"/>
            <a:ext cx="525612" cy="36933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Britannic Bold" panose="020B0903060703020204" pitchFamily="34" charset="0"/>
              </a:rPr>
              <a:t>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240733" y="1270631"/>
            <a:ext cx="5744245" cy="259345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8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3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X2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ij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366047"/>
            <a:ext cx="2092569" cy="1469358"/>
            <a:chOff x="2412023" y="1909819"/>
            <a:chExt cx="2092569" cy="1469358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1909819"/>
              <a:ext cx="20175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smtClean="0">
                  <a:latin typeface="Britannic Bold" panose="020B0903060703020204" pitchFamily="34" charset="0"/>
                </a:rPr>
                <a:t>Y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ij - </a:t>
              </a:r>
              <a:r>
                <a:rPr lang="en-US" sz="6000" smtClean="0">
                  <a:latin typeface="Britannic Bold" panose="020B0903060703020204" pitchFamily="34" charset="0"/>
                </a:rPr>
                <a:t>Y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.j</a:t>
              </a:r>
              <a:endParaRPr lang="en-US" sz="6600" baseline="-25000" smtClean="0">
                <a:latin typeface="Britannic Bold" panose="020B0903060703020204" pitchFamily="34" charset="0"/>
              </a:endParaRP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(within)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X1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468834"/>
            <a:ext cx="2092569" cy="1490625"/>
            <a:chOff x="2412023" y="1888552"/>
            <a:chExt cx="2092569" cy="1490625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1888552"/>
              <a:ext cx="20175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.j</a:t>
              </a: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(between)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0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87653" cy="2073312"/>
            <a:chOff x="2412023" y="1998785"/>
            <a:chExt cx="2092569" cy="207331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smtClean="0">
                  <a:latin typeface="Britannic Bold" panose="020B0903060703020204" pitchFamily="34" charset="0"/>
                </a:rPr>
                <a:t>X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ij</a:t>
              </a:r>
              <a:r>
                <a:rPr lang="en-US" sz="6000" smtClean="0">
                  <a:latin typeface="Britannic Bold" panose="020B0903060703020204" pitchFamily="34" charset="0"/>
                </a:rPr>
                <a:t>-X</a:t>
              </a:r>
              <a:r>
                <a:rPr lang="en-US" sz="6000" baseline="-25000">
                  <a:latin typeface="Britannic Bold" panose="020B0903060703020204" pitchFamily="34" charset="0"/>
                </a:rPr>
                <a:t>.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j</a:t>
              </a:r>
              <a:endParaRPr lang="en-US" sz="6000">
                <a:latin typeface="Britannic Bold" panose="020B0903060703020204" pitchFamily="34" charset="0"/>
              </a:endParaRPr>
            </a:p>
            <a:p>
              <a:pPr algn="ctr"/>
              <a:endParaRPr lang="en-US" sz="60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r>
                <a:rPr lang="en-US" sz="6600" baseline="-25000">
                  <a:latin typeface="Britannic Bold" panose="020B0903060703020204" pitchFamily="34" charset="0"/>
                </a:rPr>
                <a:t>ij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2257978"/>
            <a:chOff x="2412023" y="1998785"/>
            <a:chExt cx="2092569" cy="2257978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.j</a:t>
              </a:r>
              <a:endParaRPr lang="en-US" sz="6600">
                <a:latin typeface="Britannic Bold" panose="020B0903060703020204" pitchFamily="34" charset="0"/>
              </a:endParaRPr>
            </a:p>
            <a:p>
              <a:pPr algn="ctr"/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r>
                <a:rPr lang="en-US" sz="6600" baseline="-25000">
                  <a:latin typeface="Britannic Bold" panose="020B0903060703020204" pitchFamily="34" charset="0"/>
                </a:rPr>
                <a:t>.j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7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8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3180738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913426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4910185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5584723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1349229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3180738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723536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1345983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202052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934545" y="3379058"/>
            <a:ext cx="2092569" cy="1543784"/>
            <a:chOff x="2412023" y="1835393"/>
            <a:chExt cx="2092569" cy="1543784"/>
          </a:xfrm>
        </p:grpSpPr>
        <p:sp>
          <p:nvSpPr>
            <p:cNvPr id="25" name="Rectangle 2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7856" y="1835393"/>
              <a:ext cx="20175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(within)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39460" y="111426"/>
            <a:ext cx="2092569" cy="1522518"/>
            <a:chOff x="2412023" y="1856659"/>
            <a:chExt cx="2092569" cy="1522518"/>
          </a:xfrm>
        </p:grpSpPr>
        <p:sp>
          <p:nvSpPr>
            <p:cNvPr id="28" name="Rectangle 27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57856" y="1856659"/>
              <a:ext cx="20175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(between)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7077862" y="866312"/>
            <a:ext cx="1907116" cy="9624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27224" y="807455"/>
            <a:ext cx="1665548" cy="99349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88100" y="4209366"/>
            <a:ext cx="1907116" cy="9624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73061" y="812513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83568" y="421260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0567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435725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4432484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5107022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240732" y="1270631"/>
            <a:ext cx="6943792" cy="304912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34545" y="3164078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7089982" y="4319752"/>
            <a:ext cx="1929114" cy="4231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59421" y="2081048"/>
            <a:ext cx="2349062" cy="17657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513491" y="1008993"/>
            <a:ext cx="9605826" cy="523415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6028" y="716633"/>
            <a:ext cx="11461531" cy="577203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6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5" idx="1"/>
          </p:cNvCxnSpPr>
          <p:nvPr/>
        </p:nvCxnSpPr>
        <p:spPr>
          <a:xfrm>
            <a:off x="3224978" y="1608083"/>
            <a:ext cx="2793432" cy="24505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97322" y="4037543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58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97322" y="1188007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239153" y="1345809"/>
            <a:ext cx="2793432" cy="24505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513491" y="573056"/>
            <a:ext cx="9605826" cy="523415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6028" y="280696"/>
            <a:ext cx="11461531" cy="577203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146517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254477" y="3736258"/>
            <a:ext cx="5730501" cy="1069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5466" y="1309905"/>
            <a:ext cx="2092569" cy="1380392"/>
            <a:chOff x="2412023" y="1998785"/>
            <a:chExt cx="2092569" cy="1380392"/>
          </a:xfrm>
        </p:grpSpPr>
        <p:sp>
          <p:nvSpPr>
            <p:cNvPr id="14" name="Rectangle 13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239732" y="1969295"/>
            <a:ext cx="5745246" cy="10983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29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146517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254477" y="3736258"/>
            <a:ext cx="5730501" cy="1069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5466" y="1309905"/>
            <a:ext cx="2092569" cy="1380392"/>
            <a:chOff x="2412023" y="1998785"/>
            <a:chExt cx="2092569" cy="1380392"/>
          </a:xfrm>
        </p:grpSpPr>
        <p:sp>
          <p:nvSpPr>
            <p:cNvPr id="14" name="Rectangle 13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239732" y="1969295"/>
            <a:ext cx="5745246" cy="10983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flipH="1">
            <a:off x="526905" y="1978815"/>
            <a:ext cx="914400" cy="2907817"/>
          </a:xfrm>
          <a:prstGeom prst="arc">
            <a:avLst>
              <a:gd name="adj1" fmla="val 16067823"/>
              <a:gd name="adj2" fmla="val 553594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146517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254477" y="3736258"/>
            <a:ext cx="5730501" cy="1069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5466" y="1309905"/>
            <a:ext cx="2092569" cy="1380392"/>
            <a:chOff x="2412023" y="1998785"/>
            <a:chExt cx="2092569" cy="1380392"/>
          </a:xfrm>
        </p:grpSpPr>
        <p:sp>
          <p:nvSpPr>
            <p:cNvPr id="14" name="Rectangle 13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239732" y="1969295"/>
            <a:ext cx="5745246" cy="10983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1540000" flipH="1">
            <a:off x="2144739" y="276300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1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2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1157801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290051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0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7479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182780" y="3438832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867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S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1157801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290051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e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0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f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F9434AC-D3EF-43F5-9499-AB087536477E}" vid="{84D9FD8C-4C06-4ED4-AAD8-5198395E6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941</TotalTime>
  <Words>238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Jochem Tolsma</dc:creator>
  <cp:lastModifiedBy>Jochem Tolsma</cp:lastModifiedBy>
  <cp:revision>20</cp:revision>
  <dcterms:created xsi:type="dcterms:W3CDTF">2020-12-04T08:08:04Z</dcterms:created>
  <dcterms:modified xsi:type="dcterms:W3CDTF">2020-12-07T13:37:20Z</dcterms:modified>
</cp:coreProperties>
</file>