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E7AC9371-47ED-43C9-919C-FC9B420A4B9E}">
          <p14:sldIdLst>
            <p14:sldId id="256"/>
            <p14:sldId id="257"/>
            <p14:sldId id="259"/>
            <p14:sldId id="260"/>
            <p14:sldId id="258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6E965-48BC-4263-9EEB-DC399FB98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In App Billing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F34B25-A035-420C-ABF6-D5837F1CD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Szilágyi</a:t>
            </a:r>
            <a:r>
              <a:rPr lang="en-US" dirty="0"/>
              <a:t> </a:t>
            </a:r>
            <a:r>
              <a:rPr lang="en-US" dirty="0" err="1"/>
              <a:t>István</a:t>
            </a:r>
            <a:endParaRPr lang="en-US" dirty="0"/>
          </a:p>
          <a:p>
            <a:r>
              <a:rPr lang="en-US" dirty="0"/>
              <a:t>Jochem Van Hespen</a:t>
            </a:r>
          </a:p>
        </p:txBody>
      </p:sp>
    </p:spTree>
    <p:extLst>
      <p:ext uri="{BB962C8B-B14F-4D97-AF65-F5344CB8AC3E}">
        <p14:creationId xmlns:p14="http://schemas.microsoft.com/office/powerpoint/2010/main" val="9858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C3199-8181-48E8-B7D3-3789B780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21FBD-36AD-40E5-8175-C8C1FFF6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Advertisement</a:t>
            </a:r>
          </a:p>
          <a:p>
            <a:r>
              <a:rPr lang="en-US" dirty="0"/>
              <a:t>Paid-apps</a:t>
            </a:r>
          </a:p>
          <a:p>
            <a:r>
              <a:rPr lang="en-US" dirty="0"/>
              <a:t>In-App Purchases</a:t>
            </a:r>
          </a:p>
        </p:txBody>
      </p:sp>
    </p:spTree>
    <p:extLst>
      <p:ext uri="{BB962C8B-B14F-4D97-AF65-F5344CB8AC3E}">
        <p14:creationId xmlns:p14="http://schemas.microsoft.com/office/powerpoint/2010/main" val="344814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846AD-6170-4AC2-98F8-AB15DCC2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General setup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226A31-F992-42F0-A793-521E251E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Developer Console Account</a:t>
            </a:r>
          </a:p>
          <a:p>
            <a:r>
              <a:rPr lang="en-US" dirty="0"/>
              <a:t>Google Merchants Account</a:t>
            </a:r>
          </a:p>
          <a:p>
            <a:r>
              <a:rPr lang="en-US" dirty="0"/>
              <a:t>Signed APK</a:t>
            </a:r>
          </a:p>
          <a:p>
            <a:r>
              <a:rPr lang="en-US" dirty="0"/>
              <a:t>Setting up product list</a:t>
            </a:r>
          </a:p>
          <a:p>
            <a:r>
              <a:rPr lang="en-US" dirty="0"/>
              <a:t>Content rating, Store listing, Pricing and distribution</a:t>
            </a:r>
          </a:p>
        </p:txBody>
      </p:sp>
      <p:pic>
        <p:nvPicPr>
          <p:cNvPr id="1026" name="Picture 2" descr="Afbeeldingsresultaat voor setup">
            <a:extLst>
              <a:ext uri="{FF2B5EF4-FFF2-40B4-BE49-F238E27FC236}">
                <a16:creationId xmlns:a16="http://schemas.microsoft.com/office/drawing/2014/main" id="{CBF31B61-8C5A-45BB-B539-5FEB8002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189" y="5715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0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37E899-1A26-449D-9A99-B8D7B9564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fbeeldingsresultaat voor in app billing">
            <a:extLst>
              <a:ext uri="{FF2B5EF4-FFF2-40B4-BE49-F238E27FC236}">
                <a16:creationId xmlns:a16="http://schemas.microsoft.com/office/drawing/2014/main" id="{05C3F222-4251-4BA6-9C59-17DB98B65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 r="15466"/>
          <a:stretch/>
        </p:blipFill>
        <p:spPr bwMode="auto">
          <a:xfrm>
            <a:off x="-1" y="10"/>
            <a:ext cx="46021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 title="Side bar">
            <a:extLst>
              <a:ext uri="{FF2B5EF4-FFF2-40B4-BE49-F238E27FC236}">
                <a16:creationId xmlns:a16="http://schemas.microsoft.com/office/drawing/2014/main" id="{A9023BA4-63D6-4B04-BC2C-6D126A2305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9812A-E175-47EE-9DDE-0D599FA0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Type of Products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9F92D3-DDD5-4DFE-87DF-457A1BBA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Managed products</a:t>
            </a:r>
          </a:p>
          <a:p>
            <a:pPr lvl="1"/>
            <a:r>
              <a:rPr lang="en-US" dirty="0"/>
              <a:t>Consumables</a:t>
            </a:r>
          </a:p>
          <a:p>
            <a:pPr lvl="1"/>
            <a:r>
              <a:rPr lang="en-US" dirty="0"/>
              <a:t>Non-consumables</a:t>
            </a:r>
          </a:p>
          <a:p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317933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E50D4F-7A5A-4BF8-A5ED-67765D3AAC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BA875-DA32-4243-91A6-470E0A0A45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BE7160C-6B9D-4F68-B584-D3C194B44F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3286" y="812489"/>
            <a:ext cx="10625429" cy="52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2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 title="Side bar">
            <a:extLst>
              <a:ext uri="{FF2B5EF4-FFF2-40B4-BE49-F238E27FC236}">
                <a16:creationId xmlns:a16="http://schemas.microsoft.com/office/drawing/2014/main" id="{2793B903-AB42-42A0-AE97-93D366679C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2" title="Background Shape">
            <a:extLst>
              <a:ext uri="{FF2B5EF4-FFF2-40B4-BE49-F238E27FC236}">
                <a16:creationId xmlns:a16="http://schemas.microsoft.com/office/drawing/2014/main" id="{A1F7F14B-ED51-4057-8897-4FC72CA2B9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4" title="Divider Bar">
            <a:extLst>
              <a:ext uri="{FF2B5EF4-FFF2-40B4-BE49-F238E27FC236}">
                <a16:creationId xmlns:a16="http://schemas.microsoft.com/office/drawing/2014/main" id="{09CB4F78-37FA-4A6C-B624-E7F7D69168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Kép 1">
            <a:extLst>
              <a:ext uri="{FF2B5EF4-FFF2-40B4-BE49-F238E27FC236}">
                <a16:creationId xmlns:a16="http://schemas.microsoft.com/office/drawing/2014/main" id="{467ACF16-6581-4564-8A50-AAA2BAE29D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683" y="1596579"/>
            <a:ext cx="5384074" cy="3673508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1AA9C9F-8A10-4826-9C88-E98E670A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solidFill>
                  <a:schemeClr val="bg1"/>
                </a:solidFill>
              </a:rPr>
              <a:t>Consuming In-app Products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927ADB6-3B78-4003-9BB8-D745005B2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1" y="2764971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Querring</a:t>
            </a:r>
            <a:r>
              <a:rPr lang="en-US" sz="1500" dirty="0">
                <a:solidFill>
                  <a:schemeClr val="bg1"/>
                </a:solidFill>
              </a:rPr>
              <a:t> user purchases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Product state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Owned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Consumed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Unonwed</a:t>
            </a:r>
            <a:endParaRPr lang="en-US" sz="1300" dirty="0">
              <a:solidFill>
                <a:schemeClr val="bg1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Consume Request 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7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408D1-4CAD-4B6F-94FB-C1BB3792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320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C00C-DA04-4EFD-ADAA-ABF2E67F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 anchor="ctr"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3074" name="Picture 2" descr="Afbeeldingsresultaat voor thumbs up">
            <a:extLst>
              <a:ext uri="{FF2B5EF4-FFF2-40B4-BE49-F238E27FC236}">
                <a16:creationId xmlns:a16="http://schemas.microsoft.com/office/drawing/2014/main" id="{3C823666-712D-4967-95E4-600748682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08" y="2819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800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42</TotalTime>
  <Words>63</Words>
  <Application>Microsoft Office PowerPoint</Application>
  <PresentationFormat>Breedbeeld</PresentationFormat>
  <Paragraphs>27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In App Billing</vt:lpstr>
      <vt:lpstr>Monetizing</vt:lpstr>
      <vt:lpstr>General setup</vt:lpstr>
      <vt:lpstr>Type of Products</vt:lpstr>
      <vt:lpstr>PowerPoint-presentatie</vt:lpstr>
      <vt:lpstr>Consuming In-app Products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App Billing</dc:title>
  <dc:creator>Jochem Van Hespen</dc:creator>
  <cp:lastModifiedBy>Jochem Van Hespen</cp:lastModifiedBy>
  <cp:revision>4</cp:revision>
  <dcterms:created xsi:type="dcterms:W3CDTF">2017-11-13T08:30:13Z</dcterms:created>
  <dcterms:modified xsi:type="dcterms:W3CDTF">2017-11-13T09:12:34Z</dcterms:modified>
</cp:coreProperties>
</file>