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SentinelStack – AI Compliance Suite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Pitch Deck – EU Grants &amp; Pilots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Problemet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Grooming av barn via mobilappar ökar kraftigt</a:t>
            </a:r>
          </a:p>
          <a:p>
            <a:r>
              <a:t>- AI-bedrägerier mot äldre blir allt vanligare</a:t>
            </a:r>
          </a:p>
          <a:p>
            <a:r>
              <a:t>- Brist på lokal, GDPR-anpassad skyddsteknik</a:t>
            </a:r>
          </a:p>
          <a:p>
            <a:r>
              <a:t>- EU-regler kräver transparens, men få är förberedda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🛡️ Lösningen: SentinelX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GuardianAgent (Android): AI-skydd för barn/seniorer</a:t>
            </a:r>
          </a:p>
          <a:p>
            <a:r>
              <a:t>- SentinelControlKit (CLI): stealth-agent med loggning, larm, PDF</a:t>
            </a:r>
          </a:p>
          <a:p>
            <a:r>
              <a:t>- TelegramPanel: fjärrstyrning och övervakning</a:t>
            </a:r>
          </a:p>
          <a:p>
            <a:r>
              <a:t>- Lokalt först, ingen molnexponering – 100 % GDPR-ready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📜 AI Act 2026 – Redo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Riskanalys enligt Annex III – dokumenterad</a:t>
            </a:r>
          </a:p>
          <a:p>
            <a:r>
              <a:t>- Datasäkerhet &amp; hantering enligt Artikel 10</a:t>
            </a:r>
          </a:p>
          <a:p>
            <a:r>
              <a:t>- Modelltransparens enligt Artikel 13–15</a:t>
            </a:r>
          </a:p>
          <a:p>
            <a:r>
              <a:t>- CLI &amp; APK körs lokalt med fallback och signatur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Användningsområden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Skydd av barn i hem &amp; skola</a:t>
            </a:r>
          </a:p>
          <a:p>
            <a:r>
              <a:t>- Seniorskydd mot telefonbedrägerier</a:t>
            </a:r>
          </a:p>
          <a:p>
            <a:r>
              <a:t>- Kommunal trygghetsplattform</a:t>
            </a:r>
          </a:p>
          <a:p>
            <a:r>
              <a:t>- EU-finansierade piloter (skola, äldreomsorg)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👥 Team &amp; Teknik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Grundare: [Ditt namn]</a:t>
            </a:r>
          </a:p>
          <a:p>
            <a:r>
              <a:t>- Co-Pilot: ChatGPT Pro (strategi, automation, kod)</a:t>
            </a:r>
          </a:p>
          <a:p>
            <a:r>
              <a:t>- Eddie: Prompt &amp; dokumentation</a:t>
            </a:r>
          </a:p>
          <a:p>
            <a:r>
              <a:t>- Teknik: PowerShell, Bash, Android, Telegram, PDF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Roadmap 30 dagar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✅ Dokumentation (klar)</a:t>
            </a:r>
          </a:p>
          <a:p>
            <a:r>
              <a:t>- ✅ MVP CLI-agent (klar)</a:t>
            </a:r>
          </a:p>
          <a:p>
            <a:r>
              <a:t>- 🟡 Guardian APK + Telegram live</a:t>
            </a:r>
          </a:p>
          <a:p>
            <a:r>
              <a:t>- 🟢 EU-piloter, support och feedback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💰 Finansieringsbehov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 söker: €50,000 i EU-grants</a:t>
            </a:r>
          </a:p>
          <a:p>
            <a:r>
              <a:t>- För att: färdigställa MVP, starta piloter, dokumentera Open Source</a:t>
            </a:r>
          </a:p>
          <a:p>
            <a:r>
              <a:t>- Budget: 30 dagar utveckling + 3 månader support/test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