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196A-50AF-40AD-B943-EE63E4B1E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25F8A-7DBF-4BAA-9E60-57D4D8E42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ABC1A-3E25-4710-97FC-13650D33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A08EC-BE47-4CAC-AF66-0A64B222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94F1D-F85D-4F16-80CA-737EFBF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2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E901-BED9-4738-9A40-ACE2865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74E33B-A6F2-4DD6-BD4B-BBE5E064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84298-964B-4E39-AB90-8FB3657D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6289E-0481-45B9-817E-49C2452C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4BC89-44B0-4783-BC22-F3764531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60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BB2121-1CC0-437B-8585-CFF468FCF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16419-BEEC-4926-BC99-62CFE8923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9A0FB-39FD-4DAE-A76E-AEAC29C5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2C22B-FF80-4EAD-9CAA-7A19F13B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BC331-D19E-49EA-8909-9275591B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0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A1B29-548C-4B7E-97B2-F9C27ED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5C4B4-5BEA-4553-B36B-9D0BDA3E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C748A-031A-4B46-8201-70B40A5A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177B0-1697-497C-AB2F-5937A6E8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B6427-57A1-45FB-9CAD-315D1BDA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98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4A1C0-E863-4A08-8E93-4977FEF5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3EA02-A115-48FE-BF1F-5FDB971D3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150AA-3DED-4AC0-9182-AA56BF38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A5FA4-1501-45D7-96BF-9B7CD15A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07699-51D0-47E2-AE81-4757E44F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54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D217-4D61-43AB-8886-A159F1B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F8F8B-4B3E-4A9F-8BBC-DA96B5801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B13324-A89C-407D-AD33-2893DD3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12C75-E104-423B-81B2-3E31A879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DC4AAA-3F9F-45A1-B14A-F1E7F9DC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2D77E1-9DE7-4323-915A-35DDD636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173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36C3F-85A3-4F34-9AD8-610A1E0A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A519A-9030-4F22-A6DF-0EA0D956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303216-BF4C-4221-88C3-59A6B09C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58456A-80DC-49ED-A2C1-DE5C6A42C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98A67A-17D7-417C-9E84-B8709AD1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5EEDE8-C687-4609-832B-4E685B1D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73A7D8-3788-4BE3-AAAD-0E72C7FA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E7AC4D-0B4B-4F97-968E-569EFD1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869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70AC1-A17A-4587-AC2E-7F01990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D44919-B910-480D-ADD3-1914C25E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B179B2-3BBA-4135-B7A9-8FB1D235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2A8DA0-CEE7-45A1-858A-6F292A9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31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FC8A55-09CF-4979-8E2E-22671E9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D65856-7FC3-462A-9BBF-C4287B8B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A0A54-2F7D-42AF-8264-837A364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69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B344-F1A3-4D38-B2AA-12DB755D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0A254-9F97-47C2-8162-A384E894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F4AC1-4D65-482E-8085-C176A600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740B45-BBEB-4AB8-9130-A188F379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AF2F3-F25F-47B8-999D-42B2AB58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BAACF-88A5-4A69-8B0D-2952DDAA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158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CE516-46B7-4B5A-A807-93A0FE5E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182A8D-CE5E-4D8F-A1F1-DE2E61843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200890-7D1B-4A9F-8B4D-A0D765D0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BE75CF-4BCB-4B25-8968-4E3811F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4B8D52-F5FA-4654-A55D-76E726B8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ADA1D-979A-4C3B-A3F7-BF3E7A88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468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10E671-5C2B-4829-AAC4-CFBCC8D0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12E894-7398-48C6-B66D-813E4DDE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3FD30-E4CB-4428-ABB1-984B59DE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C87E-3EC5-40E7-B803-B00D8D3AF527}" type="datetimeFigureOut">
              <a:rPr lang="es-PE" smtClean="0"/>
              <a:t>23/06/2023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8BCD-A378-4F4A-BD63-B8CE2E1EE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19773-D378-423B-8186-D2C3BB15A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0457-CB9C-41F0-84B5-D2BE7862A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65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73359-5973-477F-A19D-522B84EE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3948"/>
            <a:ext cx="9144000" cy="2387600"/>
          </a:xfrm>
        </p:spPr>
        <p:txBody>
          <a:bodyPr/>
          <a:lstStyle/>
          <a:p>
            <a:r>
              <a:rPr lang="es-ES" dirty="0"/>
              <a:t>Caso 3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D9438-CA36-48D7-92FD-1922E0E9B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931"/>
            <a:ext cx="9144000" cy="1655762"/>
          </a:xfrm>
        </p:spPr>
        <p:txBody>
          <a:bodyPr/>
          <a:lstStyle/>
          <a:p>
            <a:r>
              <a:rPr lang="es-ES" dirty="0"/>
              <a:t>Generación de un árbol binario</a:t>
            </a:r>
          </a:p>
          <a:p>
            <a:r>
              <a:rPr lang="es-ES" dirty="0"/>
              <a:t>Inserción, eliminación simétrica y asimétrica de nodos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20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B13E7-2DFD-46EE-8A07-5F817121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8EAB62-0ED1-4A2E-965D-4D26F637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88" y="2070529"/>
            <a:ext cx="6739982" cy="42499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C725F6E-F875-4F1B-A7B4-3B8BA87F10EB}"/>
              </a:ext>
            </a:extLst>
          </p:cNvPr>
          <p:cNvSpPr txBox="1"/>
          <p:nvPr/>
        </p:nvSpPr>
        <p:spPr>
          <a:xfrm>
            <a:off x="838200" y="1690688"/>
            <a:ext cx="168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Nodo.key=16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6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2B40-93A6-4C64-8A5A-57890C2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C7B3AF-4E50-45DC-A85A-20F55FE9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95" y="1937093"/>
            <a:ext cx="8135485" cy="39248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F5E8FBF-BCA1-434F-AF8E-3D2A975C9385}"/>
              </a:ext>
            </a:extLst>
          </p:cNvPr>
          <p:cNvSpPr txBox="1"/>
          <p:nvPr/>
        </p:nvSpPr>
        <p:spPr>
          <a:xfrm>
            <a:off x="838200" y="1690688"/>
            <a:ext cx="1731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Nodo.key=16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2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358F6-9526-4906-9D85-3D0AD45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067E53-C9BB-4E54-AE65-02329B57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690688"/>
            <a:ext cx="841174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6E819-AE8F-45A3-823E-106C44D5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36D15E-70DD-4915-9C1F-E33F74E6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812"/>
            <a:ext cx="12192000" cy="5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7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A55D74-58B1-40BE-A0BE-B1D69E2D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115"/>
            <a:ext cx="12192000" cy="47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2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F35A42-B4D5-43AD-BB01-223F7DDA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659"/>
            <a:ext cx="12192000" cy="48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3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7B2115-2EEB-487E-ADA6-553D63E4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20"/>
            <a:ext cx="12192000" cy="48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0B40-161A-409E-9C98-267E76C9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UML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0D41EB-EE0F-499C-81E4-2EDAB485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520131"/>
            <a:ext cx="1001217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56D2-8899-43F8-A5B6-92308C12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del árbol binario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C4A751-B1F4-4CD4-954D-5D04FC7A923C}"/>
              </a:ext>
            </a:extLst>
          </p:cNvPr>
          <p:cNvSpPr txBox="1"/>
          <p:nvPr/>
        </p:nvSpPr>
        <p:spPr>
          <a:xfrm>
            <a:off x="932155" y="1553592"/>
            <a:ext cx="63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un árbol de altura 3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BinarySearchTree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tree</a:t>
            </a:r>
            <a:r>
              <a:rPr lang="es-ES" sz="1800" dirty="0">
                <a:latin typeface="Consolas" panose="020B0609020204030204" pitchFamily="49" charset="0"/>
              </a:rPr>
              <a:t> = </a:t>
            </a:r>
            <a:r>
              <a:rPr lang="es-ES" sz="1800" dirty="0" err="1">
                <a:latin typeface="Consolas" panose="020B0609020204030204" pitchFamily="49" charset="0"/>
              </a:rPr>
              <a:t>generateRandomTree</a:t>
            </a:r>
            <a:r>
              <a:rPr lang="es-ES" sz="1800" dirty="0">
                <a:latin typeface="Consolas" panose="020B0609020204030204" pitchFamily="49" charset="0"/>
              </a:rPr>
              <a:t>(3);</a:t>
            </a:r>
            <a:endParaRPr lang="es-PE" sz="1800" dirty="0"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411FD9-1269-4B94-B0A1-959CFD9B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2" y="2279822"/>
            <a:ext cx="7843186" cy="39914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E64DFE5-6844-46DC-A6D2-7BCE3538DEB2}"/>
              </a:ext>
            </a:extLst>
          </p:cNvPr>
          <p:cNvSpPr txBox="1"/>
          <p:nvPr/>
        </p:nvSpPr>
        <p:spPr>
          <a:xfrm>
            <a:off x="932155" y="2555989"/>
            <a:ext cx="268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Inorder</a:t>
            </a:r>
            <a:r>
              <a:rPr lang="es-ES" dirty="0"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latin typeface="Consolas" panose="020B0609020204030204" pitchFamily="49" charset="0"/>
              </a:rPr>
              <a:t>5 14 16 19 20 23 30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3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D9D27-1EF4-4380-B132-30671C08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del nuevo Nodo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6DEF85-AB32-4199-B60B-29CF17CEC0E3}"/>
              </a:ext>
            </a:extLst>
          </p:cNvPr>
          <p:cNvSpPr txBox="1"/>
          <p:nvPr/>
        </p:nvSpPr>
        <p:spPr>
          <a:xfrm>
            <a:off x="838200" y="1690688"/>
            <a:ext cx="20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 = 27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78B8DB-A0F3-4685-93C6-B9ED3EBF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03" y="1931364"/>
            <a:ext cx="7906977" cy="42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9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75FDA-5809-4EAD-9A15-088A4226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Asimétrica de un Nodo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0BDA91-4DD7-44E4-AAF2-35F26A42D263}"/>
              </a:ext>
            </a:extLst>
          </p:cNvPr>
          <p:cNvSpPr txBox="1"/>
          <p:nvPr/>
        </p:nvSpPr>
        <p:spPr>
          <a:xfrm>
            <a:off x="838200" y="1690688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 = 23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24B253-91AE-4935-8F54-615D5CE7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04" y="1904715"/>
            <a:ext cx="6646868" cy="394634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3804CF-87B3-4EA0-90E7-DB8E302BC8EA}"/>
              </a:ext>
            </a:extLst>
          </p:cNvPr>
          <p:cNvSpPr txBox="1"/>
          <p:nvPr/>
        </p:nvSpPr>
        <p:spPr>
          <a:xfrm>
            <a:off x="838200" y="2254928"/>
            <a:ext cx="310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Inorder</a:t>
            </a:r>
            <a:r>
              <a:rPr lang="es-ES" dirty="0"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latin typeface="Consolas" panose="020B0609020204030204" pitchFamily="49" charset="0"/>
              </a:rPr>
              <a:t>5 14 16 19 20 23 27 30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5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1C6A0-D600-4210-AF6A-BD593A3B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Asimétrica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7CCA2D-8D82-4CBE-929B-537FCDD0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3" y="1827188"/>
            <a:ext cx="7349056" cy="44365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27471B1-C204-4C34-A052-9D5EB0D15E9F}"/>
              </a:ext>
            </a:extLst>
          </p:cNvPr>
          <p:cNvSpPr txBox="1"/>
          <p:nvPr/>
        </p:nvSpPr>
        <p:spPr>
          <a:xfrm>
            <a:off x="838200" y="16906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Nodo.key=23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3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D971-A8E5-4C89-9235-D1E0C1BE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Asimétrica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D50D98-DDDF-49EB-85DE-D60B23F8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1" y="1987673"/>
            <a:ext cx="7007387" cy="42169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9DECB8-B280-432F-8898-147A37C91ECA}"/>
              </a:ext>
            </a:extLst>
          </p:cNvPr>
          <p:cNvSpPr txBox="1"/>
          <p:nvPr/>
        </p:nvSpPr>
        <p:spPr>
          <a:xfrm>
            <a:off x="838200" y="180300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Nodo.key=23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7847-4C10-4759-AF1B-14446C2E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Asimétrica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940DF7-7F3B-470E-B0D9-20D61907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93" y="2084380"/>
            <a:ext cx="6914942" cy="39468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2D1CB7-A041-4D05-A866-964598525676}"/>
              </a:ext>
            </a:extLst>
          </p:cNvPr>
          <p:cNvSpPr txBox="1"/>
          <p:nvPr/>
        </p:nvSpPr>
        <p:spPr>
          <a:xfrm>
            <a:off x="838200" y="16906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Nodo.key=23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76C9-49D4-4E9F-8764-7B5E410E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Asimétrica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0F389F-6748-4768-A20E-FE4BCEEE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0" y="1888385"/>
            <a:ext cx="827838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07167-3CAC-4DA8-8084-CEDA10D1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Simétrica de un Nodo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E21E57-4F7D-44F6-977B-2C5E4F85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42" y="1949712"/>
            <a:ext cx="8219958" cy="41525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C04377-999D-4DAA-9E44-CA7F2C74CF8E}"/>
              </a:ext>
            </a:extLst>
          </p:cNvPr>
          <p:cNvSpPr txBox="1"/>
          <p:nvPr/>
        </p:nvSpPr>
        <p:spPr>
          <a:xfrm>
            <a:off x="838200" y="164617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Nodo.key=16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1F3A2-A3C0-4690-902F-57EA173972F8}"/>
              </a:ext>
            </a:extLst>
          </p:cNvPr>
          <p:cNvSpPr txBox="1"/>
          <p:nvPr/>
        </p:nvSpPr>
        <p:spPr>
          <a:xfrm>
            <a:off x="838200" y="2345833"/>
            <a:ext cx="267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Inorder</a:t>
            </a:r>
            <a:r>
              <a:rPr lang="es-ES" dirty="0">
                <a:latin typeface="Consolas" panose="020B0609020204030204" pitchFamily="49" charset="0"/>
              </a:rPr>
              <a:t>:</a:t>
            </a:r>
          </a:p>
          <a:p>
            <a:r>
              <a:rPr lang="es-PE" dirty="0">
                <a:latin typeface="Consolas" panose="020B0609020204030204" pitchFamily="49" charset="0"/>
              </a:rPr>
              <a:t>5 14 16 19 20 27 30</a:t>
            </a:r>
          </a:p>
        </p:txBody>
      </p:sp>
    </p:spTree>
    <p:extLst>
      <p:ext uri="{BB962C8B-B14F-4D97-AF65-F5344CB8AC3E}">
        <p14:creationId xmlns:p14="http://schemas.microsoft.com/office/powerpoint/2010/main" val="3487760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152</Words>
  <Application>Microsoft Office PowerPoint</Application>
  <PresentationFormat>Panorámica</PresentationFormat>
  <Paragraphs>32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Tema de Office</vt:lpstr>
      <vt:lpstr>Caso 3</vt:lpstr>
      <vt:lpstr>Generación del árbol binario</vt:lpstr>
      <vt:lpstr>Inserción del nuevo Nodo</vt:lpstr>
      <vt:lpstr>Eliminación Asimétrica de un Nodo</vt:lpstr>
      <vt:lpstr>Eliminación Asimétrica de un Nodo</vt:lpstr>
      <vt:lpstr>Eliminación Asimétrica de un Nodo</vt:lpstr>
      <vt:lpstr>Eliminación Asimétrica de un Nodo</vt:lpstr>
      <vt:lpstr>Eliminación Asimétrica de un Nodo</vt:lpstr>
      <vt:lpstr>Eliminación Simétrica de un Nodo</vt:lpstr>
      <vt:lpstr>Eliminación Simétrica de un Nodo</vt:lpstr>
      <vt:lpstr>Eliminación Simétrica de un Nodo</vt:lpstr>
      <vt:lpstr>Eliminación Simétrica de un Nodo</vt:lpstr>
      <vt:lpstr>Resultados</vt:lpstr>
      <vt:lpstr>Presentación de PowerPoint</vt:lpstr>
      <vt:lpstr>Presentación de PowerPoint</vt:lpstr>
      <vt:lpstr>Presentación de PowerPoint</vt:lpstr>
      <vt:lpstr>Diagrama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3</dc:title>
  <dc:creator>user001</dc:creator>
  <cp:lastModifiedBy>user001</cp:lastModifiedBy>
  <cp:revision>12</cp:revision>
  <dcterms:created xsi:type="dcterms:W3CDTF">2023-06-23T07:21:49Z</dcterms:created>
  <dcterms:modified xsi:type="dcterms:W3CDTF">2023-06-23T15:17:18Z</dcterms:modified>
</cp:coreProperties>
</file>