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28\\21\subject_holdleft_165,150,13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3933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031616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  <a:cs typeface="微软雅黑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490" y="3055302"/>
            <a:ext cx="5365750" cy="139890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2421572"/>
            <a:ext cx="5364480" cy="4489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  <a:cs typeface="微软雅黑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84547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67730"/>
            <a:ext cx="1620202" cy="129027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1808"/>
            <a:ext cx="1620202" cy="128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173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5205" y="288829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83832"/>
            <a:ext cx="4389120" cy="349033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6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4.xml"/><Relationship Id="rId4" Type="http://schemas.openxmlformats.org/officeDocument/2006/relationships/image" Target="../media/image8.png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4" Type="http://schemas.openxmlformats.org/officeDocument/2006/relationships/image" Target="../media/image9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2.xml"/><Relationship Id="rId4" Type="http://schemas.openxmlformats.org/officeDocument/2006/relationships/image" Target="../media/image10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6.xml"/><Relationship Id="rId4" Type="http://schemas.openxmlformats.org/officeDocument/2006/relationships/image" Target="../media/image11.png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0.xml"/><Relationship Id="rId4" Type="http://schemas.openxmlformats.org/officeDocument/2006/relationships/image" Target="../media/image12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4.xml"/><Relationship Id="rId4" Type="http://schemas.openxmlformats.org/officeDocument/2006/relationships/image" Target="../media/image13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zh-CN" altLang="en-US"/>
              <a:t>泛娱乐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/>
              <a:t>张建平，宁丽环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zh-CN" altLang="en-US"/>
              <a:t>谢谢大家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885385" y="426402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 fontScale="90000"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b="0" dirty="0">
                <a:ea typeface="汉仪旗黑-85S" panose="00020600040101010101" pitchFamily="18" charset="-122"/>
                <a:sym typeface="Arial" panose="020B0604020202090204" pitchFamily="34" charset="0"/>
              </a:rPr>
              <a:t>目录</a:t>
            </a:r>
            <a:endParaRPr lang="zh-CN" altLang="en-US" b="0" dirty="0"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208004" y="1609367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视频房创建房间</a:t>
            </a:r>
            <a:endParaRPr lang="en-US" altLang="zh-CN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001238" y="1581467"/>
            <a:ext cx="891073" cy="653984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001520" y="2235200"/>
            <a:ext cx="891540" cy="67310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2943225" y="2271395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208004" y="2271605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视频房进入房间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7"/>
            </p:custDataLst>
          </p:nvPr>
        </p:nvCxnSpPr>
        <p:spPr>
          <a:xfrm>
            <a:off x="2943225" y="1609090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208004" y="2880637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视频房</a:t>
            </a:r>
            <a:r>
              <a:rPr lang="en-US" altLang="zh-CN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Canvas </a:t>
            </a: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创建时机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2001238" y="2880677"/>
            <a:ext cx="891073" cy="653984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2001520" y="3534410"/>
            <a:ext cx="891540" cy="67310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1"/>
            </p:custDataLst>
          </p:nvPr>
        </p:nvCxnSpPr>
        <p:spPr>
          <a:xfrm>
            <a:off x="2943225" y="3570605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3208004" y="3534620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语音房进入房间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>
            <a:off x="2943225" y="2908300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001520" y="4220845"/>
            <a:ext cx="891540" cy="67310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05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2943225" y="4257040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3208004" y="4221055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语音房连麦请求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2001520" y="4893945"/>
            <a:ext cx="891540" cy="67310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+mj-lt"/>
                <a:sym typeface="Arial" panose="020B0604020202090204" pitchFamily="34" charset="0"/>
              </a:rPr>
              <a:t>06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+mj-lt"/>
              <a:sym typeface="Arial" panose="020B060402020209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8"/>
            </p:custDataLst>
          </p:nvPr>
        </p:nvCxnSpPr>
        <p:spPr>
          <a:xfrm>
            <a:off x="2943225" y="4930140"/>
            <a:ext cx="0" cy="46355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9"/>
            </p:custDataLst>
          </p:nvPr>
        </p:nvSpPr>
        <p:spPr>
          <a:xfrm>
            <a:off x="3208004" y="4894155"/>
            <a:ext cx="4304202" cy="414508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语音房开麦</a:t>
            </a:r>
            <a:r>
              <a:rPr lang="en-US" altLang="zh-CN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/</a:t>
            </a: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闭麦</a:t>
            </a:r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1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视频房创建房间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主播开播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45" y="1310005"/>
            <a:ext cx="3849370" cy="5882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055" y="2369185"/>
            <a:ext cx="64439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如果是创建视频房间，调用 </a:t>
            </a:r>
            <a:r>
              <a:rPr lang="en-US" altLang="zh-CN"/>
              <a:t>http CreateRoom</a:t>
            </a:r>
            <a:r>
              <a:rPr lang="zh-CN" altLang="en-US"/>
              <a:t>，返回 </a:t>
            </a:r>
            <a:r>
              <a:rPr lang="en-US" altLang="zh-CN"/>
              <a:t>roomId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Hummer </a:t>
            </a:r>
            <a:r>
              <a:rPr lang="zh-CN" altLang="en-US"/>
              <a:t>创建房间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Hummer </a:t>
            </a:r>
            <a:r>
              <a:rPr lang="zh-CN" altLang="en-US"/>
              <a:t>进入房间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调用 </a:t>
            </a:r>
            <a:r>
              <a:rPr lang="en-US" altLang="zh-CN"/>
              <a:t>Http SetChatId </a:t>
            </a:r>
            <a:r>
              <a:rPr lang="zh-CN" altLang="en-US"/>
              <a:t>告知后台房间聊天室已经创建完成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调用 </a:t>
            </a:r>
            <a:r>
              <a:rPr lang="en-US" altLang="zh-CN"/>
              <a:t>Thunder</a:t>
            </a:r>
            <a:r>
              <a:rPr lang="zh-CN" altLang="en-US"/>
              <a:t>，调用 </a:t>
            </a:r>
            <a:r>
              <a:rPr lang="en-US" altLang="zh-CN"/>
              <a:t>JoinRoom </a:t>
            </a:r>
            <a:r>
              <a:rPr lang="zh-CN" altLang="en-US"/>
              <a:t>接口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2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视频房进入房间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观众端观看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95" y="-128905"/>
            <a:ext cx="4662805" cy="7284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8050" y="2431415"/>
            <a:ext cx="58089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调用 </a:t>
            </a:r>
            <a:r>
              <a:rPr lang="en-US" altLang="zh-CN"/>
              <a:t>http GetChatId </a:t>
            </a:r>
            <a:r>
              <a:rPr lang="zh-CN" altLang="en-US"/>
              <a:t>获取 </a:t>
            </a:r>
            <a:r>
              <a:rPr lang="en-US" altLang="zh-CN"/>
              <a:t>Hummer </a:t>
            </a:r>
            <a:r>
              <a:rPr lang="zh-CN" altLang="en-US"/>
              <a:t>房间 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调用 </a:t>
            </a:r>
            <a:r>
              <a:rPr lang="en-US" altLang="zh-CN"/>
              <a:t>http getRoomInfo </a:t>
            </a:r>
            <a:r>
              <a:rPr lang="zh-CN" altLang="en-US"/>
              <a:t>获取房间信息，并判断</a:t>
            </a:r>
            <a:endParaRPr lang="zh-CN" altLang="en-US"/>
          </a:p>
          <a:p>
            <a:r>
              <a:rPr lang="zh-CN" altLang="en-US"/>
              <a:t>房间是否存在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Hummer joinRoom </a:t>
            </a:r>
            <a:r>
              <a:rPr lang="zh-CN" altLang="en-US"/>
              <a:t>进入房间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通过 </a:t>
            </a:r>
            <a:r>
              <a:rPr lang="en-US" altLang="zh-CN"/>
              <a:t>GetRoomInfo </a:t>
            </a:r>
            <a:r>
              <a:rPr lang="zh-CN" altLang="en-US"/>
              <a:t>可以查看到连麦者信息，根据</a:t>
            </a:r>
            <a:endParaRPr lang="zh-CN" altLang="en-US"/>
          </a:p>
          <a:p>
            <a:r>
              <a:rPr lang="en-US" altLang="zh-CN"/>
              <a:t>RoomId </a:t>
            </a:r>
            <a:r>
              <a:rPr lang="zh-CN" altLang="en-US"/>
              <a:t>判断是否是跨房间连麦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在调用 </a:t>
            </a:r>
            <a:r>
              <a:rPr lang="en-US" altLang="zh-CN"/>
              <a:t>Thunder joinRoom </a:t>
            </a:r>
            <a:r>
              <a:rPr lang="zh-CN" altLang="en-US"/>
              <a:t>后，设置自己的 </a:t>
            </a:r>
            <a:r>
              <a:rPr lang="en-US" altLang="zh-CN"/>
              <a:t>canvas </a:t>
            </a:r>
            <a:r>
              <a:rPr lang="zh-CN" altLang="en-US"/>
              <a:t>和</a:t>
            </a:r>
            <a:endParaRPr lang="zh-CN" altLang="en-US"/>
          </a:p>
          <a:p>
            <a:r>
              <a:rPr lang="zh-CN" altLang="en-US"/>
              <a:t>连麦这个 </a:t>
            </a:r>
            <a:r>
              <a:rPr lang="en-US" altLang="zh-CN"/>
              <a:t>canvas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2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565"/>
            <a:ext cx="6932295" cy="108140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zh-CN" altLang="en-US"/>
              <a:t>视频房</a:t>
            </a:r>
            <a:r>
              <a:rPr lang="en-US" altLang="zh-CN"/>
              <a:t>Canvas</a:t>
            </a:r>
            <a:r>
              <a:t>创建时机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anvas视图创建流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0" y="1292225"/>
            <a:ext cx="4168140" cy="6044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40" y="2666365"/>
            <a:ext cx="54279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在接受到连麦同意的请求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1.1 </a:t>
            </a:r>
            <a:r>
              <a:rPr lang="zh-CN" altLang="en-US"/>
              <a:t>如果是自己的话就打开自己音视频，并创建自己</a:t>
            </a:r>
            <a:endParaRPr lang="zh-CN" altLang="en-US"/>
          </a:p>
          <a:p>
            <a:r>
              <a:rPr lang="zh-CN" altLang="en-US"/>
              <a:t>的 </a:t>
            </a:r>
            <a:r>
              <a:rPr lang="en-US" altLang="zh-CN"/>
              <a:t>Canvas </a:t>
            </a:r>
            <a:r>
              <a:rPr lang="zh-CN" altLang="en-US"/>
              <a:t>视图，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1.2 </a:t>
            </a:r>
            <a:r>
              <a:rPr lang="zh-CN" altLang="en-US"/>
              <a:t>如果是其他人的连麦广播请求，就根据 </a:t>
            </a:r>
            <a:r>
              <a:rPr lang="en-US" altLang="zh-CN"/>
              <a:t>uid </a:t>
            </a:r>
            <a:r>
              <a:rPr lang="zh-CN" altLang="en-US"/>
              <a:t>创建</a:t>
            </a:r>
            <a:endParaRPr lang="zh-CN" altLang="en-US"/>
          </a:p>
          <a:p>
            <a:r>
              <a:rPr lang="zh-CN" altLang="en-US"/>
              <a:t>远程视图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1.3 </a:t>
            </a:r>
            <a:r>
              <a:rPr lang="zh-CN" altLang="en-US"/>
              <a:t>如果是跨房间，就 </a:t>
            </a:r>
            <a:r>
              <a:rPr lang="en-US" altLang="zh-CN"/>
              <a:t>addSubscribe</a:t>
            </a:r>
            <a:r>
              <a:rPr lang="zh-CN" altLang="en-US"/>
              <a:t>，并根据 </a:t>
            </a:r>
            <a:r>
              <a:rPr lang="en-US" altLang="zh-CN"/>
              <a:t>uid </a:t>
            </a:r>
            <a:r>
              <a:rPr lang="zh-CN" altLang="en-US"/>
              <a:t>创</a:t>
            </a:r>
            <a:endParaRPr lang="zh-CN" altLang="en-US"/>
          </a:p>
          <a:p>
            <a:r>
              <a:rPr lang="zh-CN" altLang="en-US"/>
              <a:t>建远程视图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4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语音房进入房间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语音房进入房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" y="1231900"/>
            <a:ext cx="10020300" cy="59937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5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/>
              <a:t>语音房连麦请求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5980" y="2388235"/>
            <a:ext cx="4195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单任务等待队列：用于在接受连麦请求时，同一时间只能处理一个任务，其他任务等待处理完成后，再执行。</a:t>
            </a:r>
            <a:endParaRPr lang="en-US" altLang="zh-CN"/>
          </a:p>
        </p:txBody>
      </p:sp>
      <p:pic>
        <p:nvPicPr>
          <p:cNvPr id="8" name="图片 7" descr="连麦任务队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425" y="1410970"/>
            <a:ext cx="6753225" cy="5934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5980" y="3917315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应用场景：在同时接受到多个连麦请求</a:t>
            </a:r>
            <a:endParaRPr lang="zh-CN" altLang="en-US"/>
          </a:p>
          <a:p>
            <a:r>
              <a:rPr lang="zh-CN" altLang="en-US"/>
              <a:t>后，同一时间只弹出一个选项窗口，当</a:t>
            </a:r>
            <a:endParaRPr lang="zh-CN" altLang="en-US"/>
          </a:p>
          <a:p>
            <a:r>
              <a:rPr lang="zh-CN" altLang="en-US"/>
              <a:t>用户点击操作后，再弹出下一个动作。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6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zh-CN" altLang="en-US"/>
              <a:t>语音房开麦</a:t>
            </a:r>
            <a:r>
              <a:rPr lang="en-US" altLang="zh-CN"/>
              <a:t>/</a:t>
            </a:r>
            <a:r>
              <a:t>闭麦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1675" y="2127885"/>
            <a:ext cx="4246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主播可以自己开麦</a:t>
            </a:r>
            <a:r>
              <a:rPr lang="en-US" altLang="zh-CN"/>
              <a:t>/</a:t>
            </a:r>
            <a:r>
              <a:rPr lang="zh-CN" altLang="en-US"/>
              <a:t>闭麦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主播可以全部开麦</a:t>
            </a:r>
            <a:r>
              <a:rPr lang="en-US" altLang="zh-CN"/>
              <a:t>/</a:t>
            </a:r>
            <a:r>
              <a:rPr lang="zh-CN" altLang="en-US"/>
              <a:t>全部闭麦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主播可以开麦</a:t>
            </a:r>
            <a:r>
              <a:rPr lang="en-US" altLang="zh-CN"/>
              <a:t>/</a:t>
            </a:r>
            <a:r>
              <a:rPr lang="zh-CN" altLang="en-US"/>
              <a:t>闭麦 连麦者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连麦者可以自己开麦</a:t>
            </a:r>
            <a:r>
              <a:rPr lang="en-US" altLang="zh-CN"/>
              <a:t>/</a:t>
            </a:r>
            <a:r>
              <a:rPr lang="zh-CN" altLang="en-US"/>
              <a:t>闭麦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主播全部开麦</a:t>
            </a:r>
            <a:r>
              <a:rPr lang="en-US" altLang="zh-CN"/>
              <a:t>/</a:t>
            </a:r>
            <a:r>
              <a:rPr lang="zh-CN" altLang="en-US"/>
              <a:t>开麦连麦者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5.1 </a:t>
            </a:r>
            <a:r>
              <a:rPr lang="zh-CN" altLang="en-US"/>
              <a:t>如果连麦者自己闭麦，是闭麦状态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5.2 </a:t>
            </a:r>
            <a:r>
              <a:rPr lang="zh-CN" altLang="en-US"/>
              <a:t>如果连麦者自己开麦，是开麦状态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340" y="4739005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单任务执行队列：与上面的单任务等待队列不同</a:t>
            </a:r>
            <a:endParaRPr lang="zh-CN" altLang="en-US"/>
          </a:p>
          <a:p>
            <a:r>
              <a:rPr lang="zh-CN" altLang="en-US"/>
              <a:t>，这个队列是不进行等待的，有任务就一直执行</a:t>
            </a:r>
            <a:endParaRPr lang="zh-CN" altLang="en-US"/>
          </a:p>
          <a:p>
            <a:r>
              <a:rPr lang="zh-CN" altLang="en-US"/>
              <a:t>，主要是用于 </a:t>
            </a:r>
            <a:r>
              <a:rPr lang="en-US" altLang="zh-CN"/>
              <a:t>UI </a:t>
            </a:r>
            <a:r>
              <a:rPr lang="zh-CN" altLang="en-US"/>
              <a:t>数据同步问题</a:t>
            </a:r>
            <a:endParaRPr lang="zh-CN" altLang="en-US"/>
          </a:p>
        </p:txBody>
      </p:sp>
      <p:pic>
        <p:nvPicPr>
          <p:cNvPr id="9" name="图片 8" descr="单任务队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20" y="1244600"/>
            <a:ext cx="6875780" cy="6108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2080895" y="32893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01295" y="18986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+mn-lt"/>
              </a:rPr>
              <a:t>6</a:t>
            </a:r>
            <a:endParaRPr lang="en-US" altLang="zh-CN" sz="8000" b="1" spc="2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2446020" y="329248"/>
            <a:ext cx="4880610" cy="108140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zh-CN" altLang="en-US"/>
              <a:t>语音房开麦</a:t>
            </a:r>
            <a:r>
              <a:rPr lang="en-US" altLang="zh-CN"/>
              <a:t>/</a:t>
            </a:r>
            <a:r>
              <a:t>闭麦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64490" y="1579245"/>
            <a:ext cx="1120203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7065" y="1598295"/>
            <a:ext cx="49707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/// 处理全员禁麦/开麦</a:t>
            </a:r>
            <a:endParaRPr lang="zh-CN" altLang="en-US"/>
          </a:p>
          <a:p>
            <a:pPr algn="l"/>
            <a:r>
              <a:rPr lang="zh-CN" altLang="en-US"/>
              <a:t>/// @param micOff yes - 禁麦； no - 开麦</a:t>
            </a:r>
            <a:endParaRPr lang="zh-CN" altLang="en-US"/>
          </a:p>
          <a:p>
            <a:pPr algn="l"/>
            <a:r>
              <a:rPr lang="zh-CN" altLang="en-US"/>
              <a:t>- (void)handleDidAllMicOff:(BOOL)micOff;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/// 某人打开麦克风</a:t>
            </a:r>
            <a:endParaRPr lang="zh-CN" altLang="en-US"/>
          </a:p>
          <a:p>
            <a:pPr algn="l"/>
            <a:r>
              <a:rPr lang="zh-CN" altLang="en-US"/>
              <a:t>/// @param uid 用户 id</a:t>
            </a:r>
            <a:endParaRPr lang="zh-CN" altLang="en-US"/>
          </a:p>
          <a:p>
            <a:pPr algn="l"/>
            <a:r>
              <a:rPr lang="zh-CN" altLang="en-US"/>
              <a:t>- (void)handleDidMicOnWithUid:(NSString*)uid;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/// 某人关闭麦克风</a:t>
            </a:r>
            <a:endParaRPr lang="zh-CN" altLang="en-US"/>
          </a:p>
          <a:p>
            <a:pPr algn="l"/>
            <a:r>
              <a:rPr lang="zh-CN" altLang="en-US"/>
              <a:t>/// @param uid 用户 id</a:t>
            </a:r>
            <a:endParaRPr lang="zh-CN" altLang="en-US"/>
          </a:p>
          <a:p>
            <a:pPr algn="l"/>
            <a:r>
              <a:rPr lang="zh-CN" altLang="en-US"/>
              <a:t>- (void)handleDidMicOffWithUid:(NSString*)uid;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/// 主播关闭本人的麦克风</a:t>
            </a:r>
            <a:endParaRPr lang="zh-CN" altLang="en-US"/>
          </a:p>
          <a:p>
            <a:pPr algn="l"/>
            <a:r>
              <a:rPr lang="zh-CN" altLang="en-US"/>
              <a:t>- (void)handleDidMicOffSelfByAnchor;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/// 主播打开本人的麦克风</a:t>
            </a:r>
            <a:endParaRPr lang="zh-CN" altLang="en-US"/>
          </a:p>
          <a:p>
            <a:pPr algn="l"/>
            <a:r>
              <a:rPr lang="zh-CN" altLang="en-US"/>
              <a:t>- (void)handleDidMicOnSelfByAnchor;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7845" y="1579245"/>
            <a:ext cx="64941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/// 主播关闭其他人麦克风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(void)handleDidMicOffByAnchorWith:(NSString*)uid;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主播打开其他人麦克风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(void)handleDidMicOnByAnchorWith:(NSString*)uid;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主播主动关闭某人，在主播方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@param uid 关闭麦克风的 uid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(void)handleMicOffWithUid:(NSString*)uid;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主播主动打开某人，在主播方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@param uid 打开麦克风的 uid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(void)handleMicOnWithUid:(NSString*)uid;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连麦者自己闭麦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(void)handleMicOffBySelf;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/// 连麦者自己开麦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- (void)handleMicOnBySelf;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6、7、8、9、12、13、17、20、22、26、31、34、36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工作汇报总结"/>
  <p:tag name="KSO_WM_TEMPLATE_CATEGORY" val="custom"/>
  <p:tag name="KSO_WM_TEMPLATE_INDEX" val="20204363"/>
  <p:tag name="KSO_WM_UNIT_ID" val="custom20204363_1*a*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63"/>
  <p:tag name="KSO_WM_UNIT_ID" val="custom20204363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1"/>
  <p:tag name="KSO_WM_TEMPLATE_MASTER_THUMB_INDEX" val="12"/>
  <p:tag name="KSO_WM_TEMPLATE_THUMBS_INDEX" val="1、6、7、8、9、12、13、17、20、22、26、31、34、36"/>
</p:tagLst>
</file>

<file path=ppt/tags/tag141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3"/>
  <p:tag name="KSO_WM_UNIT_ID" val="custom20204363_4*a*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5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6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6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6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6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7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7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7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8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63"/>
  <p:tag name="KSO_WM_UNIT_ID" val="custom20204363_7*i*1"/>
</p:tagLst>
</file>

<file path=ppt/tags/tag18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3"/>
  <p:tag name="KSO_WM_UNIT_ID" val="custom20204363_7*e*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363"/>
  <p:tag name="KSO_WM_UNIT_ID" val="custom20204363_7*a*1"/>
</p:tagLst>
</file>

<file path=ppt/tags/tag18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7"/>
</p:tagLst>
</file>

<file path=ppt/tags/tag189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工作汇报总结"/>
  <p:tag name="KSO_WM_TEMPLATE_CATEGORY" val="custom"/>
  <p:tag name="KSO_WM_TEMPLATE_INDEX" val="20204363"/>
  <p:tag name="KSO_WM_UNIT_ID" val="custom20204363_1*a*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63"/>
  <p:tag name="KSO_WM_SLIDE_ID" val="custom20204363_1"/>
  <p:tag name="KSO_WM_TEMPLATE_MASTER_THUMB_INDEX" val="12"/>
  <p:tag name="KSO_WM_TEMPLATE_THUMBS_INDEX" val="1、6、7、8、9、12、13、17、20、22、26、31、34、36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59685"/>
      </a:accent1>
      <a:accent2>
        <a:srgbClr val="9D9986"/>
      </a:accent2>
      <a:accent3>
        <a:srgbClr val="959D8A"/>
      </a:accent3>
      <a:accent4>
        <a:srgbClr val="8DA091"/>
      </a:accent4>
      <a:accent5>
        <a:srgbClr val="87A29A"/>
      </a:accent5>
      <a:accent6>
        <a:srgbClr val="85A4A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>宽屏</PresentationFormat>
  <Paragraphs>153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汉仪旗黑-85S</vt:lpstr>
      <vt:lpstr>苹方-简</vt:lpstr>
      <vt:lpstr>微软雅黑</vt:lpstr>
      <vt:lpstr>1_Office 主题​​</vt:lpstr>
      <vt:lpstr>工作汇报总结</vt:lpstr>
      <vt:lpstr>PowerPoint 演示文稿</vt:lpstr>
      <vt:lpstr>单击添加大标题</vt:lpstr>
      <vt:lpstr>视频房进入房间</vt:lpstr>
      <vt:lpstr>视频房连麦请求</vt:lpstr>
      <vt:lpstr>视频房进入房间</vt:lpstr>
      <vt:lpstr>视频房进入房间</vt:lpstr>
      <vt:lpstr>语音房开麦/闭麦</vt:lpstr>
      <vt:lpstr>视频房进入房间</vt:lpstr>
      <vt:lpstr>泛娱乐iOS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zhangjianping</dc:creator>
  <cp:lastModifiedBy>zhangjianping</cp:lastModifiedBy>
  <cp:revision>15</cp:revision>
  <dcterms:created xsi:type="dcterms:W3CDTF">2020-04-15T09:03:28Z</dcterms:created>
  <dcterms:modified xsi:type="dcterms:W3CDTF">2020-04-15T09:03:28Z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