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65D56-998B-42D7-B253-D45BB4FEADE4}" v="23" dt="2023-02-12T19:08:3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or Anda" userId="6104d3165485f794" providerId="LiveId" clId="{35F65D56-998B-42D7-B253-D45BB4FEADE4}"/>
    <pc:docChg chg="undo custSel addSld delSld modSld">
      <pc:chgData name="Sandor Anda" userId="6104d3165485f794" providerId="LiveId" clId="{35F65D56-998B-42D7-B253-D45BB4FEADE4}" dt="2023-02-12T19:11:21.620" v="2029" actId="255"/>
      <pc:docMkLst>
        <pc:docMk/>
      </pc:docMkLst>
      <pc:sldChg chg="addSp modSp mod setBg setClrOvrMap">
        <pc:chgData name="Sandor Anda" userId="6104d3165485f794" providerId="LiveId" clId="{35F65D56-998B-42D7-B253-D45BB4FEADE4}" dt="2023-02-12T17:35:57.673" v="1901" actId="26606"/>
        <pc:sldMkLst>
          <pc:docMk/>
          <pc:sldMk cId="808916405" sldId="256"/>
        </pc:sldMkLst>
        <pc:spChg chg="mod">
          <ac:chgData name="Sandor Anda" userId="6104d3165485f794" providerId="LiveId" clId="{35F65D56-998B-42D7-B253-D45BB4FEADE4}" dt="2023-02-12T17:35:57.673" v="1901" actId="26606"/>
          <ac:spMkLst>
            <pc:docMk/>
            <pc:sldMk cId="808916405" sldId="256"/>
            <ac:spMk id="2" creationId="{19875CE9-5E7D-9B38-3C8A-E297AD9CD526}"/>
          </ac:spMkLst>
        </pc:spChg>
        <pc:spChg chg="mod">
          <ac:chgData name="Sandor Anda" userId="6104d3165485f794" providerId="LiveId" clId="{35F65D56-998B-42D7-B253-D45BB4FEADE4}" dt="2023-02-12T17:35:57.673" v="1901" actId="26606"/>
          <ac:spMkLst>
            <pc:docMk/>
            <pc:sldMk cId="808916405" sldId="256"/>
            <ac:spMk id="3" creationId="{D2DD13F4-A406-D67C-0153-0E803221ACC4}"/>
          </ac:spMkLst>
        </pc:spChg>
        <pc:picChg chg="add mod ord">
          <ac:chgData name="Sandor Anda" userId="6104d3165485f794" providerId="LiveId" clId="{35F65D56-998B-42D7-B253-D45BB4FEADE4}" dt="2023-02-12T17:35:57.673" v="1901" actId="26606"/>
          <ac:picMkLst>
            <pc:docMk/>
            <pc:sldMk cId="808916405" sldId="256"/>
            <ac:picMk id="6" creationId="{8ED6D97B-02F6-AA1D-4816-46919F40E762}"/>
          </ac:picMkLst>
        </pc:picChg>
      </pc:sldChg>
      <pc:sldChg chg="addSp delSp modSp mod setBg">
        <pc:chgData name="Sandor Anda" userId="6104d3165485f794" providerId="LiveId" clId="{35F65D56-998B-42D7-B253-D45BB4FEADE4}" dt="2023-02-12T19:09:49.645" v="2020" actId="113"/>
        <pc:sldMkLst>
          <pc:docMk/>
          <pc:sldMk cId="4175889069" sldId="257"/>
        </pc:sldMkLst>
        <pc:spChg chg="mod">
          <ac:chgData name="Sandor Anda" userId="6104d3165485f794" providerId="LiveId" clId="{35F65D56-998B-42D7-B253-D45BB4FEADE4}" dt="2023-02-12T17:10:58.006" v="1800" actId="26606"/>
          <ac:spMkLst>
            <pc:docMk/>
            <pc:sldMk cId="4175889069" sldId="257"/>
            <ac:spMk id="2" creationId="{653A345E-D367-36FF-B431-71ED5E366CB9}"/>
          </ac:spMkLst>
        </pc:spChg>
        <pc:spChg chg="add del mod">
          <ac:chgData name="Sandor Anda" userId="6104d3165485f794" providerId="LiveId" clId="{35F65D56-998B-42D7-B253-D45BB4FEADE4}" dt="2023-02-12T19:09:49.645" v="2020" actId="113"/>
          <ac:spMkLst>
            <pc:docMk/>
            <pc:sldMk cId="4175889069" sldId="257"/>
            <ac:spMk id="3" creationId="{C7B25EE2-84B0-3CE0-B840-3CBD1E5BEB32}"/>
          </ac:spMkLst>
        </pc:spChg>
        <pc:spChg chg="add">
          <ac:chgData name="Sandor Anda" userId="6104d3165485f794" providerId="LiveId" clId="{35F65D56-998B-42D7-B253-D45BB4FEADE4}" dt="2023-02-12T17:10:58.006" v="1800" actId="26606"/>
          <ac:spMkLst>
            <pc:docMk/>
            <pc:sldMk cId="4175889069" sldId="257"/>
            <ac:spMk id="8" creationId="{B1CCD5EF-766D-43B9-A25D-19122E5FB181}"/>
          </ac:spMkLst>
        </pc:spChg>
        <pc:spChg chg="add">
          <ac:chgData name="Sandor Anda" userId="6104d3165485f794" providerId="LiveId" clId="{35F65D56-998B-42D7-B253-D45BB4FEADE4}" dt="2023-02-12T17:10:58.006" v="1800" actId="26606"/>
          <ac:spMkLst>
            <pc:docMk/>
            <pc:sldMk cId="4175889069" sldId="257"/>
            <ac:spMk id="10" creationId="{FD9699C9-77F1-4E33-A750-CB78C7EA29E6}"/>
          </ac:spMkLst>
        </pc:spChg>
        <pc:graphicFrameChg chg="add del">
          <ac:chgData name="Sandor Anda" userId="6104d3165485f794" providerId="LiveId" clId="{35F65D56-998B-42D7-B253-D45BB4FEADE4}" dt="2023-02-12T17:10:21.148" v="1795" actId="26606"/>
          <ac:graphicFrameMkLst>
            <pc:docMk/>
            <pc:sldMk cId="4175889069" sldId="257"/>
            <ac:graphicFrameMk id="5" creationId="{3E9FDF73-A101-F3A4-7437-9EDEEE3DEA27}"/>
          </ac:graphicFrameMkLst>
        </pc:graphicFrameChg>
        <pc:picChg chg="add mod">
          <ac:chgData name="Sandor Anda" userId="6104d3165485f794" providerId="LiveId" clId="{35F65D56-998B-42D7-B253-D45BB4FEADE4}" dt="2023-02-12T17:18:39.709" v="1858" actId="14100"/>
          <ac:picMkLst>
            <pc:docMk/>
            <pc:sldMk cId="4175889069" sldId="257"/>
            <ac:picMk id="4" creationId="{2982A0FC-BD87-3CB2-3254-E50140E389EC}"/>
          </ac:picMkLst>
        </pc:picChg>
      </pc:sldChg>
      <pc:sldChg chg="addSp delSp modSp mod setBg">
        <pc:chgData name="Sandor Anda" userId="6104d3165485f794" providerId="LiveId" clId="{35F65D56-998B-42D7-B253-D45BB4FEADE4}" dt="2023-02-12T19:04:59.697" v="1975" actId="20577"/>
        <pc:sldMkLst>
          <pc:docMk/>
          <pc:sldMk cId="766563585" sldId="258"/>
        </pc:sldMkLst>
        <pc:spChg chg="mod">
          <ac:chgData name="Sandor Anda" userId="6104d3165485f794" providerId="LiveId" clId="{35F65D56-998B-42D7-B253-D45BB4FEADE4}" dt="2023-02-12T17:11:05.405" v="1801" actId="26606"/>
          <ac:spMkLst>
            <pc:docMk/>
            <pc:sldMk cId="766563585" sldId="258"/>
            <ac:spMk id="2" creationId="{7CF8383E-B1D3-CE8B-3814-334153576B16}"/>
          </ac:spMkLst>
        </pc:spChg>
        <pc:spChg chg="mod">
          <ac:chgData name="Sandor Anda" userId="6104d3165485f794" providerId="LiveId" clId="{35F65D56-998B-42D7-B253-D45BB4FEADE4}" dt="2023-02-12T19:04:59.697" v="1975" actId="20577"/>
          <ac:spMkLst>
            <pc:docMk/>
            <pc:sldMk cId="766563585" sldId="258"/>
            <ac:spMk id="3" creationId="{E2081F51-DDFE-F027-181D-3F732E0E7E1C}"/>
          </ac:spMkLst>
        </pc:spChg>
        <pc:spChg chg="add">
          <ac:chgData name="Sandor Anda" userId="6104d3165485f794" providerId="LiveId" clId="{35F65D56-998B-42D7-B253-D45BB4FEADE4}" dt="2023-02-12T17:11:05.405" v="1801" actId="26606"/>
          <ac:spMkLst>
            <pc:docMk/>
            <pc:sldMk cId="766563585" sldId="258"/>
            <ac:spMk id="8" creationId="{B1CCD5EF-766D-43B9-A25D-19122E5FB181}"/>
          </ac:spMkLst>
        </pc:spChg>
        <pc:spChg chg="add">
          <ac:chgData name="Sandor Anda" userId="6104d3165485f794" providerId="LiveId" clId="{35F65D56-998B-42D7-B253-D45BB4FEADE4}" dt="2023-02-12T17:11:05.405" v="1801" actId="26606"/>
          <ac:spMkLst>
            <pc:docMk/>
            <pc:sldMk cId="766563585" sldId="258"/>
            <ac:spMk id="10" creationId="{FD9699C9-77F1-4E33-A750-CB78C7EA29E6}"/>
          </ac:spMkLst>
        </pc:spChg>
        <pc:picChg chg="add del mod">
          <ac:chgData name="Sandor Anda" userId="6104d3165485f794" providerId="LiveId" clId="{35F65D56-998B-42D7-B253-D45BB4FEADE4}" dt="2023-02-12T17:16:24.681" v="1849" actId="478"/>
          <ac:picMkLst>
            <pc:docMk/>
            <pc:sldMk cId="766563585" sldId="258"/>
            <ac:picMk id="4" creationId="{3E2009B6-5B82-032E-1CAF-CEC6AEA206AB}"/>
          </ac:picMkLst>
        </pc:picChg>
        <pc:picChg chg="add mod">
          <ac:chgData name="Sandor Anda" userId="6104d3165485f794" providerId="LiveId" clId="{35F65D56-998B-42D7-B253-D45BB4FEADE4}" dt="2023-02-12T17:29:48.562" v="1885"/>
          <ac:picMkLst>
            <pc:docMk/>
            <pc:sldMk cId="766563585" sldId="258"/>
            <ac:picMk id="5" creationId="{7D11B89D-8E61-4854-CDFD-B5BCD00D9595}"/>
          </ac:picMkLst>
        </pc:picChg>
      </pc:sldChg>
      <pc:sldChg chg="addSp delSp modSp mod setBg">
        <pc:chgData name="Sandor Anda" userId="6104d3165485f794" providerId="LiveId" clId="{35F65D56-998B-42D7-B253-D45BB4FEADE4}" dt="2023-02-12T19:07:17.790" v="2005" actId="123"/>
        <pc:sldMkLst>
          <pc:docMk/>
          <pc:sldMk cId="4272586069" sldId="259"/>
        </pc:sldMkLst>
        <pc:spChg chg="mod">
          <ac:chgData name="Sandor Anda" userId="6104d3165485f794" providerId="LiveId" clId="{35F65D56-998B-42D7-B253-D45BB4FEADE4}" dt="2023-02-12T17:11:10.482" v="1802" actId="26606"/>
          <ac:spMkLst>
            <pc:docMk/>
            <pc:sldMk cId="4272586069" sldId="259"/>
            <ac:spMk id="2" creationId="{550431E5-E3BA-68F4-4501-500A28549282}"/>
          </ac:spMkLst>
        </pc:spChg>
        <pc:spChg chg="mod">
          <ac:chgData name="Sandor Anda" userId="6104d3165485f794" providerId="LiveId" clId="{35F65D56-998B-42D7-B253-D45BB4FEADE4}" dt="2023-02-12T19:07:17.790" v="2005" actId="123"/>
          <ac:spMkLst>
            <pc:docMk/>
            <pc:sldMk cId="4272586069" sldId="259"/>
            <ac:spMk id="3" creationId="{D391B78D-C601-39E6-E0D6-DB874D4D2ED1}"/>
          </ac:spMkLst>
        </pc:spChg>
        <pc:spChg chg="add">
          <ac:chgData name="Sandor Anda" userId="6104d3165485f794" providerId="LiveId" clId="{35F65D56-998B-42D7-B253-D45BB4FEADE4}" dt="2023-02-12T17:11:10.482" v="1802" actId="26606"/>
          <ac:spMkLst>
            <pc:docMk/>
            <pc:sldMk cId="4272586069" sldId="259"/>
            <ac:spMk id="8" creationId="{B1CCD5EF-766D-43B9-A25D-19122E5FB181}"/>
          </ac:spMkLst>
        </pc:spChg>
        <pc:spChg chg="add">
          <ac:chgData name="Sandor Anda" userId="6104d3165485f794" providerId="LiveId" clId="{35F65D56-998B-42D7-B253-D45BB4FEADE4}" dt="2023-02-12T17:11:10.482" v="1802" actId="26606"/>
          <ac:spMkLst>
            <pc:docMk/>
            <pc:sldMk cId="4272586069" sldId="259"/>
            <ac:spMk id="10" creationId="{FD9699C9-77F1-4E33-A750-CB78C7EA29E6}"/>
          </ac:spMkLst>
        </pc:spChg>
        <pc:picChg chg="add del mod">
          <ac:chgData name="Sandor Anda" userId="6104d3165485f794" providerId="LiveId" clId="{35F65D56-998B-42D7-B253-D45BB4FEADE4}" dt="2023-02-12T17:16:28.585" v="1850" actId="478"/>
          <ac:picMkLst>
            <pc:docMk/>
            <pc:sldMk cId="4272586069" sldId="259"/>
            <ac:picMk id="4" creationId="{0F6C6FAA-627C-422A-DE4D-148C96C184BF}"/>
          </ac:picMkLst>
        </pc:picChg>
        <pc:picChg chg="add mod">
          <ac:chgData name="Sandor Anda" userId="6104d3165485f794" providerId="LiveId" clId="{35F65D56-998B-42D7-B253-D45BB4FEADE4}" dt="2023-02-12T17:29:50.434" v="1886"/>
          <ac:picMkLst>
            <pc:docMk/>
            <pc:sldMk cId="4272586069" sldId="259"/>
            <ac:picMk id="5" creationId="{843A4052-9380-3057-2082-511618D23060}"/>
          </ac:picMkLst>
        </pc:picChg>
      </pc:sldChg>
      <pc:sldChg chg="addSp delSp modSp del mod setBg">
        <pc:chgData name="Sandor Anda" userId="6104d3165485f794" providerId="LiveId" clId="{35F65D56-998B-42D7-B253-D45BB4FEADE4}" dt="2023-02-12T18:54:58.457" v="1904" actId="47"/>
        <pc:sldMkLst>
          <pc:docMk/>
          <pc:sldMk cId="584883779" sldId="260"/>
        </pc:sldMkLst>
        <pc:spChg chg="mod">
          <ac:chgData name="Sandor Anda" userId="6104d3165485f794" providerId="LiveId" clId="{35F65D56-998B-42D7-B253-D45BB4FEADE4}" dt="2023-02-12T17:11:14.249" v="1803" actId="26606"/>
          <ac:spMkLst>
            <pc:docMk/>
            <pc:sldMk cId="584883779" sldId="260"/>
            <ac:spMk id="2" creationId="{E01DC10A-98B3-AE7D-2070-3F7AF712B2E5}"/>
          </ac:spMkLst>
        </pc:spChg>
        <pc:spChg chg="mod">
          <ac:chgData name="Sandor Anda" userId="6104d3165485f794" providerId="LiveId" clId="{35F65D56-998B-42D7-B253-D45BB4FEADE4}" dt="2023-02-12T17:20:09.358" v="1862" actId="20577"/>
          <ac:spMkLst>
            <pc:docMk/>
            <pc:sldMk cId="584883779" sldId="260"/>
            <ac:spMk id="3" creationId="{9F7DD090-5AE5-A67E-F0AD-A226C43C7D22}"/>
          </ac:spMkLst>
        </pc:spChg>
        <pc:spChg chg="add">
          <ac:chgData name="Sandor Anda" userId="6104d3165485f794" providerId="LiveId" clId="{35F65D56-998B-42D7-B253-D45BB4FEADE4}" dt="2023-02-12T17:11:14.249" v="1803" actId="26606"/>
          <ac:spMkLst>
            <pc:docMk/>
            <pc:sldMk cId="584883779" sldId="260"/>
            <ac:spMk id="8" creationId="{B1CCD5EF-766D-43B9-A25D-19122E5FB181}"/>
          </ac:spMkLst>
        </pc:spChg>
        <pc:spChg chg="add">
          <ac:chgData name="Sandor Anda" userId="6104d3165485f794" providerId="LiveId" clId="{35F65D56-998B-42D7-B253-D45BB4FEADE4}" dt="2023-02-12T17:11:14.249" v="1803" actId="26606"/>
          <ac:spMkLst>
            <pc:docMk/>
            <pc:sldMk cId="584883779" sldId="260"/>
            <ac:spMk id="10" creationId="{FD9699C9-77F1-4E33-A750-CB78C7EA29E6}"/>
          </ac:spMkLst>
        </pc:spChg>
        <pc:picChg chg="add del mod">
          <ac:chgData name="Sandor Anda" userId="6104d3165485f794" providerId="LiveId" clId="{35F65D56-998B-42D7-B253-D45BB4FEADE4}" dt="2023-02-12T17:16:32.423" v="1851" actId="478"/>
          <ac:picMkLst>
            <pc:docMk/>
            <pc:sldMk cId="584883779" sldId="260"/>
            <ac:picMk id="4" creationId="{18A5B1BA-CFAA-6079-6093-FEEC2A57D617}"/>
          </ac:picMkLst>
        </pc:picChg>
        <pc:picChg chg="add mod">
          <ac:chgData name="Sandor Anda" userId="6104d3165485f794" providerId="LiveId" clId="{35F65D56-998B-42D7-B253-D45BB4FEADE4}" dt="2023-02-12T17:29:52.543" v="1887"/>
          <ac:picMkLst>
            <pc:docMk/>
            <pc:sldMk cId="584883779" sldId="260"/>
            <ac:picMk id="5" creationId="{CBA78F5D-A0CB-1152-4921-B9BF3341DD46}"/>
          </ac:picMkLst>
        </pc:picChg>
      </pc:sldChg>
      <pc:sldChg chg="addSp delSp modSp new del mod setBg">
        <pc:chgData name="Sandor Anda" userId="6104d3165485f794" providerId="LiveId" clId="{35F65D56-998B-42D7-B253-D45BB4FEADE4}" dt="2023-02-12T18:54:53.778" v="1903" actId="47"/>
        <pc:sldMkLst>
          <pc:docMk/>
          <pc:sldMk cId="4159380529" sldId="261"/>
        </pc:sldMkLst>
        <pc:spChg chg="mod">
          <ac:chgData name="Sandor Anda" userId="6104d3165485f794" providerId="LiveId" clId="{35F65D56-998B-42D7-B253-D45BB4FEADE4}" dt="2023-02-12T17:11:21.318" v="1804" actId="26606"/>
          <ac:spMkLst>
            <pc:docMk/>
            <pc:sldMk cId="4159380529" sldId="261"/>
            <ac:spMk id="2" creationId="{9F2BE2D1-88CE-E524-2918-23E6C721A4D0}"/>
          </ac:spMkLst>
        </pc:spChg>
        <pc:spChg chg="mod">
          <ac:chgData name="Sandor Anda" userId="6104d3165485f794" providerId="LiveId" clId="{35F65D56-998B-42D7-B253-D45BB4FEADE4}" dt="2023-02-12T17:11:21.318" v="1804" actId="26606"/>
          <ac:spMkLst>
            <pc:docMk/>
            <pc:sldMk cId="4159380529" sldId="261"/>
            <ac:spMk id="3" creationId="{16F4F9C9-1DFA-7128-184C-C82C557B3284}"/>
          </ac:spMkLst>
        </pc:spChg>
        <pc:spChg chg="add">
          <ac:chgData name="Sandor Anda" userId="6104d3165485f794" providerId="LiveId" clId="{35F65D56-998B-42D7-B253-D45BB4FEADE4}" dt="2023-02-12T17:11:21.318" v="1804" actId="26606"/>
          <ac:spMkLst>
            <pc:docMk/>
            <pc:sldMk cId="4159380529" sldId="261"/>
            <ac:spMk id="8" creationId="{B1CCD5EF-766D-43B9-A25D-19122E5FB181}"/>
          </ac:spMkLst>
        </pc:spChg>
        <pc:spChg chg="add">
          <ac:chgData name="Sandor Anda" userId="6104d3165485f794" providerId="LiveId" clId="{35F65D56-998B-42D7-B253-D45BB4FEADE4}" dt="2023-02-12T17:11:21.318" v="1804" actId="26606"/>
          <ac:spMkLst>
            <pc:docMk/>
            <pc:sldMk cId="4159380529" sldId="261"/>
            <ac:spMk id="10" creationId="{FD9699C9-77F1-4E33-A750-CB78C7EA29E6}"/>
          </ac:spMkLst>
        </pc:spChg>
        <pc:picChg chg="add del mod">
          <ac:chgData name="Sandor Anda" userId="6104d3165485f794" providerId="LiveId" clId="{35F65D56-998B-42D7-B253-D45BB4FEADE4}" dt="2023-02-12T17:16:35.964" v="1852" actId="478"/>
          <ac:picMkLst>
            <pc:docMk/>
            <pc:sldMk cId="4159380529" sldId="261"/>
            <ac:picMk id="4" creationId="{B3E2ABFD-A584-0D06-9089-A4D65DBE6F7C}"/>
          </ac:picMkLst>
        </pc:picChg>
        <pc:picChg chg="add mod">
          <ac:chgData name="Sandor Anda" userId="6104d3165485f794" providerId="LiveId" clId="{35F65D56-998B-42D7-B253-D45BB4FEADE4}" dt="2023-02-12T17:29:54.531" v="1888"/>
          <ac:picMkLst>
            <pc:docMk/>
            <pc:sldMk cId="4159380529" sldId="261"/>
            <ac:picMk id="5" creationId="{DB537C3F-16BE-58CC-9B59-F76CAF20C402}"/>
          </ac:picMkLst>
        </pc:picChg>
      </pc:sldChg>
      <pc:sldChg chg="addSp delSp modSp new mod setBg">
        <pc:chgData name="Sandor Anda" userId="6104d3165485f794" providerId="LiveId" clId="{35F65D56-998B-42D7-B253-D45BB4FEADE4}" dt="2023-02-12T19:11:21.620" v="2029" actId="255"/>
        <pc:sldMkLst>
          <pc:docMk/>
          <pc:sldMk cId="3422578516" sldId="262"/>
        </pc:sldMkLst>
        <pc:spChg chg="mod">
          <ac:chgData name="Sandor Anda" userId="6104d3165485f794" providerId="LiveId" clId="{35F65D56-998B-42D7-B253-D45BB4FEADE4}" dt="2023-02-12T17:11:27.047" v="1805" actId="26606"/>
          <ac:spMkLst>
            <pc:docMk/>
            <pc:sldMk cId="3422578516" sldId="262"/>
            <ac:spMk id="2" creationId="{7899833E-19A1-23A1-29F5-0F38BBF86C8B}"/>
          </ac:spMkLst>
        </pc:spChg>
        <pc:spChg chg="mod">
          <ac:chgData name="Sandor Anda" userId="6104d3165485f794" providerId="LiveId" clId="{35F65D56-998B-42D7-B253-D45BB4FEADE4}" dt="2023-02-12T19:11:21.620" v="2029" actId="255"/>
          <ac:spMkLst>
            <pc:docMk/>
            <pc:sldMk cId="3422578516" sldId="262"/>
            <ac:spMk id="3" creationId="{5D031562-501B-63DD-792D-C14B238821D9}"/>
          </ac:spMkLst>
        </pc:spChg>
        <pc:spChg chg="add">
          <ac:chgData name="Sandor Anda" userId="6104d3165485f794" providerId="LiveId" clId="{35F65D56-998B-42D7-B253-D45BB4FEADE4}" dt="2023-02-12T17:11:27.047" v="1805" actId="26606"/>
          <ac:spMkLst>
            <pc:docMk/>
            <pc:sldMk cId="3422578516" sldId="262"/>
            <ac:spMk id="8" creationId="{B1CCD5EF-766D-43B9-A25D-19122E5FB181}"/>
          </ac:spMkLst>
        </pc:spChg>
        <pc:spChg chg="add">
          <ac:chgData name="Sandor Anda" userId="6104d3165485f794" providerId="LiveId" clId="{35F65D56-998B-42D7-B253-D45BB4FEADE4}" dt="2023-02-12T17:11:27.047" v="1805" actId="26606"/>
          <ac:spMkLst>
            <pc:docMk/>
            <pc:sldMk cId="3422578516" sldId="262"/>
            <ac:spMk id="10" creationId="{FD9699C9-77F1-4E33-A750-CB78C7EA29E6}"/>
          </ac:spMkLst>
        </pc:spChg>
        <pc:picChg chg="add del mod">
          <ac:chgData name="Sandor Anda" userId="6104d3165485f794" providerId="LiveId" clId="{35F65D56-998B-42D7-B253-D45BB4FEADE4}" dt="2023-02-12T17:16:41.641" v="1853" actId="478"/>
          <ac:picMkLst>
            <pc:docMk/>
            <pc:sldMk cId="3422578516" sldId="262"/>
            <ac:picMk id="4" creationId="{F49E740E-048B-E569-74DA-D6C16D38794F}"/>
          </ac:picMkLst>
        </pc:picChg>
        <pc:picChg chg="add mod">
          <ac:chgData name="Sandor Anda" userId="6104d3165485f794" providerId="LiveId" clId="{35F65D56-998B-42D7-B253-D45BB4FEADE4}" dt="2023-02-12T17:29:56.526" v="1889"/>
          <ac:picMkLst>
            <pc:docMk/>
            <pc:sldMk cId="3422578516" sldId="262"/>
            <ac:picMk id="5" creationId="{DCAE1A36-A077-015B-004B-C2487494DC35}"/>
          </ac:picMkLst>
        </pc:picChg>
      </pc:sldChg>
      <pc:sldChg chg="addSp delSp modSp new mod setBg">
        <pc:chgData name="Sandor Anda" userId="6104d3165485f794" providerId="LiveId" clId="{35F65D56-998B-42D7-B253-D45BB4FEADE4}" dt="2023-02-12T17:36:50.146" v="1902" actId="26606"/>
        <pc:sldMkLst>
          <pc:docMk/>
          <pc:sldMk cId="879468336" sldId="263"/>
        </pc:sldMkLst>
        <pc:spChg chg="mod">
          <ac:chgData name="Sandor Anda" userId="6104d3165485f794" providerId="LiveId" clId="{35F65D56-998B-42D7-B253-D45BB4FEADE4}" dt="2023-02-12T17:36:50.146" v="1902" actId="26606"/>
          <ac:spMkLst>
            <pc:docMk/>
            <pc:sldMk cId="879468336" sldId="263"/>
            <ac:spMk id="2" creationId="{F116F9D1-3411-19CE-447F-B1063D3E4C0B}"/>
          </ac:spMkLst>
        </pc:spChg>
        <pc:spChg chg="del mod">
          <ac:chgData name="Sandor Anda" userId="6104d3165485f794" providerId="LiveId" clId="{35F65D56-998B-42D7-B253-D45BB4FEADE4}" dt="2023-02-12T17:11:39.441" v="1806" actId="26606"/>
          <ac:spMkLst>
            <pc:docMk/>
            <pc:sldMk cId="879468336" sldId="263"/>
            <ac:spMk id="3" creationId="{21F4BD76-7F28-35CF-D57D-9DD419972EBD}"/>
          </ac:spMkLst>
        </pc:spChg>
        <pc:spChg chg="add del">
          <ac:chgData name="Sandor Anda" userId="6104d3165485f794" providerId="LiveId" clId="{35F65D56-998B-42D7-B253-D45BB4FEADE4}" dt="2023-02-12T17:33:57.182" v="1899" actId="26606"/>
          <ac:spMkLst>
            <pc:docMk/>
            <pc:sldMk cId="879468336" sldId="263"/>
            <ac:spMk id="8" creationId="{BD976C13-68E6-4E25-B13E-FC3A2D3F66E3}"/>
          </ac:spMkLst>
        </pc:spChg>
        <pc:spChg chg="add del">
          <ac:chgData name="Sandor Anda" userId="6104d3165485f794" providerId="LiveId" clId="{35F65D56-998B-42D7-B253-D45BB4FEADE4}" dt="2023-02-12T17:33:57.182" v="1899" actId="26606"/>
          <ac:spMkLst>
            <pc:docMk/>
            <pc:sldMk cId="879468336" sldId="263"/>
            <ac:spMk id="10" creationId="{0F97E041-634B-4B3E-8669-42583D95672F}"/>
          </ac:spMkLst>
        </pc:spChg>
        <pc:spChg chg="add del">
          <ac:chgData name="Sandor Anda" userId="6104d3165485f794" providerId="LiveId" clId="{35F65D56-998B-42D7-B253-D45BB4FEADE4}" dt="2023-02-12T17:33:57.182" v="1899" actId="26606"/>
          <ac:spMkLst>
            <pc:docMk/>
            <pc:sldMk cId="879468336" sldId="263"/>
            <ac:spMk id="12" creationId="{69825ADD-F95C-4747-9B41-5DB21C28E6D2}"/>
          </ac:spMkLst>
        </pc:spChg>
        <pc:spChg chg="add del">
          <ac:chgData name="Sandor Anda" userId="6104d3165485f794" providerId="LiveId" clId="{35F65D56-998B-42D7-B253-D45BB4FEADE4}" dt="2023-02-12T17:33:57.182" v="1899" actId="26606"/>
          <ac:spMkLst>
            <pc:docMk/>
            <pc:sldMk cId="879468336" sldId="263"/>
            <ac:spMk id="14" creationId="{86791A8E-B2BA-467D-BB87-8CFBFB13AF9F}"/>
          </ac:spMkLst>
        </pc:spChg>
        <pc:spChg chg="add del">
          <ac:chgData name="Sandor Anda" userId="6104d3165485f794" providerId="LiveId" clId="{35F65D56-998B-42D7-B253-D45BB4FEADE4}" dt="2023-02-12T17:36:50.146" v="1902" actId="26606"/>
          <ac:spMkLst>
            <pc:docMk/>
            <pc:sldMk cId="879468336" sldId="263"/>
            <ac:spMk id="19" creationId="{D87AB319-64C0-4E2D-B1CD-0A970301BEEA}"/>
          </ac:spMkLst>
        </pc:spChg>
        <pc:spChg chg="add del">
          <ac:chgData name="Sandor Anda" userId="6104d3165485f794" providerId="LiveId" clId="{35F65D56-998B-42D7-B253-D45BB4FEADE4}" dt="2023-02-12T17:36:50.146" v="1902" actId="26606"/>
          <ac:spMkLst>
            <pc:docMk/>
            <pc:sldMk cId="879468336" sldId="263"/>
            <ac:spMk id="21" creationId="{CF4BD144-08AF-41A3-ADB3-8AADCACA0605}"/>
          </ac:spMkLst>
        </pc:spChg>
        <pc:spChg chg="add del">
          <ac:chgData name="Sandor Anda" userId="6104d3165485f794" providerId="LiveId" clId="{35F65D56-998B-42D7-B253-D45BB4FEADE4}" dt="2023-02-12T17:36:50.146" v="1902" actId="26606"/>
          <ac:spMkLst>
            <pc:docMk/>
            <pc:sldMk cId="879468336" sldId="263"/>
            <ac:spMk id="23" creationId="{CA3F59CE-D0DB-4EB7-91C0-63DB110309E1}"/>
          </ac:spMkLst>
        </pc:spChg>
        <pc:spChg chg="add">
          <ac:chgData name="Sandor Anda" userId="6104d3165485f794" providerId="LiveId" clId="{35F65D56-998B-42D7-B253-D45BB4FEADE4}" dt="2023-02-12T17:36:50.146" v="1902" actId="26606"/>
          <ac:spMkLst>
            <pc:docMk/>
            <pc:sldMk cId="879468336" sldId="263"/>
            <ac:spMk id="28" creationId="{D87AB319-64C0-4E2D-B1CD-0A970301BEEA}"/>
          </ac:spMkLst>
        </pc:spChg>
        <pc:spChg chg="add">
          <ac:chgData name="Sandor Anda" userId="6104d3165485f794" providerId="LiveId" clId="{35F65D56-998B-42D7-B253-D45BB4FEADE4}" dt="2023-02-12T17:36:50.146" v="1902" actId="26606"/>
          <ac:spMkLst>
            <pc:docMk/>
            <pc:sldMk cId="879468336" sldId="263"/>
            <ac:spMk id="30" creationId="{F6E18020-7141-40C0-98B9-58BE04886983}"/>
          </ac:spMkLst>
        </pc:spChg>
        <pc:picChg chg="add mod">
          <ac:chgData name="Sandor Anda" userId="6104d3165485f794" providerId="LiveId" clId="{35F65D56-998B-42D7-B253-D45BB4FEADE4}" dt="2023-02-12T17:36:50.146" v="1902" actId="26606"/>
          <ac:picMkLst>
            <pc:docMk/>
            <pc:sldMk cId="879468336" sldId="263"/>
            <ac:picMk id="3" creationId="{51115F24-7667-EED0-A5E8-A87847C49E17}"/>
          </ac:picMkLst>
        </pc:picChg>
        <pc:picChg chg="add del mod">
          <ac:chgData name="Sandor Anda" userId="6104d3165485f794" providerId="LiveId" clId="{35F65D56-998B-42D7-B253-D45BB4FEADE4}" dt="2023-02-12T17:32:43.857" v="1890" actId="478"/>
          <ac:picMkLst>
            <pc:docMk/>
            <pc:sldMk cId="879468336" sldId="263"/>
            <ac:picMk id="4" creationId="{6FC1DDAC-9ED5-E15E-E272-F60944C3C5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4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5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99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80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0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43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2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20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15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56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730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4581093-7B12-42EE-9BF6-AD292039E532}" type="datetimeFigureOut">
              <a:rPr lang="hu-HU" smtClean="0"/>
              <a:t>2023. 02. 12.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0FBCFF-4391-49D6-B7A2-B7451CCA47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5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cokomo/Math-ek/blob/main/dev_guide.md" TargetMode="External"/><Relationship Id="rId2" Type="http://schemas.openxmlformats.org/officeDocument/2006/relationships/hyperlink" Target="https://github.com/Jocokomo/Math-ek/blob/main/javascript_mukodes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75CE9-5E7D-9B38-3C8A-E297AD9CD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Matematikai gyakorló gyerekeknek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DD13F4-A406-D67C-0153-0E803221A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Web alkalmazás JavaScript nyelven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D6D97B-02F6-AA1D-4816-46919F40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00" y="3159468"/>
            <a:ext cx="3431233" cy="34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53A345E-D367-36FF-B431-71ED5E36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 projekt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B25EE2-84B0-3CE0-B840-3CBD1E5B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sz="2800" dirty="0"/>
              <a:t> matematikai alapok elsajátítása	- számolási készség fejlesztése</a:t>
            </a:r>
          </a:p>
          <a:p>
            <a:pPr marL="0" indent="0">
              <a:buNone/>
            </a:pPr>
            <a:r>
              <a:rPr lang="hu-HU" sz="2800" dirty="0"/>
              <a:t>- mindenik számára elérhető		- ingyenes használat</a:t>
            </a:r>
          </a:p>
          <a:p>
            <a:pPr>
              <a:buFontTx/>
              <a:buChar char="-"/>
            </a:pPr>
            <a:r>
              <a:rPr lang="hu-HU" sz="2800" dirty="0"/>
              <a:t>egyszerű felhasználói felület		- játék élmény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b="1" dirty="0"/>
              <a:t>Nagyon fontos, hogy a következő generáció megfelelő matematikai tudással rendelkezzen.</a:t>
            </a:r>
          </a:p>
          <a:p>
            <a:pPr>
              <a:buFontTx/>
              <a:buChar char="-"/>
            </a:pPr>
            <a:endParaRPr lang="hu-HU" sz="28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982A0FC-BD87-3CB2-3254-E50140E38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74" y="869916"/>
            <a:ext cx="1549805" cy="15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F8383E-B1D3-CE8B-3814-33415357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Miért a JavaScript?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081F51-DDFE-F027-181D-3F732E0E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34436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sz="2800" dirty="0"/>
              <a:t> széles körben elterjedt		- egyszerűség</a:t>
            </a:r>
          </a:p>
          <a:p>
            <a:pPr marL="0" indent="0">
              <a:buNone/>
            </a:pPr>
            <a:r>
              <a:rPr lang="hu-HU" sz="2800" dirty="0"/>
              <a:t>- Alkalmazhatóság			- nyílt forráskódú</a:t>
            </a:r>
          </a:p>
          <a:p>
            <a:pPr>
              <a:buFontTx/>
              <a:buChar char="-"/>
            </a:pPr>
            <a:r>
              <a:rPr lang="hu-HU" sz="2800" dirty="0"/>
              <a:t> interaktív webes alkalmazások</a:t>
            </a:r>
          </a:p>
          <a:p>
            <a:pPr marL="0" indent="0" algn="just">
              <a:buNone/>
            </a:pPr>
            <a:r>
              <a:rPr lang="hu-HU" sz="2800" dirty="0"/>
              <a:t>Összességében a JavaScript segítségével könnyen és hatékonyan hozhatunk létre dinamikus és interaktív webes alkalmazásokat, és a nyelv széles körű elterjedtsége és egyszerűsége miatt kiváló választás lehet a webes fejlesztők számára.</a:t>
            </a:r>
          </a:p>
          <a:p>
            <a:pPr>
              <a:buFontTx/>
              <a:buChar char="-"/>
            </a:pPr>
            <a:endParaRPr lang="hu-HU" sz="2800" dirty="0"/>
          </a:p>
          <a:p>
            <a:pPr>
              <a:buFontTx/>
              <a:buChar char="-"/>
            </a:pPr>
            <a:endParaRPr lang="hu-HU" sz="2800" dirty="0"/>
          </a:p>
          <a:p>
            <a:pPr>
              <a:buFontTx/>
              <a:buChar char="-"/>
            </a:pPr>
            <a:endParaRPr lang="hu-HU" sz="2800" dirty="0"/>
          </a:p>
          <a:p>
            <a:pPr marL="0" indent="0">
              <a:buNone/>
            </a:pP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D11B89D-8E61-4854-CDFD-B5BCD00D9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74" y="869916"/>
            <a:ext cx="1549805" cy="15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0431E5-E3BA-68F4-4501-500A2854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Az alkalmazás rövid leírása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91B78D-C601-39E6-E0D6-DB874D4D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script generál két véletlenszerű számot, elvégzi az adott számítási feladatot. Megjelenít három válaszlehetőséget (egy helyes és két helytelen), amelyek véletlenszerűen átrendeződnek és kattintható gombokként jelennek meg. A játékos a gombra kattint, a kód ellenőrzi, hogy a válasz helyes-e. Ha a válasz helyes, a játék új számokat és válaszokat generál, ha helytelen, azt egy hang jelzi és újra kell próbálkozni.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3A4052-9380-3057-2082-511618D23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74" y="869916"/>
            <a:ext cx="1549805" cy="15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8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99833E-19A1-23A1-29F5-0F38BBF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Magyarázat a kódhoz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031562-501B-63DD-792D-C14B2388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663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/>
              <a:t>A JavaScript program részletes bemutatása, illetve a kódban található függvények,  változók,  tömbök  és  egyéb elemek funkciója,  leírása a projekt mappa </a:t>
            </a:r>
            <a:r>
              <a:rPr lang="hu-HU" sz="2800" dirty="0" err="1"/>
              <a:t>gyökérkönytárában</a:t>
            </a:r>
            <a:br>
              <a:rPr lang="hu-HU" sz="2800" dirty="0"/>
            </a:br>
            <a:r>
              <a:rPr lang="hu-HU" b="1" u="sng" dirty="0">
                <a:solidFill>
                  <a:schemeClr val="accent1"/>
                </a:solidFill>
                <a:hlinkClick r:id="rId2"/>
              </a:rPr>
              <a:t>https://github.com/Jocokomo/Math-ek/blob/main/javascript_mukodese.md</a:t>
            </a:r>
            <a:br>
              <a:rPr lang="hu-HU" sz="2800" b="1" u="sng" dirty="0">
                <a:solidFill>
                  <a:schemeClr val="accent1"/>
                </a:solidFill>
              </a:rPr>
            </a:br>
            <a:r>
              <a:rPr lang="hu-HU" sz="2800" dirty="0"/>
              <a:t>linken, a fejlesztői útmutató</a:t>
            </a:r>
            <a:br>
              <a:rPr lang="hu-HU" sz="2800" dirty="0"/>
            </a:br>
            <a:r>
              <a:rPr lang="hu-HU" b="1" u="sng" dirty="0">
                <a:solidFill>
                  <a:schemeClr val="accent1"/>
                </a:solidFill>
                <a:hlinkClick r:id="rId3"/>
              </a:rPr>
              <a:t>https://github.com/Jocokomo/Math-ek/blob/main/dev_guide.md</a:t>
            </a:r>
            <a:br>
              <a:rPr lang="hu-HU" b="1" u="sng" dirty="0">
                <a:solidFill>
                  <a:schemeClr val="accent1"/>
                </a:solidFill>
              </a:rPr>
            </a:br>
            <a:r>
              <a:rPr lang="hu-HU" sz="2800" dirty="0"/>
              <a:t>linken található.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AE1A36-A077-015B-004B-C2487494D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74" y="869916"/>
            <a:ext cx="1549805" cy="15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E18020-7141-40C0-98B9-58BE0488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16F9D1-3411-19CE-447F-B1063D3E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89" y="619431"/>
            <a:ext cx="6263149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Köszönöm a figyelmet!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1115F24-7667-EED0-A5E8-A87847C4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68336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Nagyváros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Nagyváros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gyváros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TM03457491[[fn=Nagyvárosi]]</Template>
  <TotalTime>430</TotalTime>
  <Words>263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Nagyvárosi</vt:lpstr>
      <vt:lpstr>Matematikai gyakorló gyerekeknek</vt:lpstr>
      <vt:lpstr>A projekt célja:</vt:lpstr>
      <vt:lpstr>Miért a JavaScript?</vt:lpstr>
      <vt:lpstr>Az alkalmazás rövid leírása</vt:lpstr>
      <vt:lpstr>Magyarázat a kódhoz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Matematikai gyakorló gyerekeknek</dc:title>
  <dc:creator>Sandor Anda</dc:creator>
  <cp:lastModifiedBy>Sandor Anda</cp:lastModifiedBy>
  <cp:revision>1</cp:revision>
  <dcterms:created xsi:type="dcterms:W3CDTF">2023-02-12T10:41:08Z</dcterms:created>
  <dcterms:modified xsi:type="dcterms:W3CDTF">2023-02-12T19:11:29Z</dcterms:modified>
</cp:coreProperties>
</file>