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bster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ebe41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ebe41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ebe41d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ebe41d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aebe41d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aebe41d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ebe41d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ebe41d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aebe41d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aebe41d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ebe41d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ebe41d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17c572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17c572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aebe41d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aebe41d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Math-ek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purpose of the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20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We made this page for </a:t>
            </a:r>
            <a:r>
              <a:rPr lang="hu"/>
              <a:t>elementary</a:t>
            </a:r>
            <a:r>
              <a:rPr lang="hu"/>
              <a:t> school students to </a:t>
            </a:r>
            <a:r>
              <a:rPr lang="hu"/>
              <a:t>give</a:t>
            </a:r>
            <a:r>
              <a:rPr lang="hu"/>
              <a:t> them a way to develop their </a:t>
            </a:r>
            <a:r>
              <a:rPr lang="hu"/>
              <a:t>mathematical</a:t>
            </a:r>
            <a:r>
              <a:rPr lang="hu"/>
              <a:t> skills wherever they 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used technologies for the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915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-javascript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-wampserver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-boorstrap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-git, github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00" y="1152475"/>
            <a:ext cx="50292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800" y="3741163"/>
            <a:ext cx="1333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125" y="2982675"/>
            <a:ext cx="25527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2825" y="3974525"/>
            <a:ext cx="10858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1650" y="2744788"/>
            <a:ext cx="1008800" cy="1096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8663" y="3688775"/>
            <a:ext cx="1323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Brainstorming and communication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74700" y="110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We communicated via google </a:t>
            </a:r>
            <a:r>
              <a:rPr lang="hu"/>
              <a:t>classroom, google meet and facebook.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50" y="2284411"/>
            <a:ext cx="1859306" cy="18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531" y="2184850"/>
            <a:ext cx="2274944" cy="20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198" y="2184850"/>
            <a:ext cx="2274950" cy="206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48700" y="1017725"/>
            <a:ext cx="44988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This is the logic behind the subtraction tasks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0" y="1396025"/>
            <a:ext cx="3991700" cy="350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75" y="1309500"/>
            <a:ext cx="3991700" cy="359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11100" y="405025"/>
            <a:ext cx="44913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Login/signup functions and checkers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0" y="1258663"/>
            <a:ext cx="4671950" cy="37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675" y="573000"/>
            <a:ext cx="3791926" cy="457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</a:t>
            </a:r>
            <a:r>
              <a:rPr lang="hu">
                <a:latin typeface="Lobster"/>
                <a:ea typeface="Lobster"/>
                <a:cs typeface="Lobster"/>
                <a:sym typeface="Lobster"/>
              </a:rPr>
              <a:t>S</a:t>
            </a:r>
            <a:r>
              <a:rPr lang="hu">
                <a:latin typeface="Lobster"/>
                <a:ea typeface="Lobster"/>
                <a:cs typeface="Lobster"/>
                <a:sym typeface="Lobster"/>
              </a:rPr>
              <a:t>tyle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9500"/>
            <a:ext cx="4228851" cy="4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000" y="866175"/>
            <a:ext cx="2843425" cy="4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How to make it work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- save it into the www directory of the wampserver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-make sure wamp service services are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-type in the browser localhost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5200"/>
              <a:t>Thank you for listening!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