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Vidaloka"/>
      <p:regular r:id="rId27"/>
    </p:embeddedFont>
    <p:embeddedFont>
      <p:font typeface="Crimson Tex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hgIqcRyObBZcRGE08Lk7AEChnM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CrimsonText-regular.fntdata"/><Relationship Id="rId27" Type="http://schemas.openxmlformats.org/officeDocument/2006/relationships/font" Target="fonts/Vidalok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rimsonTex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rimsonText-boldItalic.fntdata"/><Relationship Id="rId30" Type="http://schemas.openxmlformats.org/officeDocument/2006/relationships/font" Target="fonts/CrimsonTex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bb3a749b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0bb3a749b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bb3a749b5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0bb3a749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bb3a749b5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0bb3a749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bb3a749b5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0bb3a749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bb3a749b5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0bb3a749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bb3a749b5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0bb3a749b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bb3a749b5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0bb3a749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bb3a749b5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0bb3a749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bb3a749b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0bb3a749b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bb3a749b5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0bb3a749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2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2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2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2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18" name="Google Shape;18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13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" name="Google Shape;24;p14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" name="Google Shape;26;p14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8" name="Google Shape;28;p14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0" name="Google Shape;30;p14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5" name="Google Shape;35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5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0" name="Google Shape;40;p15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5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3" name="Google Shape;43;p15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15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6" name="Google Shape;46;p15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5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9" name="Google Shape;49;p15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15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2" name="Google Shape;52;p15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5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5" name="Google Shape;55;p15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9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9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2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039950" y="624846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IzyMarket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714417" y="4125247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Integrantes: Jocelyn Navarro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Cesar Negrete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bb3a749b5_0_23"/>
          <p:cNvSpPr txBox="1"/>
          <p:nvPr>
            <p:ph type="title"/>
          </p:nvPr>
        </p:nvSpPr>
        <p:spPr>
          <a:xfrm>
            <a:off x="602387" y="590498"/>
            <a:ext cx="59439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lógica, comunicación</a:t>
            </a:r>
            <a:endParaRPr/>
          </a:p>
        </p:txBody>
      </p:sp>
      <p:pic>
        <p:nvPicPr>
          <p:cNvPr id="145" name="Google Shape;145;g30bb3a749b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75" y="1291325"/>
            <a:ext cx="4501099" cy="332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bb3a749b5_0_29"/>
          <p:cNvSpPr txBox="1"/>
          <p:nvPr>
            <p:ph type="title"/>
          </p:nvPr>
        </p:nvSpPr>
        <p:spPr>
          <a:xfrm>
            <a:off x="602387" y="590498"/>
            <a:ext cx="59439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lógica, comunicación</a:t>
            </a:r>
            <a:endParaRPr/>
          </a:p>
        </p:txBody>
      </p:sp>
      <p:pic>
        <p:nvPicPr>
          <p:cNvPr id="151" name="Google Shape;151;g30bb3a749b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700" y="1344225"/>
            <a:ext cx="4522676" cy="33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bb3a749b5_0_35"/>
          <p:cNvSpPr txBox="1"/>
          <p:nvPr>
            <p:ph type="title"/>
          </p:nvPr>
        </p:nvSpPr>
        <p:spPr>
          <a:xfrm>
            <a:off x="602387" y="590498"/>
            <a:ext cx="59439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lógica, comunicación</a:t>
            </a:r>
            <a:endParaRPr/>
          </a:p>
        </p:txBody>
      </p:sp>
      <p:pic>
        <p:nvPicPr>
          <p:cNvPr id="157" name="Google Shape;157;g30bb3a749b5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600" y="1177600"/>
            <a:ext cx="4600624" cy="34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bb3a749b5_0_41"/>
          <p:cNvSpPr txBox="1"/>
          <p:nvPr>
            <p:ph type="title"/>
          </p:nvPr>
        </p:nvSpPr>
        <p:spPr>
          <a:xfrm>
            <a:off x="602387" y="590498"/>
            <a:ext cx="59439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lógica, flujo</a:t>
            </a:r>
            <a:endParaRPr/>
          </a:p>
        </p:txBody>
      </p:sp>
      <p:pic>
        <p:nvPicPr>
          <p:cNvPr id="163" name="Google Shape;163;g30bb3a749b5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700" y="1358425"/>
            <a:ext cx="4174125" cy="323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bb3a749b5_0_47"/>
          <p:cNvSpPr txBox="1"/>
          <p:nvPr>
            <p:ph type="title"/>
          </p:nvPr>
        </p:nvSpPr>
        <p:spPr>
          <a:xfrm>
            <a:off x="602387" y="590498"/>
            <a:ext cx="59439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lógica, flujo</a:t>
            </a:r>
            <a:endParaRPr/>
          </a:p>
        </p:txBody>
      </p:sp>
      <p:pic>
        <p:nvPicPr>
          <p:cNvPr id="169" name="Google Shape;169;g30bb3a749b5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125" y="1333975"/>
            <a:ext cx="3437750" cy="34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bb3a749b5_0_53"/>
          <p:cNvSpPr txBox="1"/>
          <p:nvPr>
            <p:ph type="title"/>
          </p:nvPr>
        </p:nvSpPr>
        <p:spPr>
          <a:xfrm>
            <a:off x="602387" y="590498"/>
            <a:ext cx="59439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lógica, secuencia</a:t>
            </a:r>
            <a:endParaRPr/>
          </a:p>
        </p:txBody>
      </p:sp>
      <p:pic>
        <p:nvPicPr>
          <p:cNvPr id="175" name="Google Shape;175;g30bb3a749b5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475" y="409100"/>
            <a:ext cx="3391800" cy="432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Modelo de datos</a:t>
            </a:r>
            <a:endParaRPr/>
          </a:p>
        </p:txBody>
      </p:sp>
      <p:pic>
        <p:nvPicPr>
          <p:cNvPr id="181" name="Google Shape;1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213" y="1017725"/>
            <a:ext cx="6377674" cy="358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bb3a749b5_0_63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Modelo de datos</a:t>
            </a:r>
            <a:endParaRPr/>
          </a:p>
        </p:txBody>
      </p:sp>
      <p:pic>
        <p:nvPicPr>
          <p:cNvPr id="187" name="Google Shape;187;g30bb3a749b5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75" y="1017725"/>
            <a:ext cx="6704650" cy="36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2227620" y="116233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Gracias por su atención</a:t>
            </a:r>
            <a:endParaRPr/>
          </a:p>
        </p:txBody>
      </p:sp>
      <p:pic>
        <p:nvPicPr>
          <p:cNvPr descr="Download Vector Transparent Happiness Emoticon Transprent Png - Carita Feliz  Dibujo Png PNG Image with No Background - PNGkey.com"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017" y="2125980"/>
            <a:ext cx="1698206" cy="161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13250" y="1674707"/>
            <a:ext cx="4558405" cy="1636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/>
              <a:t>https://jocysuga9.wixsite.com/izymarket</a:t>
            </a:r>
            <a:endParaRPr/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851770" y="623441"/>
            <a:ext cx="4696975" cy="649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Presentación Mockup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923">
            <a:off x="5325629" y="1941720"/>
            <a:ext cx="2959569" cy="148770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2368012" y="1844998"/>
            <a:ext cx="7010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Diagramas modelo 4+1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602387" y="590498"/>
            <a:ext cx="7585649" cy="5594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de despliegue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775" y="1320525"/>
            <a:ext cx="4910152" cy="32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bb3a749b5_0_8"/>
          <p:cNvSpPr txBox="1"/>
          <p:nvPr>
            <p:ph type="title"/>
          </p:nvPr>
        </p:nvSpPr>
        <p:spPr>
          <a:xfrm>
            <a:off x="602387" y="590498"/>
            <a:ext cx="7585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de despliegue</a:t>
            </a:r>
            <a:endParaRPr/>
          </a:p>
        </p:txBody>
      </p:sp>
      <p:pic>
        <p:nvPicPr>
          <p:cNvPr id="115" name="Google Shape;115;g30bb3a749b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875" y="1441200"/>
            <a:ext cx="5759427" cy="295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bb3a749b5_0_2"/>
          <p:cNvSpPr txBox="1"/>
          <p:nvPr>
            <p:ph type="title"/>
          </p:nvPr>
        </p:nvSpPr>
        <p:spPr>
          <a:xfrm>
            <a:off x="602387" y="590498"/>
            <a:ext cx="7585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de escenarios</a:t>
            </a:r>
            <a:endParaRPr/>
          </a:p>
        </p:txBody>
      </p:sp>
      <p:pic>
        <p:nvPicPr>
          <p:cNvPr id="121" name="Google Shape;121;g30bb3a749b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875" y="1292175"/>
            <a:ext cx="3832924" cy="34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bb3a749b5_0_15"/>
          <p:cNvSpPr txBox="1"/>
          <p:nvPr>
            <p:ph type="title"/>
          </p:nvPr>
        </p:nvSpPr>
        <p:spPr>
          <a:xfrm>
            <a:off x="602387" y="590498"/>
            <a:ext cx="7585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de escenarios</a:t>
            </a:r>
            <a:endParaRPr/>
          </a:p>
        </p:txBody>
      </p:sp>
      <p:pic>
        <p:nvPicPr>
          <p:cNvPr id="127" name="Google Shape;127;g30bb3a749b5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600" y="1150000"/>
            <a:ext cx="3122124" cy="33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602387" y="590498"/>
            <a:ext cx="7551013" cy="5594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física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350" y="1149925"/>
            <a:ext cx="3661301" cy="34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602387" y="590498"/>
            <a:ext cx="5943886" cy="587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vista lógica, comunicación</a:t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224" y="1234501"/>
            <a:ext cx="4455551" cy="328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Bomboncita</dc:creator>
</cp:coreProperties>
</file>