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70" r:id="rId1"/>
  </p:sldMasterIdLst>
  <p:notesMasterIdLst>
    <p:notesMasterId r:id="rId13"/>
  </p:notesMasterIdLst>
  <p:sldIdLst>
    <p:sldId id="256" r:id="rId2"/>
    <p:sldId id="281" r:id="rId3"/>
    <p:sldId id="283" r:id="rId4"/>
    <p:sldId id="282" r:id="rId5"/>
    <p:sldId id="284" r:id="rId6"/>
    <p:sldId id="270" r:id="rId7"/>
    <p:sldId id="277" r:id="rId8"/>
    <p:sldId id="278" r:id="rId9"/>
    <p:sldId id="279" r:id="rId10"/>
    <p:sldId id="28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88339"/>
  </p:normalViewPr>
  <p:slideViewPr>
    <p:cSldViewPr snapToGrid="0" snapToObjects="1">
      <p:cViewPr varScale="1">
        <p:scale>
          <a:sx n="77" d="100"/>
          <a:sy n="77" d="100"/>
        </p:scale>
        <p:origin x="10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AB6-7083-1D4F-9296-BF902028035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D922-82E5-A845-A0C7-239CB503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FD922-82E5-A845-A0C7-239CB503AA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02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9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88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967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F7F47CF-67C9-420C-80A5-E2069FF0C2D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7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6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7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52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0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  <p:sldLayoutId id="2147484783" r:id="rId12"/>
    <p:sldLayoutId id="214748478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B669-AB57-744E-BDF5-8A49E1C78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Population vs poverty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FA51B-1B62-C04E-8BE1-D25E28BB2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 US Census Data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8F11C7-0C42-4747-BB61-34E46A8E88EF}"/>
              </a:ext>
            </a:extLst>
          </p:cNvPr>
          <p:cNvSpPr txBox="1">
            <a:spLocks/>
          </p:cNvSpPr>
          <p:nvPr/>
        </p:nvSpPr>
        <p:spPr>
          <a:xfrm rot="21420000">
            <a:off x="8210370" y="4344552"/>
            <a:ext cx="9755187" cy="2259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Group Members: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Stephanie </a:t>
            </a:r>
            <a:r>
              <a:rPr lang="en-US" sz="1600" dirty="0" err="1">
                <a:solidFill>
                  <a:schemeClr val="tx1"/>
                </a:solidFill>
              </a:rPr>
              <a:t>walters</a:t>
            </a:r>
            <a:r>
              <a:rPr lang="en-US" sz="1600" dirty="0">
                <a:solidFill>
                  <a:schemeClr val="tx1"/>
                </a:solidFill>
              </a:rPr>
              <a:t>	 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Ziyan</a:t>
            </a:r>
            <a:r>
              <a:rPr lang="en-US" sz="1600" dirty="0">
                <a:solidFill>
                  <a:schemeClr val="tx1"/>
                </a:solidFill>
              </a:rPr>
              <a:t> LU 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Jodaisha</a:t>
            </a:r>
            <a:r>
              <a:rPr lang="en-US" sz="1600" dirty="0">
                <a:solidFill>
                  <a:schemeClr val="tx1"/>
                </a:solidFill>
              </a:rPr>
              <a:t> palmer	</a:t>
            </a:r>
          </a:p>
        </p:txBody>
      </p:sp>
    </p:spTree>
    <p:extLst>
      <p:ext uri="{BB962C8B-B14F-4D97-AF65-F5344CB8AC3E}">
        <p14:creationId xmlns:p14="http://schemas.microsoft.com/office/powerpoint/2010/main" val="393167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F02D8-5A65-D541-BB82-F3ABAD94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72" y="2111926"/>
            <a:ext cx="2142269" cy="1772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AE5CA-42EA-1A4D-8960-57628DB1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" y="1417230"/>
            <a:ext cx="1892046" cy="1751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48CE1F-2CFE-6A4C-9F84-8E3206F6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972" y="3429000"/>
            <a:ext cx="2763153" cy="3113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EBB07-CB82-7D42-AF6F-91DC708B3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40" y="3884167"/>
            <a:ext cx="2628445" cy="2479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C2DD6-CE8F-D04B-8949-42A6FE3EC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062" y="943913"/>
            <a:ext cx="2731719" cy="2375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701C1A-B84E-9B44-9CCF-987B62563972}"/>
              </a:ext>
            </a:extLst>
          </p:cNvPr>
          <p:cNvSpPr txBox="1">
            <a:spLocks/>
          </p:cNvSpPr>
          <p:nvPr/>
        </p:nvSpPr>
        <p:spPr>
          <a:xfrm>
            <a:off x="708949" y="44197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2017 US Census Stats</a:t>
            </a:r>
          </a:p>
          <a:p>
            <a:r>
              <a:rPr lang="en-US" sz="1800" dirty="0"/>
              <a:t>Sited by US Census Bureau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CEE4-0ACB-BB41-B8BE-5CF291D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5411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Post Mortem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4418-D862-5A48-93D1-24D591CDA3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906078"/>
            <a:ext cx="10703459" cy="2468507"/>
          </a:xfrm>
        </p:spPr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Original project plan: Sephora Storefront Analysis. Challenges with web scraping data</a:t>
            </a:r>
          </a:p>
          <a:p>
            <a:pPr lvl="1"/>
            <a:r>
              <a:rPr lang="en-US" dirty="0"/>
              <a:t>Identify an alternative to match zip codes to a longitude and latitudes in order to visualize data</a:t>
            </a:r>
          </a:p>
          <a:p>
            <a:pPr lvl="1"/>
            <a:r>
              <a:rPr lang="en-US" dirty="0"/>
              <a:t>Time constraints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5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CEE4-0ACB-BB41-B8BE-5CF291D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698" y="1638550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2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Why Census Data/Weren’t You Doing a Sephora Project?!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 descr="A close up of a dog&#10;&#10;Description automatically generated">
            <a:extLst>
              <a:ext uri="{FF2B5EF4-FFF2-40B4-BE49-F238E27FC236}">
                <a16:creationId xmlns:a16="http://schemas.microsoft.com/office/drawing/2014/main" id="{D6193691-0FEC-47A4-ADD1-45F2E8A6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" y="1"/>
            <a:ext cx="4708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CEE4-0ACB-BB41-B8BE-5CF291D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Site’s UI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CDA95F-D341-4A88-9F20-4C6FF4171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969904" y="226287"/>
            <a:ext cx="5206016" cy="3677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CA77C-DA9D-411B-9085-DD6CF69E1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008" y="3092217"/>
            <a:ext cx="4698910" cy="316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64945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CEE4-0ACB-BB41-B8BE-5CF291D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Backend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Content Placeholder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E2BA19-0049-4583-BE34-7F7A8AD7EE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5549435" y="449452"/>
            <a:ext cx="5522263" cy="5809422"/>
          </a:xfrm>
        </p:spPr>
      </p:pic>
    </p:spTree>
    <p:extLst>
      <p:ext uri="{BB962C8B-B14F-4D97-AF65-F5344CB8AC3E}">
        <p14:creationId xmlns:p14="http://schemas.microsoft.com/office/powerpoint/2010/main" val="2153060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CEE4-0ACB-BB41-B8BE-5CF291D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698" y="1638550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2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Back to Census Data…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Picture 14" descr="A close up of a dog&#10;&#10;Description automatically generated">
            <a:extLst>
              <a:ext uri="{FF2B5EF4-FFF2-40B4-BE49-F238E27FC236}">
                <a16:creationId xmlns:a16="http://schemas.microsoft.com/office/drawing/2014/main" id="{D6193691-0FEC-47A4-ADD1-45F2E8A6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" y="1"/>
            <a:ext cx="4708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F38DC-2DA3-2747-B5E8-29841085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837765"/>
            <a:ext cx="3310128" cy="576262"/>
          </a:xfrm>
        </p:spPr>
        <p:txBody>
          <a:bodyPr/>
          <a:lstStyle/>
          <a:p>
            <a:r>
              <a:rPr lang="en-US" dirty="0"/>
              <a:t>Motivation &amp;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6812-6C2E-F641-82E1-FFA837DEFE6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5801" y="2414027"/>
            <a:ext cx="3310128" cy="383437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Interest in US population data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Desire to analyze the impact population count has  on poverty count, age, and income</a:t>
            </a:r>
          </a:p>
          <a:p>
            <a:r>
              <a:rPr lang="en-US" sz="1600" dirty="0"/>
              <a:t>Hypotheses: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Areas with higher populations have a lower Median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Capita Income is higher in places with higher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 count is higher within area with high populations</a:t>
            </a:r>
          </a:p>
          <a:p>
            <a:br>
              <a:rPr lang="en-US" dirty="0"/>
            </a:br>
            <a:endParaRPr lang="en-US" dirty="0"/>
          </a:p>
          <a:p>
            <a:pPr marL="285750" indent="-285750" algn="l">
              <a:buFont typeface="Wingdings" pitchFamily="2" charset="2"/>
              <a:buChar char="Ø"/>
            </a:pP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425D7-A0E0-0542-ADCB-3A80C513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7310" y="1837765"/>
            <a:ext cx="3310128" cy="576262"/>
          </a:xfrm>
        </p:spPr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101AA-7893-D94E-A315-29EF2D7D45A9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227310" y="2414027"/>
            <a:ext cx="3310128" cy="2960559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What kind of data is needed?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Census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Zipcode</a:t>
            </a:r>
            <a:r>
              <a:rPr lang="en-US" sz="1400" dirty="0"/>
              <a:t> Data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What sources where used?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Census.org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publicopendatasoft.com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1CB6A-3B95-A14F-A3A0-53C70F781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8819" y="1837765"/>
            <a:ext cx="3310128" cy="576262"/>
          </a:xfrm>
        </p:spPr>
        <p:txBody>
          <a:bodyPr/>
          <a:lstStyle/>
          <a:p>
            <a:r>
              <a:rPr lang="en-US" sz="2100" dirty="0"/>
              <a:t>Data </a:t>
            </a:r>
            <a:r>
              <a:rPr lang="en-US" sz="2100" dirty="0" err="1"/>
              <a:t>CleanUp</a:t>
            </a:r>
            <a:r>
              <a:rPr lang="en-US" sz="2100" dirty="0"/>
              <a:t> &amp; Exploration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B968C3-5380-1048-ABD6-874C71D87E8F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768819" y="2414027"/>
            <a:ext cx="3310128" cy="296055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Retrieve demographic data from 2017 US census via an API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Retrieve </a:t>
            </a:r>
            <a:r>
              <a:rPr lang="en-US" sz="1600" dirty="0" err="1"/>
              <a:t>zipcode</a:t>
            </a:r>
            <a:r>
              <a:rPr lang="en-US" sz="1600" dirty="0"/>
              <a:t> data via a csv download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Data munging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Identify poverty count, median age, and per capita income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600" dirty="0"/>
              <a:t>Explore population vs demographic correlation 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166CF7-3970-BA45-A0F6-E276528BAD20}"/>
              </a:ext>
            </a:extLst>
          </p:cNvPr>
          <p:cNvSpPr txBox="1">
            <a:spLocks/>
          </p:cNvSpPr>
          <p:nvPr/>
        </p:nvSpPr>
        <p:spPr>
          <a:xfrm>
            <a:off x="708949" y="44197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0383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0A9AA-961C-4E55-98C8-003DF928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" y="456942"/>
            <a:ext cx="11258641" cy="57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9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5AB5C-6203-446B-95F0-7C93C0EF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1" y="428365"/>
            <a:ext cx="11416517" cy="57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80EF8-B9FC-4895-AC07-08F7DDBA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0" y="447416"/>
            <a:ext cx="11433412" cy="57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4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405</Words>
  <Application>Microsoft Office PowerPoint</Application>
  <PresentationFormat>Widescreen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Population vs poverty</vt:lpstr>
      <vt:lpstr>Why Census Data/Weren’t You Doing a Sephora Project?!</vt:lpstr>
      <vt:lpstr>The Site’s UI</vt:lpstr>
      <vt:lpstr>The Backend</vt:lpstr>
      <vt:lpstr>Back to Census Data…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Mortem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vs poverty</dc:title>
  <dc:creator>Stephanie Walters</dc:creator>
  <cp:lastModifiedBy>Stephanie Walters</cp:lastModifiedBy>
  <cp:revision>2</cp:revision>
  <dcterms:created xsi:type="dcterms:W3CDTF">2020-01-04T15:35:05Z</dcterms:created>
  <dcterms:modified xsi:type="dcterms:W3CDTF">2020-01-04T15:47:34Z</dcterms:modified>
</cp:coreProperties>
</file>