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9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8" name="Shape 19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0" name="Shape 22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1" name="Shape 23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2" name="Shape 24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53" name="Shape 25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9" name="Shape 9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0" name="Shape 11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1" name="Shape 12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2" name="Shape 13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3" name="Shape 14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4" name="Shape 15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5" name="Shape 16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6" name="Shape 17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742950" y="2130425"/>
            <a:ext cx="8420099"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subTitle" idx="1"/>
          </p:nvPr>
        </p:nvSpPr>
        <p:spPr>
          <a:xfrm>
            <a:off x="1485900" y="3886200"/>
            <a:ext cx="69341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a:solidFill>
                  <a:srgbClr val="888888"/>
                </a:solidFill>
                <a:latin typeface="Calibri"/>
                <a:ea typeface="Calibri"/>
                <a:cs typeface="Calibri"/>
                <a:sym typeface="Calibri"/>
              </a:rPr>
              <a:t>‹#›</a:t>
            </a:fld>
            <a:endParaRPr lang="en-AU"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5370512" y="2085976"/>
            <a:ext cx="5851525" cy="22288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830262" y="-60323"/>
            <a:ext cx="5851525" cy="652145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82506" y="4406901"/>
            <a:ext cx="8420099"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782506" y="2906713"/>
            <a:ext cx="8420099"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495300" y="1600200"/>
            <a:ext cx="437514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5035550" y="1600200"/>
            <a:ext cx="437514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495300" y="1535112"/>
            <a:ext cx="4376870"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95300" y="2174875"/>
            <a:ext cx="4376870"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5032110" y="1535112"/>
            <a:ext cx="4378589"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5032110" y="2174875"/>
            <a:ext cx="4378589"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95300" y="273050"/>
            <a:ext cx="3259005"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3872971" y="273051"/>
            <a:ext cx="5537729"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95300" y="1435100"/>
            <a:ext cx="3259005"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941644" y="4800600"/>
            <a:ext cx="59435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1941644" y="612775"/>
            <a:ext cx="59435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941644" y="5367337"/>
            <a:ext cx="59435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2690018" y="-594517"/>
            <a:ext cx="4525963" cy="89154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a:solidFill>
                  <a:srgbClr val="888888"/>
                </a:solidFill>
                <a:latin typeface="Calibri"/>
                <a:ea typeface="Calibri"/>
                <a:cs typeface="Calibri"/>
                <a:sym typeface="Calibri"/>
              </a:rPr>
              <a:t>‹#›</a:t>
            </a:fld>
            <a:endParaRPr lang="en-AU"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95300" y="1600200"/>
            <a:ext cx="89154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a:solidFill>
                  <a:srgbClr val="888888"/>
                </a:solidFill>
                <a:latin typeface="Calibri"/>
                <a:ea typeface="Calibri"/>
                <a:cs typeface="Calibri"/>
                <a:sym typeface="Calibri"/>
              </a:rPr>
              <a:t>‹#›</a:t>
            </a:fld>
            <a:endParaRPr lang="en-AU"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a:solidFill>
                  <a:schemeClr val="dk1"/>
                </a:solidFill>
                <a:latin typeface="Calibri"/>
                <a:ea typeface="Calibri"/>
                <a:cs typeface="Calibri"/>
                <a:sym typeface="Calibri"/>
              </a:rPr>
              <a:t>U.S 1</a:t>
            </a:r>
          </a:p>
        </p:txBody>
      </p:sp>
      <p:sp>
        <p:nvSpPr>
          <p:cNvPr id="91" name="Shape 91"/>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a:solidFill>
                  <a:schemeClr val="lt1"/>
                </a:solidFill>
                <a:latin typeface="Calibri"/>
                <a:ea typeface="Calibri"/>
                <a:cs typeface="Calibri"/>
                <a:sym typeface="Calibri"/>
              </a:rPr>
              <a:t>Sort and Search </a:t>
            </a:r>
          </a:p>
        </p:txBody>
      </p:sp>
      <p:sp>
        <p:nvSpPr>
          <p:cNvPr id="92" name="Shape 92"/>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0" i="0" u="none" strike="noStrike" cap="none">
                <a:solidFill>
                  <a:schemeClr val="dk1"/>
                </a:solidFill>
                <a:latin typeface="Calibri"/>
                <a:ea typeface="Calibri"/>
                <a:cs typeface="Calibri"/>
                <a:sym typeface="Calibri"/>
              </a:rPr>
              <a:t>As a user on the personal network I want an Accurate and Efficient Sorting and search system so that I can more effectively navigate my database.</a:t>
            </a:r>
          </a:p>
        </p:txBody>
      </p:sp>
      <p:sp>
        <p:nvSpPr>
          <p:cNvPr id="93" name="Shape 93"/>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 user is able to access a search system to sort through files.</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application will show a search window for the search input to placed into.</a:t>
            </a:r>
          </a:p>
          <a:p>
            <a:pPr marL="179388" marR="0" lvl="0" indent="-179388"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Search window will have the aesthetic match of the rest of the application</a:t>
            </a:r>
          </a:p>
        </p:txBody>
      </p:sp>
      <p:sp>
        <p:nvSpPr>
          <p:cNvPr id="94" name="Shape 94"/>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1 Day </a:t>
            </a:r>
          </a:p>
        </p:txBody>
      </p:sp>
      <p:sp>
        <p:nvSpPr>
          <p:cNvPr id="95" name="Shape 95"/>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a:t>
            </a:r>
          </a:p>
        </p:txBody>
      </p:sp>
      <p:sp>
        <p:nvSpPr>
          <p:cNvPr id="96" name="Shape 9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10</a:t>
            </a:r>
          </a:p>
        </p:txBody>
      </p:sp>
      <p:sp>
        <p:nvSpPr>
          <p:cNvPr id="190" name="Shape 190"/>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Minimise </a:t>
            </a:r>
          </a:p>
        </p:txBody>
      </p:sp>
      <p:sp>
        <p:nvSpPr>
          <p:cNvPr id="191" name="Shape 191"/>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want to be able to dynamically minimise windows so that ease of navigation can be achieved. </a:t>
            </a:r>
          </a:p>
        </p:txBody>
      </p:sp>
      <p:sp>
        <p:nvSpPr>
          <p:cNvPr id="192" name="Shape 192"/>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Windows withing the application can be minimised and closed to reduce on screen clutter.</a:t>
            </a:r>
          </a:p>
          <a:p>
            <a:pPr marL="179388" marR="0" lvl="0" indent="-179388"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Windows will transition smoothly between being active and inactive on the screen.</a:t>
            </a:r>
          </a:p>
        </p:txBody>
      </p:sp>
      <p:sp>
        <p:nvSpPr>
          <p:cNvPr id="193" name="Shape 193"/>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4 Days</a:t>
            </a:r>
          </a:p>
        </p:txBody>
      </p:sp>
      <p:sp>
        <p:nvSpPr>
          <p:cNvPr id="194" name="Shape 194"/>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a:t>
            </a:r>
          </a:p>
        </p:txBody>
      </p:sp>
      <p:sp>
        <p:nvSpPr>
          <p:cNvPr id="195" name="Shape 195"/>
          <p:cNvSpPr/>
          <p:nvPr/>
        </p:nvSpPr>
        <p:spPr>
          <a:xfrm>
            <a:off x="39150" y="5638596"/>
            <a:ext cx="9828000" cy="1109999"/>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11</a:t>
            </a:r>
          </a:p>
        </p:txBody>
      </p:sp>
      <p:sp>
        <p:nvSpPr>
          <p:cNvPr id="201" name="Shape 201"/>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Preview </a:t>
            </a:r>
          </a:p>
        </p:txBody>
      </p:sp>
      <p:sp>
        <p:nvSpPr>
          <p:cNvPr id="202" name="Shape 202"/>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want to be able to preview my Documents so that I can easily browse through the network. </a:t>
            </a:r>
          </a:p>
        </p:txBody>
      </p:sp>
      <p:sp>
        <p:nvSpPr>
          <p:cNvPr id="203" name="Shape 203"/>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Documents can be selected and previewed by the user.</a:t>
            </a:r>
          </a:p>
        </p:txBody>
      </p:sp>
      <p:sp>
        <p:nvSpPr>
          <p:cNvPr id="204" name="Shape 204"/>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8 Days</a:t>
            </a:r>
          </a:p>
        </p:txBody>
      </p:sp>
      <p:sp>
        <p:nvSpPr>
          <p:cNvPr id="205" name="Shape 205"/>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M</a:t>
            </a:r>
          </a:p>
        </p:txBody>
      </p:sp>
      <p:sp>
        <p:nvSpPr>
          <p:cNvPr id="206" name="Shape 20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12</a:t>
            </a:r>
          </a:p>
        </p:txBody>
      </p:sp>
      <p:sp>
        <p:nvSpPr>
          <p:cNvPr id="212" name="Shape 212"/>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 File Types</a:t>
            </a:r>
          </a:p>
        </p:txBody>
      </p:sp>
      <p:sp>
        <p:nvSpPr>
          <p:cNvPr id="213" name="Shape 213"/>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want to be able to preview the file type I am working with so that the correct media can be more easily found. </a:t>
            </a:r>
          </a:p>
        </p:txBody>
      </p:sp>
      <p:sp>
        <p:nvSpPr>
          <p:cNvPr id="214" name="Shape 214"/>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The Application will display the file type extensions on the end of the description for the piece of media.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The user is able to search for media purely by file type extensions. </a:t>
            </a:r>
          </a:p>
        </p:txBody>
      </p:sp>
      <p:sp>
        <p:nvSpPr>
          <p:cNvPr id="215" name="Shape 215"/>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4 Days</a:t>
            </a:r>
          </a:p>
        </p:txBody>
      </p:sp>
      <p:sp>
        <p:nvSpPr>
          <p:cNvPr id="216" name="Shape 216"/>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a:t>
            </a:r>
          </a:p>
        </p:txBody>
      </p:sp>
      <p:sp>
        <p:nvSpPr>
          <p:cNvPr id="217" name="Shape 21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13</a:t>
            </a:r>
          </a:p>
        </p:txBody>
      </p:sp>
      <p:sp>
        <p:nvSpPr>
          <p:cNvPr id="223" name="Shape 223"/>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User Files </a:t>
            </a:r>
          </a:p>
        </p:txBody>
      </p:sp>
      <p:sp>
        <p:nvSpPr>
          <p:cNvPr id="224" name="Shape 224"/>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want personal files that are secure from other users accessing them so that I can maintain secure personal files on the network. </a:t>
            </a:r>
          </a:p>
        </p:txBody>
      </p:sp>
      <p:sp>
        <p:nvSpPr>
          <p:cNvPr id="225" name="Shape 225"/>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Files on the network can be set to private and will not be viewable by other users on the network.</a:t>
            </a:r>
          </a:p>
          <a:p>
            <a:pPr marL="179388" marR="0" lvl="0" indent="-179388"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files may  become entirely invisible to other users so that only the authorised user can see them on the network.</a:t>
            </a:r>
          </a:p>
        </p:txBody>
      </p:sp>
      <p:sp>
        <p:nvSpPr>
          <p:cNvPr id="226" name="Shape 226"/>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4 Days </a:t>
            </a:r>
          </a:p>
        </p:txBody>
      </p:sp>
      <p:sp>
        <p:nvSpPr>
          <p:cNvPr id="227" name="Shape 227"/>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C</a:t>
            </a:r>
          </a:p>
        </p:txBody>
      </p:sp>
      <p:sp>
        <p:nvSpPr>
          <p:cNvPr id="228" name="Shape 22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14</a:t>
            </a:r>
          </a:p>
        </p:txBody>
      </p:sp>
      <p:sp>
        <p:nvSpPr>
          <p:cNvPr id="234" name="Shape 23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Drag and Drop </a:t>
            </a:r>
          </a:p>
        </p:txBody>
      </p:sp>
      <p:sp>
        <p:nvSpPr>
          <p:cNvPr id="235" name="Shape 235"/>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want to be able to move files between folders simply by dragging them, so that files can be managed with ease. </a:t>
            </a:r>
          </a:p>
        </p:txBody>
      </p:sp>
      <p:sp>
        <p:nvSpPr>
          <p:cNvPr id="236" name="Shape 236"/>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Media on the application will be able to be dragged and dropped between different folders and subfolders.</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application will accurately archive and not make duplicates of these pieces of media .  </a:t>
            </a:r>
          </a:p>
        </p:txBody>
      </p:sp>
      <p:sp>
        <p:nvSpPr>
          <p:cNvPr id="237" name="Shape 237"/>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8 Days</a:t>
            </a:r>
          </a:p>
        </p:txBody>
      </p:sp>
      <p:sp>
        <p:nvSpPr>
          <p:cNvPr id="238" name="Shape 238"/>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a:t>
            </a:r>
          </a:p>
        </p:txBody>
      </p:sp>
      <p:sp>
        <p:nvSpPr>
          <p:cNvPr id="239" name="Shape 239"/>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15</a:t>
            </a:r>
          </a:p>
        </p:txBody>
      </p:sp>
      <p:sp>
        <p:nvSpPr>
          <p:cNvPr id="245" name="Shape 245"/>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Currently online  </a:t>
            </a:r>
          </a:p>
        </p:txBody>
      </p:sp>
      <p:sp>
        <p:nvSpPr>
          <p:cNvPr id="246" name="Shape 246"/>
          <p:cNvSpPr/>
          <p:nvPr/>
        </p:nvSpPr>
        <p:spPr>
          <a:xfrm>
            <a:off x="39000" y="822457"/>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want to be able to see who is currently logged into the system at any given time, so that I can observe other users and when the network is under high strain.  </a:t>
            </a:r>
          </a:p>
        </p:txBody>
      </p:sp>
      <p:sp>
        <p:nvSpPr>
          <p:cNvPr id="247" name="Shape 247"/>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The application will display users that are currently logged in and active on the server.</a:t>
            </a:r>
          </a:p>
          <a:p>
            <a:pPr marL="179388" marR="0" lvl="0" indent="-179388"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application will display user names of to the side of the window to show who is currently online.</a:t>
            </a:r>
          </a:p>
        </p:txBody>
      </p:sp>
      <p:sp>
        <p:nvSpPr>
          <p:cNvPr id="248" name="Shape 248"/>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4 Days</a:t>
            </a:r>
          </a:p>
        </p:txBody>
      </p:sp>
      <p:sp>
        <p:nvSpPr>
          <p:cNvPr id="249" name="Shape 249"/>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W</a:t>
            </a:r>
          </a:p>
        </p:txBody>
      </p:sp>
      <p:sp>
        <p:nvSpPr>
          <p:cNvPr id="250" name="Shape 250"/>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p:nvPr/>
        </p:nvSpPr>
        <p:spPr>
          <a:xfrm>
            <a:off x="39152" y="109409"/>
            <a:ext cx="720000"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16</a:t>
            </a:r>
          </a:p>
        </p:txBody>
      </p:sp>
      <p:sp>
        <p:nvSpPr>
          <p:cNvPr id="256" name="Shape 25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Mainframe</a:t>
            </a:r>
          </a:p>
        </p:txBody>
      </p:sp>
      <p:sp>
        <p:nvSpPr>
          <p:cNvPr id="257" name="Shape 257"/>
          <p:cNvSpPr/>
          <p:nvPr/>
        </p:nvSpPr>
        <p:spPr>
          <a:xfrm>
            <a:off x="39000" y="822457"/>
            <a:ext cx="9828000" cy="234000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i want the Media vault to be hosted on a singular service that will allow for easy management of the cloud system.</a:t>
            </a:r>
          </a:p>
        </p:txBody>
      </p:sp>
      <p:sp>
        <p:nvSpPr>
          <p:cNvPr id="258" name="Shape 258"/>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Media Vault will be hosted  off of a Single Server Space.</a:t>
            </a:r>
          </a:p>
        </p:txBody>
      </p:sp>
      <p:sp>
        <p:nvSpPr>
          <p:cNvPr id="259" name="Shape 259"/>
          <p:cNvSpPr/>
          <p:nvPr/>
        </p:nvSpPr>
        <p:spPr>
          <a:xfrm>
            <a:off x="9147153" y="109409"/>
            <a:ext cx="720000"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4 Days</a:t>
            </a:r>
          </a:p>
        </p:txBody>
      </p:sp>
      <p:sp>
        <p:nvSpPr>
          <p:cNvPr id="260" name="Shape 260"/>
          <p:cNvSpPr/>
          <p:nvPr/>
        </p:nvSpPr>
        <p:spPr>
          <a:xfrm>
            <a:off x="8283153" y="109409"/>
            <a:ext cx="792000"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W</a:t>
            </a:r>
          </a:p>
        </p:txBody>
      </p:sp>
      <p:sp>
        <p:nvSpPr>
          <p:cNvPr id="261" name="Shape 26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2</a:t>
            </a:r>
          </a:p>
        </p:txBody>
      </p:sp>
      <p:sp>
        <p:nvSpPr>
          <p:cNvPr id="102" name="Shape 102"/>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Upload</a:t>
            </a:r>
          </a:p>
        </p:txBody>
      </p:sp>
      <p:sp>
        <p:nvSpPr>
          <p:cNvPr id="103" name="Shape 103"/>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would like to upload media to a central media storage system so that I will have ease of access to my files.</a:t>
            </a:r>
          </a:p>
        </p:txBody>
      </p:sp>
      <p:sp>
        <p:nvSpPr>
          <p:cNvPr id="104" name="Shape 104"/>
          <p:cNvSpPr/>
          <p:nvPr/>
        </p:nvSpPr>
        <p:spPr>
          <a:xfrm>
            <a:off x="39150" y="3335523"/>
            <a:ext cx="9828000" cy="21042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The user will have the option to upload personal media from one of their devices that has the ability to connect to the network, allowing for the user to store the media in the server and have continued access to their files on other platforms.</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Media will stored in a server with the user's other files.</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application will have an upload button so the user can easily upload a piece of media. </a:t>
            </a:r>
          </a:p>
          <a:p>
            <a:pPr marR="0" lvl="0" algn="l" rtl="0">
              <a:spcBef>
                <a:spcPts val="0"/>
              </a:spcBef>
              <a:buNone/>
            </a:pPr>
            <a:endParaRPr sz="2000">
              <a:solidFill>
                <a:schemeClr val="dk1"/>
              </a:solidFill>
              <a:latin typeface="Calibri"/>
              <a:ea typeface="Calibri"/>
              <a:cs typeface="Calibri"/>
              <a:sym typeface="Calibri"/>
            </a:endParaRPr>
          </a:p>
        </p:txBody>
      </p:sp>
      <p:sp>
        <p:nvSpPr>
          <p:cNvPr id="105" name="Shape 105"/>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8 Days</a:t>
            </a:r>
          </a:p>
        </p:txBody>
      </p:sp>
      <p:sp>
        <p:nvSpPr>
          <p:cNvPr id="106" name="Shape 106"/>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M</a:t>
            </a:r>
          </a:p>
        </p:txBody>
      </p:sp>
      <p:sp>
        <p:nvSpPr>
          <p:cNvPr id="107" name="Shape 107"/>
          <p:cNvSpPr/>
          <p:nvPr/>
        </p:nvSpPr>
        <p:spPr>
          <a:xfrm>
            <a:off x="39150" y="5482947"/>
            <a:ext cx="9828000" cy="12657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The user will have to be logged into the application to allow for privileges to upload.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3</a:t>
            </a:r>
          </a:p>
        </p:txBody>
      </p:sp>
      <p:sp>
        <p:nvSpPr>
          <p:cNvPr id="113" name="Shape 113"/>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Download</a:t>
            </a:r>
          </a:p>
        </p:txBody>
      </p:sp>
      <p:sp>
        <p:nvSpPr>
          <p:cNvPr id="114" name="Shape 114"/>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of the personal media network I would like to be able to download a local file so that I can work on the item when connection to the cloud network is not possible.</a:t>
            </a:r>
          </a:p>
        </p:txBody>
      </p:sp>
      <p:sp>
        <p:nvSpPr>
          <p:cNvPr id="115" name="Shape 115"/>
          <p:cNvSpPr/>
          <p:nvPr/>
        </p:nvSpPr>
        <p:spPr>
          <a:xfrm>
            <a:off x="39150" y="3335522"/>
            <a:ext cx="9828000" cy="234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User has the ability to download files from the media storage system so that they can be used on a local basis.</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user has the ability to access downloaded files when connection is unavailable to ensure that the user can continue watching or editing their media. </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application will have a download button so the user can easily find how to download a piece of media </a:t>
            </a:r>
          </a:p>
          <a:p>
            <a:pPr marR="0" lvl="0" algn="l" rtl="0">
              <a:spcBef>
                <a:spcPts val="0"/>
              </a:spcBef>
              <a:buNone/>
            </a:pPr>
            <a:endParaRPr sz="2000">
              <a:solidFill>
                <a:schemeClr val="dk1"/>
              </a:solidFill>
              <a:latin typeface="Calibri"/>
              <a:ea typeface="Calibri"/>
              <a:cs typeface="Calibri"/>
              <a:sym typeface="Calibri"/>
            </a:endParaRPr>
          </a:p>
        </p:txBody>
      </p:sp>
      <p:sp>
        <p:nvSpPr>
          <p:cNvPr id="116" name="Shape 116"/>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4 Days</a:t>
            </a:r>
          </a:p>
        </p:txBody>
      </p:sp>
      <p:sp>
        <p:nvSpPr>
          <p:cNvPr id="117" name="Shape 117"/>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M</a:t>
            </a:r>
          </a:p>
        </p:txBody>
      </p:sp>
      <p:sp>
        <p:nvSpPr>
          <p:cNvPr id="118" name="Shape 118"/>
          <p:cNvSpPr/>
          <p:nvPr/>
        </p:nvSpPr>
        <p:spPr>
          <a:xfrm>
            <a:off x="39150" y="5854795"/>
            <a:ext cx="9828000" cy="8937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4</a:t>
            </a:r>
          </a:p>
        </p:txBody>
      </p:sp>
      <p:sp>
        <p:nvSpPr>
          <p:cNvPr id="124" name="Shape 12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Aesthetics </a:t>
            </a:r>
          </a:p>
        </p:txBody>
      </p:sp>
      <p:sp>
        <p:nvSpPr>
          <p:cNvPr id="125" name="Shape 125"/>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want the application to be aesthetically pleasing so that Users will be naturally drawn to each feature and understand the system without guidance. </a:t>
            </a:r>
          </a:p>
        </p:txBody>
      </p:sp>
      <p:sp>
        <p:nvSpPr>
          <p:cNvPr id="126" name="Shape 126"/>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The program will be easily navigated by new users, by having a simple design and layout that will reduce the confusion of how to access, view and edit files.</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program will be clean and aesthetically pleasing to the user.</a:t>
            </a:r>
          </a:p>
          <a:p>
            <a:pPr marR="0" lvl="0" algn="l" rtl="0">
              <a:spcBef>
                <a:spcPts val="0"/>
              </a:spcBef>
              <a:buNone/>
            </a:pPr>
            <a:endParaRPr sz="2000">
              <a:solidFill>
                <a:schemeClr val="dk1"/>
              </a:solidFill>
              <a:latin typeface="Calibri"/>
              <a:ea typeface="Calibri"/>
              <a:cs typeface="Calibri"/>
              <a:sym typeface="Calibri"/>
            </a:endParaRPr>
          </a:p>
        </p:txBody>
      </p:sp>
      <p:sp>
        <p:nvSpPr>
          <p:cNvPr id="127" name="Shape 127"/>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4 Days</a:t>
            </a:r>
          </a:p>
        </p:txBody>
      </p:sp>
      <p:sp>
        <p:nvSpPr>
          <p:cNvPr id="128" name="Shape 128"/>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a:t>
            </a:r>
          </a:p>
        </p:txBody>
      </p:sp>
      <p:sp>
        <p:nvSpPr>
          <p:cNvPr id="129" name="Shape 129"/>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The Aesthetic nature of the program will be tailored to the user and may not be as adequately pleasing to other users.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5</a:t>
            </a:r>
          </a:p>
        </p:txBody>
      </p:sp>
      <p:sp>
        <p:nvSpPr>
          <p:cNvPr id="135" name="Shape 135"/>
          <p:cNvSpPr/>
          <p:nvPr/>
        </p:nvSpPr>
        <p:spPr>
          <a:xfrm>
            <a:off x="806214" y="117722"/>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Cross Platform </a:t>
            </a:r>
          </a:p>
        </p:txBody>
      </p:sp>
      <p:sp>
        <p:nvSpPr>
          <p:cNvPr id="136" name="Shape 136"/>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would like cross platform integration, allowing apple , windows, and android integration, so that no user is left at a disadvantage when using the system due to their platform.</a:t>
            </a:r>
          </a:p>
        </p:txBody>
      </p:sp>
      <p:sp>
        <p:nvSpPr>
          <p:cNvPr id="137" name="Shape 137"/>
          <p:cNvSpPr/>
          <p:nvPr/>
        </p:nvSpPr>
        <p:spPr>
          <a:xfrm>
            <a:off x="39150" y="3335523"/>
            <a:ext cx="9828000" cy="22251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The user has the ability to access the network on most common devices, this being devices using windows, apple, and android operating systems.</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Application will run with the same appearance on each platform to reduce the confusion when using application on different devices. </a:t>
            </a:r>
          </a:p>
          <a:p>
            <a:pPr marL="179388" marR="0" lvl="0" indent="-179388" algn="l" rtl="0">
              <a:spcBef>
                <a:spcPts val="0"/>
              </a:spcBef>
              <a:buClr>
                <a:schemeClr val="dk1"/>
              </a:buClr>
              <a:buFont typeface="Calibri"/>
              <a:buChar char="•"/>
            </a:pPr>
            <a:endParaRPr sz="2000">
              <a:solidFill>
                <a:schemeClr val="dk1"/>
              </a:solidFill>
              <a:latin typeface="Calibri"/>
              <a:ea typeface="Calibri"/>
              <a:cs typeface="Calibri"/>
              <a:sym typeface="Calibri"/>
            </a:endParaRPr>
          </a:p>
        </p:txBody>
      </p:sp>
      <p:sp>
        <p:nvSpPr>
          <p:cNvPr id="138" name="Shape 138"/>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2 Days </a:t>
            </a:r>
          </a:p>
        </p:txBody>
      </p:sp>
      <p:sp>
        <p:nvSpPr>
          <p:cNvPr id="139" name="Shape 139"/>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C</a:t>
            </a:r>
          </a:p>
        </p:txBody>
      </p:sp>
      <p:sp>
        <p:nvSpPr>
          <p:cNvPr id="140" name="Shape 140"/>
          <p:cNvSpPr/>
          <p:nvPr/>
        </p:nvSpPr>
        <p:spPr>
          <a:xfrm>
            <a:off x="39150" y="5664546"/>
            <a:ext cx="9828000" cy="10839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This story runs on the assumption that only major operating systems are used and is excluding more boutique operating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6</a:t>
            </a:r>
          </a:p>
        </p:txBody>
      </p:sp>
      <p:sp>
        <p:nvSpPr>
          <p:cNvPr id="146" name="Shape 14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Location </a:t>
            </a:r>
          </a:p>
        </p:txBody>
      </p:sp>
      <p:sp>
        <p:nvSpPr>
          <p:cNvPr id="147" name="Shape 147"/>
          <p:cNvSpPr/>
          <p:nvPr/>
        </p:nvSpPr>
        <p:spPr>
          <a:xfrm>
            <a:off x="0" y="797531"/>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want flexible location system, so that i can log in, check and modify files wherever I may be. </a:t>
            </a:r>
          </a:p>
        </p:txBody>
      </p:sp>
      <p:sp>
        <p:nvSpPr>
          <p:cNvPr id="148" name="Shape 148"/>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User has the ability to login from any network that will allow it, no matter the location that the user is in.</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application is able to run and connect from a mobile and desktop device.</a:t>
            </a:r>
          </a:p>
        </p:txBody>
      </p:sp>
      <p:sp>
        <p:nvSpPr>
          <p:cNvPr id="149" name="Shape 149"/>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2 Days</a:t>
            </a:r>
          </a:p>
        </p:txBody>
      </p:sp>
      <p:sp>
        <p:nvSpPr>
          <p:cNvPr id="150" name="Shape 150"/>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M</a:t>
            </a:r>
          </a:p>
        </p:txBody>
      </p:sp>
      <p:sp>
        <p:nvSpPr>
          <p:cNvPr id="151" name="Shape 15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It is a fair assumption that the user must have an internet connection to access the network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7</a:t>
            </a:r>
          </a:p>
        </p:txBody>
      </p:sp>
      <p:sp>
        <p:nvSpPr>
          <p:cNvPr id="157" name="Shape 15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Deleting files </a:t>
            </a:r>
          </a:p>
        </p:txBody>
      </p:sp>
      <p:sp>
        <p:nvSpPr>
          <p:cNvPr id="158" name="Shape 158"/>
          <p:cNvSpPr/>
          <p:nvPr/>
        </p:nvSpPr>
        <p:spPr>
          <a:xfrm>
            <a:off x="0" y="830783"/>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want to be able to delete files, so that outdated copies of a project file can be deleted and a clean set of files can be maintained. </a:t>
            </a:r>
          </a:p>
        </p:txBody>
      </p:sp>
      <p:sp>
        <p:nvSpPr>
          <p:cNvPr id="159" name="Shape 159"/>
          <p:cNvSpPr/>
          <p:nvPr/>
        </p:nvSpPr>
        <p:spPr>
          <a:xfrm>
            <a:off x="39002" y="3339692"/>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User has the ability to access the network, and delete files that they decide are not needed anymore.</a:t>
            </a:r>
          </a:p>
          <a:p>
            <a:pPr marL="179388" marR="0" lvl="0" indent="-179388"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User can only delete files that they have access to and not files that have been protected by other users.</a:t>
            </a:r>
          </a:p>
        </p:txBody>
      </p:sp>
      <p:sp>
        <p:nvSpPr>
          <p:cNvPr id="160" name="Shape 160"/>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1 Day</a:t>
            </a:r>
          </a:p>
        </p:txBody>
      </p:sp>
      <p:sp>
        <p:nvSpPr>
          <p:cNvPr id="161" name="Shape 161"/>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M</a:t>
            </a:r>
          </a:p>
        </p:txBody>
      </p:sp>
      <p:sp>
        <p:nvSpPr>
          <p:cNvPr id="162" name="Shape 162"/>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8</a:t>
            </a:r>
          </a:p>
        </p:txBody>
      </p:sp>
      <p:sp>
        <p:nvSpPr>
          <p:cNvPr id="168" name="Shape 168"/>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User Activity  </a:t>
            </a:r>
          </a:p>
        </p:txBody>
      </p:sp>
      <p:sp>
        <p:nvSpPr>
          <p:cNvPr id="169" name="Shape 169"/>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want to be able to see who has logged onto the network so that I can observe who has accessed the network to view user traffic. </a:t>
            </a:r>
          </a:p>
        </p:txBody>
      </p:sp>
      <p:sp>
        <p:nvSpPr>
          <p:cNvPr id="170" name="Shape 170"/>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User can view a log that will generate a list that has the dates and times of log who logged in .</a:t>
            </a:r>
          </a:p>
          <a:p>
            <a:pPr marL="179388" marR="0" lvl="0" indent="-179388"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Each time a user logs on they are automatically added to the list of log ins without external input from the user.</a:t>
            </a:r>
          </a:p>
        </p:txBody>
      </p:sp>
      <p:sp>
        <p:nvSpPr>
          <p:cNvPr id="171" name="Shape 171"/>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2 Days</a:t>
            </a:r>
          </a:p>
        </p:txBody>
      </p:sp>
      <p:sp>
        <p:nvSpPr>
          <p:cNvPr id="172" name="Shape 172"/>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S</a:t>
            </a:r>
          </a:p>
        </p:txBody>
      </p:sp>
      <p:sp>
        <p:nvSpPr>
          <p:cNvPr id="173" name="Shape 173"/>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this tracking will be included in the user agreement, so that the user cannot say they were unlawfully tracked.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U.S 9</a:t>
            </a:r>
          </a:p>
        </p:txBody>
      </p:sp>
      <p:sp>
        <p:nvSpPr>
          <p:cNvPr id="179" name="Shape 179"/>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Password </a:t>
            </a:r>
          </a:p>
        </p:txBody>
      </p:sp>
      <p:sp>
        <p:nvSpPr>
          <p:cNvPr id="180" name="Shape 180"/>
          <p:cNvSpPr/>
          <p:nvPr/>
        </p:nvSpPr>
        <p:spPr>
          <a:xfrm>
            <a:off x="78000"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a:solidFill>
                  <a:schemeClr val="dk1"/>
                </a:solidFill>
                <a:latin typeface="Calibri"/>
                <a:ea typeface="Calibri"/>
                <a:cs typeface="Calibri"/>
                <a:sym typeface="Calibri"/>
              </a:rPr>
              <a:t>As a user on the personal network I want to have a secure password system so that the network maintains a higher standard of security for my Media.  </a:t>
            </a:r>
          </a:p>
        </p:txBody>
      </p:sp>
      <p:sp>
        <p:nvSpPr>
          <p:cNvPr id="181" name="Shape 181"/>
          <p:cNvSpPr/>
          <p:nvPr/>
        </p:nvSpPr>
        <p:spPr>
          <a:xfrm>
            <a:off x="39150" y="3335524"/>
            <a:ext cx="9828000" cy="26403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Acceptance Criteria</a:t>
            </a:r>
          </a:p>
          <a:p>
            <a:pPr marL="179387" marR="0" lvl="0" indent="-179387"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Each user has the ability to set a personal account that will allow a customisable password to be used.</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log of passwords will be kept to cross match the password that has been applied through the input.</a:t>
            </a:r>
          </a:p>
          <a:p>
            <a:pPr marL="179387" marR="0" lvl="0" indent="-179387" algn="l"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login screen will be present to allow for a more pleasant user experience while interacting with the application. </a:t>
            </a:r>
          </a:p>
        </p:txBody>
      </p:sp>
      <p:sp>
        <p:nvSpPr>
          <p:cNvPr id="182" name="Shape 182"/>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2 Days</a:t>
            </a:r>
          </a:p>
        </p:txBody>
      </p:sp>
      <p:sp>
        <p:nvSpPr>
          <p:cNvPr id="183" name="Shape 183"/>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a:solidFill>
                  <a:schemeClr val="dk1"/>
                </a:solidFill>
                <a:latin typeface="Calibri"/>
                <a:ea typeface="Calibri"/>
                <a:cs typeface="Calibri"/>
                <a:sym typeface="Calibri"/>
              </a:rPr>
              <a:t>C</a:t>
            </a:r>
          </a:p>
        </p:txBody>
      </p:sp>
      <p:sp>
        <p:nvSpPr>
          <p:cNvPr id="184" name="Shape 184"/>
          <p:cNvSpPr/>
          <p:nvPr/>
        </p:nvSpPr>
        <p:spPr>
          <a:xfrm>
            <a:off x="39150" y="6131543"/>
            <a:ext cx="9828000" cy="6171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1490</Words>
  <Application>Microsoft Office PowerPoint</Application>
  <PresentationFormat>A4 Paper (210x297 mm)</PresentationFormat>
  <Paragraphs>161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Alexander Suckling</cp:lastModifiedBy>
  <cp:revision>1</cp:revision>
  <dcterms:modified xsi:type="dcterms:W3CDTF">2017-04-06T08:44:51Z</dcterms:modified>
</cp:coreProperties>
</file>