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028"/>
    <a:srgbClr val="0E9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378" y="-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03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5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9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3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66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54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5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0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7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36E0-9723-4D4A-AF4E-FD091F335829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D164-9B6C-4C2F-ABEB-412A13DDAF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78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822619" y="2309814"/>
            <a:ext cx="470650" cy="473096"/>
          </a:xfrm>
          <a:prstGeom prst="ellipse">
            <a:avLst/>
          </a:prstGeom>
          <a:gradFill flip="none" rotWithShape="1">
            <a:gsLst>
              <a:gs pos="0">
                <a:srgbClr val="0E9024">
                  <a:shade val="30000"/>
                  <a:satMod val="115000"/>
                </a:srgbClr>
              </a:gs>
              <a:gs pos="50000">
                <a:srgbClr val="0E9024">
                  <a:shade val="67500"/>
                  <a:satMod val="115000"/>
                </a:srgbClr>
              </a:gs>
              <a:gs pos="100000">
                <a:srgbClr val="0E902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00" b="1" dirty="0">
              <a:latin typeface="Bodoni MT Condensed" panose="02070606080606020203" pitchFamily="18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822619" y="3311880"/>
            <a:ext cx="2171735" cy="1547945"/>
            <a:chOff x="2822619" y="3311880"/>
            <a:chExt cx="2171735" cy="1547945"/>
          </a:xfrm>
        </p:grpSpPr>
        <p:pic>
          <p:nvPicPr>
            <p:cNvPr id="1028" name="Picture 4" descr="http://reyesnypizza.com/images/pizzap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619" y="3311880"/>
              <a:ext cx="2171735" cy="154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redondeado 5"/>
            <p:cNvSpPr/>
            <p:nvPr/>
          </p:nvSpPr>
          <p:spPr>
            <a:xfrm>
              <a:off x="3043430" y="3901326"/>
              <a:ext cx="1497855" cy="28946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>
              <a:solidFill>
                <a:srgbClr val="1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 Condensed" panose="02070606080606020203" pitchFamily="18" charset="0"/>
                </a:rPr>
                <a:t>Pizza Napoli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8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Bodoni MT 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INSP i5 Roja</dc:creator>
  <cp:lastModifiedBy>INSP i5 Roja</cp:lastModifiedBy>
  <cp:revision>4</cp:revision>
  <dcterms:created xsi:type="dcterms:W3CDTF">2014-05-02T21:16:16Z</dcterms:created>
  <dcterms:modified xsi:type="dcterms:W3CDTF">2014-05-02T22:31:46Z</dcterms:modified>
</cp:coreProperties>
</file>