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5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8EDB-6451-8C48-96F7-8F466B0CC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9996F-775C-1D4F-8B29-17BEA6B1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3978-8372-0C45-8EF0-F8227B80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655C-ECDB-7044-8DE1-0D8603C0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FCA5-E97E-8D4D-8A10-E9461F43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529-2CCE-2943-93B5-B832309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4404-929B-F04E-8A23-9F65D0EA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74E-2B8F-D34C-9F2A-A965697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9A6F-ACE9-AA43-8A77-8A179A76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F3A4-393D-344A-841C-4FAEB22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26154-5409-A34F-AABD-F1125544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B8002-9081-3E40-A122-899E4658B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D023-AE0F-6B46-AB58-345A4228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A6EC-BF68-CF43-B2D3-767A030E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37E0-0523-2F40-B71C-8B292D40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F228-F510-2043-B68F-F4F594F4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F33D-753C-184E-AF48-F5DEA960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D8E9-9287-EC48-8CBA-55677945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0B53-B606-8F4B-A7D5-1CA9EFC5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9411-897F-1D41-A854-F9FF2BE2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EB03-0FE5-B74D-BB80-7D2BA8B8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617E-0B9F-AF43-80C0-71EE9778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6DBF-FD1F-1A48-B9BF-827C64ED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7466-E603-8142-A20D-50612F1B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82C-D0F4-2943-B4BD-83D6B215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8A9B-0CD5-AC42-BE54-36AF41B7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904A-389C-554D-B6B4-1B736B6C9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A101B-55F5-694A-98D0-A0EF72C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42211-0C41-AA41-ACD2-2A1105AD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43BD-A472-8149-8B2B-0E4D6936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CCC9-A3F5-7E42-9925-8B451A0A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56B4-CAE2-E049-89B8-E5943CF1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8A0A-95AF-354D-A8C8-2E76707F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201C2-2343-F949-BD43-3669C3E4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8813-A274-6A4C-B39C-7210D432E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4F194-60DC-3341-A126-0C10C946C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98A65-A795-304F-8500-4165EA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E8965-050A-784F-BBA1-90E56A9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0625-1A40-EB42-B91C-D618B447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2B19-635A-5242-8F16-AA180738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C1E5A-99E8-A24F-80A5-F4F588C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65EB4-EB09-5847-8B30-D4236BDB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D3255-8240-1249-AFA6-BFD5AFC7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7265-58F6-F240-A515-14C191C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0F1C2-3D39-504A-B9A7-B3190E4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0374E-C313-734C-892C-9C65E33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44A-9129-834D-935D-FFEA1C93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D319-E573-064F-9C7A-F1135EFC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6E9F-E36B-9545-A6FF-70EBD015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C7162-7F89-6648-A206-F3959E04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0AFAE-0783-6B48-ABB7-5E023C28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C1CC-033D-8440-80C2-A7B0761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1634-DE63-A543-9A8E-8DF2AD1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2D65A-93A6-3146-8F64-D7D32E9AE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3571A-6017-9844-B4AB-04B3F25C8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CA04-23E1-6A4E-B699-37FE4520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D05C-D14C-F74F-8596-B4889B6F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3DD4-6479-C044-B0B2-0402F5D4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6425D-1744-3747-B468-33936C6C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93B2-AF55-7942-8D51-F2A34590C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E94B-97CD-0146-940B-2B1A54ABF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4DF1-76FF-004F-87A3-27174462749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8BB9-8939-D64E-87B8-B22AC9B81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1223-D2E8-0C46-81FE-20646069E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E8CE-BB32-A945-8BF5-7E3D5823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9D7FC1-43A3-F749-9772-B1237985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05590"/>
            <a:ext cx="8839200" cy="1851278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1B9D7035-3639-2847-A2D8-CA47CA128265}"/>
              </a:ext>
            </a:extLst>
          </p:cNvPr>
          <p:cNvSpPr/>
          <p:nvPr/>
        </p:nvSpPr>
        <p:spPr>
          <a:xfrm>
            <a:off x="6057900" y="1305590"/>
            <a:ext cx="1181100" cy="396210"/>
          </a:xfrm>
          <a:prstGeom prst="wedgeRectCallout">
            <a:avLst>
              <a:gd name="adj1" fmla="val -38037"/>
              <a:gd name="adj2" fmla="val 161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“event” or “measurement”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898C191-ABA6-FF4E-8B91-E77047545ACC}"/>
              </a:ext>
            </a:extLst>
          </p:cNvPr>
          <p:cNvSpPr/>
          <p:nvPr/>
        </p:nvSpPr>
        <p:spPr>
          <a:xfrm>
            <a:off x="4457700" y="1107485"/>
            <a:ext cx="1181100" cy="396210"/>
          </a:xfrm>
          <a:prstGeom prst="wedgeRectCallout">
            <a:avLst>
              <a:gd name="adj1" fmla="val -60618"/>
              <a:gd name="adj2" fmla="val 232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Sent time, maybe useless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FF35B37-15BB-184B-9DB2-E445ECB989A5}"/>
              </a:ext>
            </a:extLst>
          </p:cNvPr>
          <p:cNvSpPr/>
          <p:nvPr/>
        </p:nvSpPr>
        <p:spPr>
          <a:xfrm>
            <a:off x="3867150" y="3156868"/>
            <a:ext cx="1492250" cy="396210"/>
          </a:xfrm>
          <a:prstGeom prst="wedgeRectCallout">
            <a:avLst>
              <a:gd name="adj1" fmla="val 66264"/>
              <a:gd name="adj2" fmla="val -216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Each datum can be about different metrics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111DA28-5062-F841-A562-6E9184054572}"/>
              </a:ext>
            </a:extLst>
          </p:cNvPr>
          <p:cNvSpPr/>
          <p:nvPr/>
        </p:nvSpPr>
        <p:spPr>
          <a:xfrm>
            <a:off x="5470525" y="3553078"/>
            <a:ext cx="1492250" cy="396210"/>
          </a:xfrm>
          <a:prstGeom prst="wedgeRectCallout">
            <a:avLst>
              <a:gd name="adj1" fmla="val 26264"/>
              <a:gd name="adj2" fmla="val -238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Many observations about this metric</a:t>
            </a:r>
          </a:p>
        </p:txBody>
      </p:sp>
    </p:spTree>
    <p:extLst>
      <p:ext uri="{BB962C8B-B14F-4D97-AF65-F5344CB8AC3E}">
        <p14:creationId xmlns:p14="http://schemas.microsoft.com/office/powerpoint/2010/main" val="22238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1FA11-FC2A-8C43-9BF9-E62825D2D76C}"/>
              </a:ext>
            </a:extLst>
          </p:cNvPr>
          <p:cNvSpPr txBox="1"/>
          <p:nvPr/>
        </p:nvSpPr>
        <p:spPr>
          <a:xfrm>
            <a:off x="152400" y="139700"/>
            <a:ext cx="47117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probeId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10,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resourceId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11,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sentTime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1524782450,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"data":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"type": "measurement",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metricId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2019,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"observations":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"time": 1524782445,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"value": -1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3BE65-E893-FA40-A4F7-6E82423C9853}"/>
              </a:ext>
            </a:extLst>
          </p:cNvPr>
          <p:cNvSpPr txBox="1"/>
          <p:nvPr/>
        </p:nvSpPr>
        <p:spPr>
          <a:xfrm>
            <a:off x="4762500" y="139700"/>
            <a:ext cx="47117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probeId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10,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resourceId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11,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sentTime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1524782450,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"data":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"type": "event",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metricId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2018,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"observations": [{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"time": 1524782445,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"value": -1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"type": "measurement",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metricId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1010,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"observations":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"time": 1524782440,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"value": 1000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"time": 1524782441,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"value": 1001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"time": 1524782442,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"value": 1002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"time": 1524782443,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"value": 1003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"time": 1524782444,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"value": 1004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6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255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42596</dc:creator>
  <cp:lastModifiedBy>42596</cp:lastModifiedBy>
  <cp:revision>9</cp:revision>
  <dcterms:created xsi:type="dcterms:W3CDTF">2018-04-26T22:54:40Z</dcterms:created>
  <dcterms:modified xsi:type="dcterms:W3CDTF">2018-04-26T23:12:32Z</dcterms:modified>
</cp:coreProperties>
</file>