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4"/>
  </p:sldMasterIdLst>
  <p:notesMasterIdLst>
    <p:notesMasterId r:id="rId19"/>
  </p:notesMasterIdLst>
  <p:sldIdLst>
    <p:sldId id="259" r:id="rId5"/>
    <p:sldId id="281" r:id="rId6"/>
    <p:sldId id="295" r:id="rId7"/>
    <p:sldId id="294" r:id="rId8"/>
    <p:sldId id="307" r:id="rId9"/>
    <p:sldId id="306" r:id="rId10"/>
    <p:sldId id="312" r:id="rId11"/>
    <p:sldId id="296" r:id="rId12"/>
    <p:sldId id="309" r:id="rId13"/>
    <p:sldId id="310" r:id="rId14"/>
    <p:sldId id="311" r:id="rId15"/>
    <p:sldId id="308" r:id="rId16"/>
    <p:sldId id="300" r:id="rId17"/>
    <p:sldId id="30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598" autoAdjust="0"/>
  </p:normalViewPr>
  <p:slideViewPr>
    <p:cSldViewPr snapToGrid="0">
      <p:cViewPr>
        <p:scale>
          <a:sx n="66" d="100"/>
          <a:sy n="66" d="100"/>
        </p:scale>
        <p:origin x="1330" y="413"/>
      </p:cViewPr>
      <p:guideLst/>
    </p:cSldViewPr>
  </p:slideViewPr>
  <p:notesTextViewPr>
    <p:cViewPr>
      <p:scale>
        <a:sx n="1" d="1"/>
        <a:sy n="1" d="1"/>
      </p:scale>
      <p:origin x="0" y="0"/>
    </p:cViewPr>
  </p:notesTextViewPr>
  <p:sorterViewPr>
    <p:cViewPr varScale="1">
      <p:scale>
        <a:sx n="100" d="100"/>
        <a:sy n="100" d="100"/>
      </p:scale>
      <p:origin x="0" y="-63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03B5A-21DF-4BBB-8059-B6B192FC641E}" type="datetimeFigureOut">
              <a:rPr lang="en-US" smtClean="0"/>
              <a:t>12/14/2023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1EF503-E31C-4FCE-86D9-0C61A5CBE283}" type="slidenum">
              <a:rPr lang="en-US" smtClean="0"/>
              <a:t>‹#›</a:t>
            </a:fld>
            <a:endParaRPr lang="en-US" dirty="0"/>
          </a:p>
        </p:txBody>
      </p:sp>
    </p:spTree>
    <p:extLst>
      <p:ext uri="{BB962C8B-B14F-4D97-AF65-F5344CB8AC3E}">
        <p14:creationId xmlns:p14="http://schemas.microsoft.com/office/powerpoint/2010/main" val="3430128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a:t>2/7/20XX</a:t>
            </a:r>
            <a:endParaRPr lang="en-US" dirty="0"/>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
        <p:nvSpPr>
          <p:cNvPr id="45" name="Freeform: Shape 44">
            <a:extLst>
              <a:ext uri="{FF2B5EF4-FFF2-40B4-BE49-F238E27FC236}">
                <a16:creationId xmlns:a16="http://schemas.microsoft.com/office/drawing/2014/main" id="{0EB13613-B0EE-441F-BE95-C20ED5BBAD27}"/>
              </a:ext>
              <a:ext uri="{C183D7F6-B498-43B3-948B-1728B52AA6E4}">
                <adec:decorative xmlns:adec="http://schemas.microsoft.com/office/drawing/2017/decorative" val="1"/>
              </a:ext>
            </a:extLst>
          </p:cNvPr>
          <p:cNvSpPr/>
          <p:nvPr userDrawn="1"/>
        </p:nvSpPr>
        <p:spPr>
          <a:xfrm rot="10800000">
            <a:off x="-33556" y="-3643"/>
            <a:ext cx="4613230" cy="6861641"/>
          </a:xfrm>
          <a:custGeom>
            <a:avLst/>
            <a:gdLst>
              <a:gd name="connsiteX0" fmla="*/ 4613230 w 4613230"/>
              <a:gd name="connsiteY0" fmla="*/ 6861641 h 6861641"/>
              <a:gd name="connsiteX1" fmla="*/ 0 w 4613230"/>
              <a:gd name="connsiteY1" fmla="*/ 6861641 h 6861641"/>
              <a:gd name="connsiteX2" fmla="*/ 1788950 w 4613230"/>
              <a:gd name="connsiteY2" fmla="*/ 0 h 6861641"/>
              <a:gd name="connsiteX3" fmla="*/ 4613230 w 4613230"/>
              <a:gd name="connsiteY3" fmla="*/ 0 h 6861641"/>
              <a:gd name="connsiteX4" fmla="*/ 4613230 w 4613230"/>
              <a:gd name="connsiteY4" fmla="*/ 6861641 h 68616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3230" h="6861641">
                <a:moveTo>
                  <a:pt x="4613230" y="6861641"/>
                </a:moveTo>
                <a:lnTo>
                  <a:pt x="0" y="6861641"/>
                </a:lnTo>
                <a:lnTo>
                  <a:pt x="1788950" y="0"/>
                </a:lnTo>
                <a:lnTo>
                  <a:pt x="4613230" y="0"/>
                </a:lnTo>
                <a:lnTo>
                  <a:pt x="4613230" y="686164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indent="0" algn="ctr">
              <a:buFont typeface="Arial" panose="020B0604020202020204" pitchFamily="34" charset="0"/>
              <a:buNone/>
            </a:pPr>
            <a:endParaRPr lang="en-US" dirty="0"/>
          </a:p>
        </p:txBody>
      </p:sp>
      <p:sp>
        <p:nvSpPr>
          <p:cNvPr id="44" name="Freeform: Shape 43">
            <a:extLst>
              <a:ext uri="{FF2B5EF4-FFF2-40B4-BE49-F238E27FC236}">
                <a16:creationId xmlns:a16="http://schemas.microsoft.com/office/drawing/2014/main" id="{2399D2ED-C606-4FE3-B01C-3A0A39699E38}"/>
              </a:ext>
              <a:ext uri="{C183D7F6-B498-43B3-948B-1728B52AA6E4}">
                <adec:decorative xmlns:adec="http://schemas.microsoft.com/office/drawing/2017/decorative" val="1"/>
              </a:ext>
            </a:extLst>
          </p:cNvPr>
          <p:cNvSpPr/>
          <p:nvPr userDrawn="1"/>
        </p:nvSpPr>
        <p:spPr>
          <a:xfrm rot="10800000">
            <a:off x="-33556" y="-14280"/>
            <a:ext cx="4615080" cy="10637"/>
          </a:xfrm>
          <a:custGeom>
            <a:avLst/>
            <a:gdLst>
              <a:gd name="connsiteX0" fmla="*/ 4615080 w 4615080"/>
              <a:gd name="connsiteY0" fmla="*/ 10637 h 10637"/>
              <a:gd name="connsiteX1" fmla="*/ 0 w 4615080"/>
              <a:gd name="connsiteY1" fmla="*/ 7095 h 10637"/>
              <a:gd name="connsiteX2" fmla="*/ 1850 w 4615080"/>
              <a:gd name="connsiteY2" fmla="*/ 0 h 10637"/>
              <a:gd name="connsiteX3" fmla="*/ 4615080 w 4615080"/>
              <a:gd name="connsiteY3" fmla="*/ 0 h 10637"/>
              <a:gd name="connsiteX4" fmla="*/ 4615080 w 4615080"/>
              <a:gd name="connsiteY4" fmla="*/ 10637 h 10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5080" h="10637">
                <a:moveTo>
                  <a:pt x="4615080" y="10637"/>
                </a:moveTo>
                <a:lnTo>
                  <a:pt x="0" y="7095"/>
                </a:lnTo>
                <a:lnTo>
                  <a:pt x="1850" y="0"/>
                </a:lnTo>
                <a:lnTo>
                  <a:pt x="4615080" y="0"/>
                </a:lnTo>
                <a:lnTo>
                  <a:pt x="4615080" y="10637"/>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8A05C98F-3390-4876-ACE6-6BDD7A931BDC}"/>
              </a:ext>
              <a:ext uri="{C183D7F6-B498-43B3-948B-1728B52AA6E4}">
                <adec:decorative xmlns:adec="http://schemas.microsoft.com/office/drawing/2017/decorative" val="1"/>
              </a:ext>
            </a:extLst>
          </p:cNvPr>
          <p:cNvCxnSpPr>
            <a:cxnSpLocks/>
          </p:cNvCxnSpPr>
          <p:nvPr userDrawn="1"/>
        </p:nvCxnSpPr>
        <p:spPr>
          <a:xfrm flipH="1">
            <a:off x="-33558" y="0"/>
            <a:ext cx="6705601" cy="8096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26F8EC6-7B48-45CF-933E-F83D29E1692D}"/>
              </a:ext>
              <a:ext uri="{C183D7F6-B498-43B3-948B-1728B52AA6E4}">
                <adec:decorative xmlns:adec="http://schemas.microsoft.com/office/drawing/2017/decorative" val="1"/>
              </a:ext>
            </a:extLst>
          </p:cNvPr>
          <p:cNvCxnSpPr>
            <a:cxnSpLocks/>
          </p:cNvCxnSpPr>
          <p:nvPr userDrawn="1"/>
        </p:nvCxnSpPr>
        <p:spPr>
          <a:xfrm flipV="1">
            <a:off x="3514060" y="1"/>
            <a:ext cx="510363" cy="685799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37FFCAA-1618-46D9-B44D-5CE6E225DB8B}"/>
              </a:ext>
              <a:ext uri="{C183D7F6-B498-43B3-948B-1728B52AA6E4}">
                <adec:decorative xmlns:adec="http://schemas.microsoft.com/office/drawing/2017/decorative" val="1"/>
              </a:ext>
            </a:extLst>
          </p:cNvPr>
          <p:cNvCxnSpPr>
            <a:cxnSpLocks/>
          </p:cNvCxnSpPr>
          <p:nvPr userDrawn="1"/>
        </p:nvCxnSpPr>
        <p:spPr>
          <a:xfrm flipV="1">
            <a:off x="11602477" y="365123"/>
            <a:ext cx="589522" cy="649287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6F2CA3C-3424-4A00-9FDF-0DC9EFAC22F1}"/>
              </a:ext>
              <a:ext uri="{C183D7F6-B498-43B3-948B-1728B52AA6E4}">
                <adec:decorative xmlns:adec="http://schemas.microsoft.com/office/drawing/2017/decorative" val="1"/>
              </a:ext>
            </a:extLst>
          </p:cNvPr>
          <p:cNvCxnSpPr>
            <a:cxnSpLocks/>
          </p:cNvCxnSpPr>
          <p:nvPr userDrawn="1"/>
        </p:nvCxnSpPr>
        <p:spPr>
          <a:xfrm flipH="1" flipV="1">
            <a:off x="9340702" y="-10737"/>
            <a:ext cx="2851297" cy="16800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0FA2E1A-8693-4B6C-ABF7-81B17586C3A0}"/>
              </a:ext>
              <a:ext uri="{C183D7F6-B498-43B3-948B-1728B52AA6E4}">
                <adec:decorative xmlns:adec="http://schemas.microsoft.com/office/drawing/2017/decorative" val="1"/>
              </a:ext>
            </a:extLst>
          </p:cNvPr>
          <p:cNvCxnSpPr>
            <a:cxnSpLocks/>
          </p:cNvCxnSpPr>
          <p:nvPr userDrawn="1"/>
        </p:nvCxnSpPr>
        <p:spPr>
          <a:xfrm flipH="1" flipV="1">
            <a:off x="-33557" y="6045958"/>
            <a:ext cx="6876857" cy="81204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48" name="Picture Placeholder 47">
            <a:extLst>
              <a:ext uri="{FF2B5EF4-FFF2-40B4-BE49-F238E27FC236}">
                <a16:creationId xmlns:a16="http://schemas.microsoft.com/office/drawing/2014/main" id="{C564A0C9-27BD-49AC-A786-23623E329EE8}"/>
              </a:ext>
            </a:extLst>
          </p:cNvPr>
          <p:cNvSpPr>
            <a:spLocks noGrp="1"/>
          </p:cNvSpPr>
          <p:nvPr>
            <p:ph type="pic" sz="quarter" idx="13"/>
          </p:nvPr>
        </p:nvSpPr>
        <p:spPr>
          <a:xfrm>
            <a:off x="2623279" y="0"/>
            <a:ext cx="9568721" cy="6858000"/>
          </a:xfrm>
          <a:custGeom>
            <a:avLst/>
            <a:gdLst>
              <a:gd name="connsiteX0" fmla="*/ 1955447 w 9568721"/>
              <a:gd name="connsiteY0" fmla="*/ 0 h 6858000"/>
              <a:gd name="connsiteX1" fmla="*/ 9568721 w 9568721"/>
              <a:gd name="connsiteY1" fmla="*/ 0 h 6858000"/>
              <a:gd name="connsiteX2" fmla="*/ 9568721 w 9568721"/>
              <a:gd name="connsiteY2" fmla="*/ 6858000 h 6858000"/>
              <a:gd name="connsiteX3" fmla="*/ 0 w 9568721"/>
              <a:gd name="connsiteY3" fmla="*/ 6858000 h 6858000"/>
              <a:gd name="connsiteX4" fmla="*/ 0 w 9568721"/>
              <a:gd name="connsiteY4" fmla="*/ 6857998 h 6858000"/>
              <a:gd name="connsiteX5" fmla="*/ 167446 w 9568721"/>
              <a:gd name="connsiteY5" fmla="*/ 685799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68721" h="6858000">
                <a:moveTo>
                  <a:pt x="1955447" y="0"/>
                </a:moveTo>
                <a:lnTo>
                  <a:pt x="9568721" y="0"/>
                </a:lnTo>
                <a:lnTo>
                  <a:pt x="9568721" y="6858000"/>
                </a:lnTo>
                <a:lnTo>
                  <a:pt x="0" y="6858000"/>
                </a:lnTo>
                <a:lnTo>
                  <a:pt x="0" y="6857998"/>
                </a:lnTo>
                <a:lnTo>
                  <a:pt x="167446" y="6857998"/>
                </a:lnTo>
                <a:close/>
              </a:path>
            </a:pathLst>
          </a:custGeom>
          <a:solidFill>
            <a:schemeClr val="accent2"/>
          </a:solidFill>
        </p:spPr>
        <p:txBody>
          <a:bodyPr wrap="square">
            <a:noAutofit/>
          </a:bodyPr>
          <a:lstStyle/>
          <a:p>
            <a:r>
              <a:rPr lang="en-US"/>
              <a:t>Click icon to add picture</a:t>
            </a:r>
            <a:endParaRPr lang="en-US" dirty="0"/>
          </a:p>
        </p:txBody>
      </p:sp>
      <p:sp>
        <p:nvSpPr>
          <p:cNvPr id="6" name="Title 5">
            <a:extLst>
              <a:ext uri="{FF2B5EF4-FFF2-40B4-BE49-F238E27FC236}">
                <a16:creationId xmlns:a16="http://schemas.microsoft.com/office/drawing/2014/main" id="{208E3DBC-8B68-468D-8087-25FED9397CBE}"/>
              </a:ext>
            </a:extLst>
          </p:cNvPr>
          <p:cNvSpPr>
            <a:spLocks noGrp="1"/>
          </p:cNvSpPr>
          <p:nvPr>
            <p:ph type="title"/>
          </p:nvPr>
        </p:nvSpPr>
        <p:spPr>
          <a:xfrm>
            <a:off x="520697" y="1040001"/>
            <a:ext cx="3338625" cy="3150159"/>
          </a:xfrm>
        </p:spPr>
        <p:txBody>
          <a:bodyPr anchor="t"/>
          <a:lstStyle/>
          <a:p>
            <a:r>
              <a:rPr lang="en-US"/>
              <a:t>Click to edit Master title style</a:t>
            </a:r>
            <a:endParaRPr lang="en-US" dirty="0"/>
          </a:p>
        </p:txBody>
      </p:sp>
      <p:sp>
        <p:nvSpPr>
          <p:cNvPr id="15" name="Text Placeholder 14">
            <a:extLst>
              <a:ext uri="{FF2B5EF4-FFF2-40B4-BE49-F238E27FC236}">
                <a16:creationId xmlns:a16="http://schemas.microsoft.com/office/drawing/2014/main" id="{490C672D-EAE7-4BF2-81BB-72858B251D1C}"/>
              </a:ext>
            </a:extLst>
          </p:cNvPr>
          <p:cNvSpPr>
            <a:spLocks noGrp="1"/>
          </p:cNvSpPr>
          <p:nvPr>
            <p:ph type="body" sz="quarter" idx="14" hasCustomPrompt="1"/>
          </p:nvPr>
        </p:nvSpPr>
        <p:spPr>
          <a:xfrm>
            <a:off x="490538" y="4240213"/>
            <a:ext cx="3497262" cy="1801812"/>
          </a:xfrm>
        </p:spPr>
        <p:txBody>
          <a:bodyPr>
            <a:normAutofit/>
          </a:bodyPr>
          <a:lstStyle>
            <a:lvl1pPr marL="0" indent="0">
              <a:buNone/>
              <a:defRPr sz="2400"/>
            </a:lvl1pPr>
            <a:lvl2pPr>
              <a:buNone/>
              <a:defRPr sz="1600"/>
            </a:lvl2pPr>
            <a:lvl3pPr>
              <a:buNone/>
              <a:defRPr sz="1600"/>
            </a:lvl3pPr>
            <a:lvl4pPr>
              <a:buNone/>
              <a:defRPr sz="1600"/>
            </a:lvl4pPr>
            <a:lvl5pPr>
              <a:buNone/>
              <a:defRPr sz="1600"/>
            </a:lvl5pPr>
          </a:lstStyle>
          <a:p>
            <a:pPr lvl="0"/>
            <a:r>
              <a:rPr lang="en-US" dirty="0"/>
              <a:t>Presentation Name</a:t>
            </a:r>
          </a:p>
        </p:txBody>
      </p:sp>
    </p:spTree>
    <p:extLst>
      <p:ext uri="{BB962C8B-B14F-4D97-AF65-F5344CB8AC3E}">
        <p14:creationId xmlns:p14="http://schemas.microsoft.com/office/powerpoint/2010/main" val="1742368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normAutofit/>
          </a:bodyPr>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ctr" anchorCtr="0">
            <a:normAutofit/>
          </a:bodyPr>
          <a:lstStyle>
            <a:lvl1pPr marL="0" indent="0">
              <a:buNone/>
              <a:defRPr sz="28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lvl1pPr marL="283464" indent="-283464">
              <a:defRPr/>
            </a:lvl1pPr>
            <a:lvl2pPr marL="283464" indent="-283464">
              <a:defRPr/>
            </a:lvl2pPr>
            <a:lvl3pPr marL="283464" indent="-283464">
              <a:defRPr/>
            </a:lvl3pPr>
            <a:lvl4pPr marL="283464" indent="-283464">
              <a:defRPr/>
            </a:lvl4pPr>
            <a:lvl5pPr marL="283464" indent="-283464">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ctr" anchorCtr="0">
            <a:normAutofit/>
          </a:bodyPr>
          <a:lstStyle>
            <a:lvl1pPr marL="0" indent="0">
              <a:buNone/>
              <a:defRPr sz="28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lvl1pPr marL="283464" indent="-283464">
              <a:defRPr/>
            </a:lvl1pPr>
            <a:lvl2pPr marL="283464" indent="-283464">
              <a:defRPr/>
            </a:lvl2pPr>
            <a:lvl3pPr marL="283464" indent="-283464">
              <a:defRPr/>
            </a:lvl3pPr>
            <a:lvl4pPr marL="283464" indent="-283464">
              <a:defRPr/>
            </a:lvl4pPr>
            <a:lvl5pPr marL="283464" indent="-283464">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r>
              <a:rPr lang="en-US" dirty="0"/>
              <a:t>Sample Footer Text</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r>
              <a:rPr lang="en-US"/>
              <a:t>2/7/20XX</a:t>
            </a:r>
            <a:endParaRPr lang="en-US" dirty="0"/>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321030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normAutofit/>
          </a:bodyPr>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3200400" cy="823912"/>
          </a:xfrm>
        </p:spPr>
        <p:txBody>
          <a:bodyPr anchor="ctr" anchorCtr="0">
            <a:normAutofit/>
          </a:bodyPr>
          <a:lstStyle>
            <a:lvl1pPr marL="0" indent="0">
              <a:buNone/>
              <a:defRPr sz="24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3200400" cy="3684588"/>
          </a:xfrm>
        </p:spPr>
        <p:txBody>
          <a:bodyPr>
            <a:normAutofit/>
          </a:bodyPr>
          <a:lstStyle>
            <a:lvl1pPr marL="283464" indent="-283464">
              <a:defRPr sz="2000"/>
            </a:lvl1pPr>
            <a:lvl2pPr marL="283464" indent="-283464">
              <a:defRPr sz="2000"/>
            </a:lvl2pPr>
            <a:lvl3pPr marL="283464" indent="-283464">
              <a:defRPr sz="2000"/>
            </a:lvl3pPr>
            <a:lvl4pPr marL="283464" indent="-283464">
              <a:defRPr sz="2000"/>
            </a:lvl4pPr>
            <a:lvl5pPr marL="283464" indent="-283464">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4495800" y="1734325"/>
            <a:ext cx="3200400" cy="823912"/>
          </a:xfrm>
        </p:spPr>
        <p:txBody>
          <a:bodyPr anchor="ctr" anchorCtr="0">
            <a:normAutofit/>
          </a:bodyPr>
          <a:lstStyle>
            <a:lvl1pPr marL="0" indent="0">
              <a:buNone/>
              <a:defRPr sz="24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4495800" y="2558237"/>
            <a:ext cx="3200400" cy="3684588"/>
          </a:xfrm>
        </p:spPr>
        <p:txBody>
          <a:bodyPr>
            <a:normAutofit/>
          </a:bodyPr>
          <a:lstStyle>
            <a:lvl1pPr marL="283464" indent="-283464">
              <a:defRPr sz="2000"/>
            </a:lvl1pPr>
            <a:lvl2pPr marL="283464" indent="-283464">
              <a:defRPr sz="2000"/>
            </a:lvl2pPr>
            <a:lvl3pPr marL="283464" indent="-283464">
              <a:defRPr sz="2000"/>
            </a:lvl3pPr>
            <a:lvl4pPr marL="283464" indent="-283464">
              <a:defRPr sz="2000"/>
            </a:lvl4pPr>
            <a:lvl5pPr marL="283464" indent="-283464">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90851D2E-FEBE-45BF-A78F-C1F61B6C3856}"/>
              </a:ext>
            </a:extLst>
          </p:cNvPr>
          <p:cNvSpPr>
            <a:spLocks noGrp="1"/>
          </p:cNvSpPr>
          <p:nvPr>
            <p:ph type="body" sz="quarter" idx="13"/>
          </p:nvPr>
        </p:nvSpPr>
        <p:spPr>
          <a:xfrm>
            <a:off x="8151812" y="1734325"/>
            <a:ext cx="3200400" cy="823912"/>
          </a:xfrm>
        </p:spPr>
        <p:txBody>
          <a:bodyPr anchor="ctr" anchorCtr="0">
            <a:normAutofit/>
          </a:bodyPr>
          <a:lstStyle>
            <a:lvl1pPr marL="0" indent="0">
              <a:buNone/>
              <a:defRPr sz="24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5">
            <a:extLst>
              <a:ext uri="{FF2B5EF4-FFF2-40B4-BE49-F238E27FC236}">
                <a16:creationId xmlns:a16="http://schemas.microsoft.com/office/drawing/2014/main" id="{4135C99B-A268-4617-89C4-8F3AA2AAA69A}"/>
              </a:ext>
            </a:extLst>
          </p:cNvPr>
          <p:cNvSpPr>
            <a:spLocks noGrp="1"/>
          </p:cNvSpPr>
          <p:nvPr>
            <p:ph sz="quarter" idx="14"/>
          </p:nvPr>
        </p:nvSpPr>
        <p:spPr>
          <a:xfrm>
            <a:off x="8151812" y="2558237"/>
            <a:ext cx="3200400" cy="3684588"/>
          </a:xfrm>
        </p:spPr>
        <p:txBody>
          <a:bodyPr>
            <a:normAutofit/>
          </a:bodyPr>
          <a:lstStyle>
            <a:lvl1pPr marL="283464" indent="-283464">
              <a:defRPr sz="2000"/>
            </a:lvl1pPr>
            <a:lvl2pPr marL="283464" indent="-283464">
              <a:defRPr sz="2000"/>
            </a:lvl2pPr>
            <a:lvl3pPr marL="283464" indent="-283464">
              <a:defRPr sz="2000"/>
            </a:lvl3pPr>
            <a:lvl4pPr marL="283464" indent="-283464">
              <a:defRPr sz="2000"/>
            </a:lvl4pPr>
            <a:lvl5pPr marL="283464" indent="-283464">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r>
              <a:rPr lang="en-US" dirty="0"/>
              <a:t>Sample Footer Text</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r>
              <a:rPr lang="en-US"/>
              <a:t>2/7/20XX</a:t>
            </a:r>
            <a:endParaRPr lang="en-US" dirty="0"/>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27602552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9FC1870-C7ED-435A-8479-DFD344B9375D}"/>
              </a:ext>
            </a:extLst>
          </p:cNvPr>
          <p:cNvSpPr>
            <a:spLocks noGrp="1"/>
          </p:cNvSpPr>
          <p:nvPr>
            <p:ph type="title"/>
          </p:nvPr>
        </p:nvSpPr>
        <p:spPr>
          <a:xfrm>
            <a:off x="1143001" y="533400"/>
            <a:ext cx="5496636" cy="1685898"/>
          </a:xfrm>
        </p:spPr>
        <p:txBody>
          <a:bodyPr>
            <a:normAutofit/>
          </a:bodyPr>
          <a:lstStyle>
            <a:lvl1pPr>
              <a:defRPr sz="4400"/>
            </a:lvl1pPr>
          </a:lstStyle>
          <a:p>
            <a:r>
              <a:rPr lang="en-US"/>
              <a:t>Click to edit Master title style</a:t>
            </a:r>
            <a:endParaRPr lang="en-US" dirty="0"/>
          </a:p>
        </p:txBody>
      </p:sp>
      <p:sp>
        <p:nvSpPr>
          <p:cNvPr id="6" name="Content Placeholder 2">
            <a:extLst>
              <a:ext uri="{FF2B5EF4-FFF2-40B4-BE49-F238E27FC236}">
                <a16:creationId xmlns:a16="http://schemas.microsoft.com/office/drawing/2014/main" id="{D855DAF2-123D-4C27-95D2-974B571079F3}"/>
              </a:ext>
            </a:extLst>
          </p:cNvPr>
          <p:cNvSpPr>
            <a:spLocks noGrp="1"/>
          </p:cNvSpPr>
          <p:nvPr>
            <p:ph idx="1"/>
          </p:nvPr>
        </p:nvSpPr>
        <p:spPr>
          <a:xfrm>
            <a:off x="1143001" y="2229347"/>
            <a:ext cx="5496636" cy="3821743"/>
          </a:xfrm>
        </p:spPr>
        <p:txBody>
          <a:bodyPr/>
          <a:lstStyle>
            <a:lvl1pPr marL="0" indent="0">
              <a:buNone/>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14" name="Picture Placeholder 11">
            <a:extLst>
              <a:ext uri="{FF2B5EF4-FFF2-40B4-BE49-F238E27FC236}">
                <a16:creationId xmlns:a16="http://schemas.microsoft.com/office/drawing/2014/main" id="{E3769467-BA9B-49FE-B40A-419EF32766CE}"/>
              </a:ext>
            </a:extLst>
          </p:cNvPr>
          <p:cNvSpPr>
            <a:spLocks noGrp="1"/>
          </p:cNvSpPr>
          <p:nvPr>
            <p:ph type="pic" sz="quarter" idx="14"/>
          </p:nvPr>
        </p:nvSpPr>
        <p:spPr>
          <a:xfrm>
            <a:off x="7186070" y="0"/>
            <a:ext cx="2463897" cy="3429000"/>
          </a:xfrm>
          <a:solidFill>
            <a:schemeClr val="accent2"/>
          </a:solidFill>
        </p:spPr>
        <p:txBody>
          <a:bodyPr/>
          <a:lstStyle/>
          <a:p>
            <a:r>
              <a:rPr lang="en-US"/>
              <a:t>Click icon to add picture</a:t>
            </a:r>
            <a:endParaRPr lang="en-US" dirty="0"/>
          </a:p>
        </p:txBody>
      </p:sp>
      <p:sp>
        <p:nvSpPr>
          <p:cNvPr id="12" name="Picture Placeholder 11">
            <a:extLst>
              <a:ext uri="{FF2B5EF4-FFF2-40B4-BE49-F238E27FC236}">
                <a16:creationId xmlns:a16="http://schemas.microsoft.com/office/drawing/2014/main" id="{77878E15-1592-426F-A454-7F4568224567}"/>
              </a:ext>
            </a:extLst>
          </p:cNvPr>
          <p:cNvSpPr>
            <a:spLocks noGrp="1"/>
          </p:cNvSpPr>
          <p:nvPr>
            <p:ph type="pic" sz="quarter" idx="13"/>
          </p:nvPr>
        </p:nvSpPr>
        <p:spPr>
          <a:xfrm>
            <a:off x="9649155" y="0"/>
            <a:ext cx="2539797" cy="3429000"/>
          </a:xfrm>
          <a:solidFill>
            <a:schemeClr val="accent2"/>
          </a:solidFill>
        </p:spPr>
        <p:txBody>
          <a:bodyPr/>
          <a:lstStyle/>
          <a:p>
            <a:r>
              <a:rPr lang="en-US"/>
              <a:t>Click icon to add picture</a:t>
            </a:r>
            <a:endParaRPr lang="en-US" dirty="0"/>
          </a:p>
        </p:txBody>
      </p:sp>
      <p:sp>
        <p:nvSpPr>
          <p:cNvPr id="16" name="Picture Placeholder 11">
            <a:extLst>
              <a:ext uri="{FF2B5EF4-FFF2-40B4-BE49-F238E27FC236}">
                <a16:creationId xmlns:a16="http://schemas.microsoft.com/office/drawing/2014/main" id="{E318F348-8CAC-4ADD-8162-E88487E44EBB}"/>
              </a:ext>
            </a:extLst>
          </p:cNvPr>
          <p:cNvSpPr>
            <a:spLocks noGrp="1"/>
          </p:cNvSpPr>
          <p:nvPr>
            <p:ph type="pic" sz="quarter" idx="16"/>
          </p:nvPr>
        </p:nvSpPr>
        <p:spPr>
          <a:xfrm>
            <a:off x="7186070" y="3383280"/>
            <a:ext cx="2463897" cy="3474720"/>
          </a:xfrm>
          <a:solidFill>
            <a:schemeClr val="accent2"/>
          </a:solidFill>
        </p:spPr>
        <p:txBody>
          <a:bodyPr/>
          <a:lstStyle/>
          <a:p>
            <a:r>
              <a:rPr lang="en-US"/>
              <a:t>Click icon to add picture</a:t>
            </a:r>
            <a:endParaRPr lang="en-US" dirty="0"/>
          </a:p>
        </p:txBody>
      </p:sp>
      <p:sp>
        <p:nvSpPr>
          <p:cNvPr id="15" name="Picture Placeholder 11">
            <a:extLst>
              <a:ext uri="{FF2B5EF4-FFF2-40B4-BE49-F238E27FC236}">
                <a16:creationId xmlns:a16="http://schemas.microsoft.com/office/drawing/2014/main" id="{C762F208-8E03-4B5E-9F11-0F01147F6A47}"/>
              </a:ext>
            </a:extLst>
          </p:cNvPr>
          <p:cNvSpPr>
            <a:spLocks noGrp="1"/>
          </p:cNvSpPr>
          <p:nvPr>
            <p:ph type="pic" sz="quarter" idx="15"/>
          </p:nvPr>
        </p:nvSpPr>
        <p:spPr>
          <a:xfrm>
            <a:off x="9649155" y="3383280"/>
            <a:ext cx="2539797" cy="3474720"/>
          </a:xfrm>
          <a:solidFill>
            <a:schemeClr val="accent2"/>
          </a:solidFill>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lvl1pPr>
              <a:defRPr>
                <a:solidFill>
                  <a:schemeClr val="bg1"/>
                </a:solidFill>
              </a:defRPr>
            </a:lvl1pPr>
          </a:lstStyle>
          <a:p>
            <a:r>
              <a:rPr lang="en-US"/>
              <a:t>2/7/20XX</a:t>
            </a:r>
            <a:endParaRPr lang="en-US" dirty="0"/>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lvl1pPr>
              <a:defRPr>
                <a:solidFill>
                  <a:schemeClr val="bg1"/>
                </a:solidFill>
              </a:defRPr>
            </a:lvl1pPr>
          </a:lstStyle>
          <a:p>
            <a:fld id="{312CC964-A50B-4C29-B4E4-2C30BB34CCF3}" type="slidenum">
              <a:rPr lang="en-US" smtClean="0"/>
              <a:pPr/>
              <a:t>‹#›</a:t>
            </a:fld>
            <a:endParaRPr lang="en-US" dirty="0"/>
          </a:p>
        </p:txBody>
      </p:sp>
    </p:spTree>
    <p:extLst>
      <p:ext uri="{BB962C8B-B14F-4D97-AF65-F5344CB8AC3E}">
        <p14:creationId xmlns:p14="http://schemas.microsoft.com/office/powerpoint/2010/main" val="459711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6AF1A06-62E5-489E-B58B-735C8C7AC163}"/>
              </a:ext>
            </a:extLst>
          </p:cNvPr>
          <p:cNvSpPr>
            <a:spLocks noGrp="1"/>
          </p:cNvSpPr>
          <p:nvPr>
            <p:ph type="title"/>
          </p:nvPr>
        </p:nvSpPr>
        <p:spPr>
          <a:xfrm>
            <a:off x="5146159" y="685800"/>
            <a:ext cx="6238688" cy="1382233"/>
          </a:xfrm>
        </p:spPr>
        <p:txBody>
          <a:bodyPr>
            <a:normAutofit/>
          </a:bodyPr>
          <a:lstStyle>
            <a:lvl1pPr>
              <a:defRPr sz="4400"/>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F69C6C4F-4058-4399-B572-5BE848DDF8B3}"/>
              </a:ext>
            </a:extLst>
          </p:cNvPr>
          <p:cNvSpPr>
            <a:spLocks noGrp="1"/>
          </p:cNvSpPr>
          <p:nvPr>
            <p:ph type="pic" sz="quarter" idx="13"/>
          </p:nvPr>
        </p:nvSpPr>
        <p:spPr>
          <a:xfrm>
            <a:off x="0" y="-7444"/>
            <a:ext cx="4966447" cy="6846394"/>
          </a:xfrm>
          <a:custGeom>
            <a:avLst/>
            <a:gdLst>
              <a:gd name="connsiteX0" fmla="*/ 0 w 4966447"/>
              <a:gd name="connsiteY0" fmla="*/ 0 h 6846394"/>
              <a:gd name="connsiteX1" fmla="*/ 4966447 w 4966447"/>
              <a:gd name="connsiteY1" fmla="*/ 0 h 6846394"/>
              <a:gd name="connsiteX2" fmla="*/ 3362258 w 4966447"/>
              <a:gd name="connsiteY2" fmla="*/ 6846394 h 6846394"/>
              <a:gd name="connsiteX3" fmla="*/ 0 w 4966447"/>
              <a:gd name="connsiteY3" fmla="*/ 6846394 h 6846394"/>
            </a:gdLst>
            <a:ahLst/>
            <a:cxnLst>
              <a:cxn ang="0">
                <a:pos x="connsiteX0" y="connsiteY0"/>
              </a:cxn>
              <a:cxn ang="0">
                <a:pos x="connsiteX1" y="connsiteY1"/>
              </a:cxn>
              <a:cxn ang="0">
                <a:pos x="connsiteX2" y="connsiteY2"/>
              </a:cxn>
              <a:cxn ang="0">
                <a:pos x="connsiteX3" y="connsiteY3"/>
              </a:cxn>
            </a:cxnLst>
            <a:rect l="l" t="t" r="r" b="b"/>
            <a:pathLst>
              <a:path w="4966447" h="6846394">
                <a:moveTo>
                  <a:pt x="0" y="0"/>
                </a:moveTo>
                <a:lnTo>
                  <a:pt x="4966447" y="0"/>
                </a:lnTo>
                <a:lnTo>
                  <a:pt x="3362258" y="6846394"/>
                </a:lnTo>
                <a:lnTo>
                  <a:pt x="0" y="6846394"/>
                </a:lnTo>
                <a:close/>
              </a:path>
            </a:pathLst>
          </a:custGeom>
          <a:solidFill>
            <a:schemeClr val="accent2"/>
          </a:solidFill>
        </p:spPr>
        <p:txBody>
          <a:bodyPr wrap="square">
            <a:noAutofit/>
          </a:bodyPr>
          <a:lstStyle/>
          <a:p>
            <a:r>
              <a:rPr lang="en-US"/>
              <a:t>Click icon to add picture</a:t>
            </a:r>
            <a:endParaRPr lang="en-US" dirty="0"/>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lvl1pPr>
              <a:defRPr>
                <a:solidFill>
                  <a:schemeClr val="bg1"/>
                </a:solidFill>
              </a:defRPr>
            </a:lvl1pPr>
          </a:lstStyle>
          <a:p>
            <a:r>
              <a:rPr lang="en-US" dirty="0"/>
              <a:t>Sample Footer Text</a:t>
            </a:r>
            <a:endParaRPr lang="en-US" dirty="0">
              <a:solidFill>
                <a:schemeClr val="bg1"/>
              </a:solidFill>
            </a:endParaRPr>
          </a:p>
        </p:txBody>
      </p:sp>
      <p:sp>
        <p:nvSpPr>
          <p:cNvPr id="7" name="Content Placeholder 2">
            <a:extLst>
              <a:ext uri="{FF2B5EF4-FFF2-40B4-BE49-F238E27FC236}">
                <a16:creationId xmlns:a16="http://schemas.microsoft.com/office/drawing/2014/main" id="{9C26D8E8-8E78-469E-8668-51D3E4C11F13}"/>
              </a:ext>
            </a:extLst>
          </p:cNvPr>
          <p:cNvSpPr>
            <a:spLocks noGrp="1"/>
          </p:cNvSpPr>
          <p:nvPr>
            <p:ph idx="1"/>
          </p:nvPr>
        </p:nvSpPr>
        <p:spPr>
          <a:xfrm>
            <a:off x="5146158" y="2301949"/>
            <a:ext cx="6238687" cy="4022650"/>
          </a:xfrm>
        </p:spPr>
        <p:txBody>
          <a:bodyPr/>
          <a:lstStyle>
            <a:lvl1pPr>
              <a:buNone/>
              <a:defRPr/>
            </a:lvl1pPr>
          </a:lstStyle>
          <a:p>
            <a:pPr lvl="0"/>
            <a:r>
              <a:rPr lang="en-US"/>
              <a:t>Click to edit Master text styles</a:t>
            </a:r>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a:t>2/7/20XX</a:t>
            </a:r>
            <a:endParaRPr lang="en-US" dirty="0"/>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cxnSp>
        <p:nvCxnSpPr>
          <p:cNvPr id="8" name="Straight Connector 7">
            <a:extLst>
              <a:ext uri="{FF2B5EF4-FFF2-40B4-BE49-F238E27FC236}">
                <a16:creationId xmlns:a16="http://schemas.microsoft.com/office/drawing/2014/main" id="{ED096BF3-A78D-4B37-892C-A0C32711851A}"/>
              </a:ext>
              <a:ext uri="{C183D7F6-B498-43B3-948B-1728B52AA6E4}">
                <adec:decorative xmlns:adec="http://schemas.microsoft.com/office/drawing/2017/decorative" val="1"/>
              </a:ext>
            </a:extLst>
          </p:cNvPr>
          <p:cNvCxnSpPr>
            <a:cxnSpLocks/>
          </p:cNvCxnSpPr>
          <p:nvPr userDrawn="1"/>
        </p:nvCxnSpPr>
        <p:spPr>
          <a:xfrm flipH="1">
            <a:off x="3627455" y="-19394"/>
            <a:ext cx="806149" cy="687739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94780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10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a:t>2/7/20XX</a:t>
            </a:r>
            <a:endParaRPr lang="en-US" dirty="0"/>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6870231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r>
              <a:rPr lang="en-US"/>
              <a:t>2/7/20XX</a:t>
            </a:r>
            <a:endParaRPr lang="en-US" dirty="0"/>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9499701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r>
              <a:rPr lang="en-US"/>
              <a:t>2/7/20XX</a:t>
            </a:r>
            <a:endParaRPr lang="en-US" dirty="0"/>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12845154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r>
              <a:rPr lang="en-US"/>
              <a:t>2/7/20XX</a:t>
            </a:r>
            <a:endParaRPr lang="en-US" dirty="0"/>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1136795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r>
              <a:rPr lang="en-US"/>
              <a:t>2/7/20XX</a:t>
            </a:r>
            <a:endParaRPr lang="en-US" dirty="0"/>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9259756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a:t>2/7/20XX</a:t>
            </a:r>
            <a:endParaRPr lang="en-US" dirty="0"/>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1185752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CA046725-2805-431E-AA4E-0B018DFB3EAC}"/>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23">
            <a:extLst>
              <a:ext uri="{FF2B5EF4-FFF2-40B4-BE49-F238E27FC236}">
                <a16:creationId xmlns:a16="http://schemas.microsoft.com/office/drawing/2014/main" id="{3C30A62C-FEC9-4F1D-976E-DB003592FD3E}"/>
              </a:ext>
              <a:ext uri="{C183D7F6-B498-43B3-948B-1728B52AA6E4}">
                <adec:decorative xmlns:adec="http://schemas.microsoft.com/office/drawing/2017/decorative" val="1"/>
              </a:ext>
            </a:extLst>
          </p:cNvPr>
          <p:cNvSpPr/>
          <p:nvPr userDrawn="1"/>
        </p:nvSpPr>
        <p:spPr>
          <a:xfrm rot="10800000">
            <a:off x="0" y="-5979"/>
            <a:ext cx="5111086" cy="6932218"/>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 name="connsiteX0" fmla="*/ 2023235 w 6699211"/>
              <a:gd name="connsiteY0" fmla="*/ 0 h 6869951"/>
              <a:gd name="connsiteX1" fmla="*/ 6699211 w 6699211"/>
              <a:gd name="connsiteY1" fmla="*/ 11953 h 6869951"/>
              <a:gd name="connsiteX2" fmla="*/ 6699211 w 6699211"/>
              <a:gd name="connsiteY2" fmla="*/ 6869951 h 6869951"/>
              <a:gd name="connsiteX3" fmla="*/ 0 w 6699211"/>
              <a:gd name="connsiteY3" fmla="*/ 6856303 h 6869951"/>
              <a:gd name="connsiteX4" fmla="*/ 2023235 w 6699211"/>
              <a:gd name="connsiteY4" fmla="*/ 0 h 6869951"/>
              <a:gd name="connsiteX0" fmla="*/ 2702995 w 6699211"/>
              <a:gd name="connsiteY0" fmla="*/ 42638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42638 h 6857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9211" h="6857998">
                <a:moveTo>
                  <a:pt x="2702995" y="42638"/>
                </a:moveTo>
                <a:lnTo>
                  <a:pt x="6699211" y="0"/>
                </a:lnTo>
                <a:lnTo>
                  <a:pt x="6699211" y="6857998"/>
                </a:lnTo>
                <a:lnTo>
                  <a:pt x="0" y="6844350"/>
                </a:lnTo>
                <a:lnTo>
                  <a:pt x="2702995" y="42638"/>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ACA2C262-0DF7-4EBE-8F23-D1240B3BB5A9}"/>
              </a:ext>
            </a:extLst>
          </p:cNvPr>
          <p:cNvSpPr>
            <a:spLocks noGrp="1"/>
          </p:cNvSpPr>
          <p:nvPr>
            <p:ph type="title"/>
          </p:nvPr>
        </p:nvSpPr>
        <p:spPr>
          <a:xfrm>
            <a:off x="680485" y="675167"/>
            <a:ext cx="3761862" cy="3055078"/>
          </a:xfrm>
        </p:spPr>
        <p:txBody>
          <a:bodyPr anchor="t">
            <a:normAutofit/>
          </a:bodyPr>
          <a:lstStyle>
            <a:lvl1pPr>
              <a:defRPr sz="4400"/>
            </a:lvl1pPr>
          </a:lstStyle>
          <a:p>
            <a:r>
              <a:rPr lang="en-US"/>
              <a:t>Click to edit Master title style</a:t>
            </a:r>
            <a:endParaRPr lang="en-US" dirty="0"/>
          </a:p>
        </p:txBody>
      </p:sp>
      <p:sp>
        <p:nvSpPr>
          <p:cNvPr id="8" name="Content Placeholder 2">
            <a:extLst>
              <a:ext uri="{FF2B5EF4-FFF2-40B4-BE49-F238E27FC236}">
                <a16:creationId xmlns:a16="http://schemas.microsoft.com/office/drawing/2014/main" id="{430E531D-ED29-45E2-A30F-0363B29E057C}"/>
              </a:ext>
            </a:extLst>
          </p:cNvPr>
          <p:cNvSpPr>
            <a:spLocks noGrp="1"/>
          </p:cNvSpPr>
          <p:nvPr>
            <p:ph idx="1"/>
          </p:nvPr>
        </p:nvSpPr>
        <p:spPr>
          <a:xfrm>
            <a:off x="5167424" y="533400"/>
            <a:ext cx="3794512" cy="5797237"/>
          </a:xfrm>
        </p:spPr>
        <p:txBody>
          <a:bodyPr anchor="ctr">
            <a:normAutofit/>
          </a:bodyPr>
          <a:lstStyle>
            <a:lvl1pPr>
              <a:buNone/>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cxnSp>
        <p:nvCxnSpPr>
          <p:cNvPr id="10" name="Straight Connector 9">
            <a:extLst>
              <a:ext uri="{FF2B5EF4-FFF2-40B4-BE49-F238E27FC236}">
                <a16:creationId xmlns:a16="http://schemas.microsoft.com/office/drawing/2014/main" id="{0801F434-3E0E-40D9-A2D3-857BAE77D1D7}"/>
              </a:ext>
              <a:ext uri="{C183D7F6-B498-43B3-948B-1728B52AA6E4}">
                <adec:decorative xmlns:adec="http://schemas.microsoft.com/office/drawing/2017/decorative" val="1"/>
              </a:ext>
            </a:extLst>
          </p:cNvPr>
          <p:cNvCxnSpPr>
            <a:cxnSpLocks/>
            <a:stCxn id="5" idx="2"/>
          </p:cNvCxnSpPr>
          <p:nvPr userDrawn="1"/>
        </p:nvCxnSpPr>
        <p:spPr>
          <a:xfrm flipH="1" flipV="1">
            <a:off x="0" y="5329451"/>
            <a:ext cx="6096000" cy="15285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D44F5C56-0053-4E4A-BFFF-E98E7B91CCA9}"/>
              </a:ext>
            </a:extLst>
          </p:cNvPr>
          <p:cNvSpPr>
            <a:spLocks noGrp="1"/>
          </p:cNvSpPr>
          <p:nvPr>
            <p:ph type="pic" sz="quarter" idx="13"/>
          </p:nvPr>
        </p:nvSpPr>
        <p:spPr>
          <a:xfrm>
            <a:off x="9531096" y="0"/>
            <a:ext cx="2660904" cy="3429000"/>
          </a:xfrm>
          <a:solidFill>
            <a:schemeClr val="accent2"/>
          </a:solidFill>
        </p:spPr>
        <p:txBody>
          <a:bodyPr/>
          <a:lstStyle/>
          <a:p>
            <a:r>
              <a:rPr lang="en-US"/>
              <a:t>Click icon to add picture</a:t>
            </a:r>
            <a:endParaRPr lang="en-US" dirty="0"/>
          </a:p>
        </p:txBody>
      </p:sp>
      <p:sp>
        <p:nvSpPr>
          <p:cNvPr id="14" name="Picture Placeholder 12">
            <a:extLst>
              <a:ext uri="{FF2B5EF4-FFF2-40B4-BE49-F238E27FC236}">
                <a16:creationId xmlns:a16="http://schemas.microsoft.com/office/drawing/2014/main" id="{226008DD-DEA7-4900-8D76-128694E12320}"/>
              </a:ext>
            </a:extLst>
          </p:cNvPr>
          <p:cNvSpPr>
            <a:spLocks noGrp="1"/>
          </p:cNvSpPr>
          <p:nvPr>
            <p:ph type="pic" sz="quarter" idx="14"/>
          </p:nvPr>
        </p:nvSpPr>
        <p:spPr>
          <a:xfrm>
            <a:off x="9531096" y="3383280"/>
            <a:ext cx="2660904" cy="3474720"/>
          </a:xfrm>
          <a:solidFill>
            <a:schemeClr val="accent2"/>
          </a:solidFill>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a:t>2/7/20XX</a:t>
            </a:r>
            <a:endParaRPr lang="en-US" dirty="0"/>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10998517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943FF111-78CB-4983-B8F5-B6B8AB608EBD}"/>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D7213E2B-F1F4-4058-B2C2-73EC82E30701}"/>
              </a:ext>
            </a:extLst>
          </p:cNvPr>
          <p:cNvSpPr>
            <a:spLocks noGrp="1"/>
          </p:cNvSpPr>
          <p:nvPr>
            <p:ph type="ctrTitle"/>
          </p:nvPr>
        </p:nvSpPr>
        <p:spPr>
          <a:xfrm>
            <a:off x="5083790" y="1064715"/>
            <a:ext cx="6153912" cy="3922755"/>
          </a:xfrm>
        </p:spPr>
        <p:txBody>
          <a:bodyPr>
            <a:normAutofit/>
          </a:bodyPr>
          <a:lstStyle>
            <a:lvl1pPr algn="l">
              <a:defRPr sz="4400"/>
            </a:lvl1pPr>
          </a:lstStyle>
          <a:p>
            <a:pPr algn="r"/>
            <a:r>
              <a:rPr lang="en-US"/>
              <a:t>Click to edit Master title style</a:t>
            </a:r>
            <a:endParaRPr lang="en-US" dirty="0"/>
          </a:p>
        </p:txBody>
      </p:sp>
      <p:sp>
        <p:nvSpPr>
          <p:cNvPr id="7" name="Subtitle 2">
            <a:extLst>
              <a:ext uri="{FF2B5EF4-FFF2-40B4-BE49-F238E27FC236}">
                <a16:creationId xmlns:a16="http://schemas.microsoft.com/office/drawing/2014/main" id="{6F3C210C-32A8-4833-93AA-B97D51CEA9A5}"/>
              </a:ext>
            </a:extLst>
          </p:cNvPr>
          <p:cNvSpPr>
            <a:spLocks noGrp="1"/>
          </p:cNvSpPr>
          <p:nvPr>
            <p:ph type="subTitle" idx="1"/>
          </p:nvPr>
        </p:nvSpPr>
        <p:spPr>
          <a:xfrm>
            <a:off x="5083790" y="5033339"/>
            <a:ext cx="6157951" cy="943386"/>
          </a:xfrm>
        </p:spPr>
        <p:txBody>
          <a:bodyPr/>
          <a:lstStyle>
            <a:lvl1pPr>
              <a:buNone/>
              <a:defRPr/>
            </a:lvl1pPr>
          </a:lstStyle>
          <a:p>
            <a:pPr algn="r"/>
            <a:r>
              <a:rPr lang="en-US"/>
              <a:t>Click to edit Master subtitle style</a:t>
            </a:r>
            <a:endParaRPr lang="en-US" dirty="0"/>
          </a:p>
        </p:txBody>
      </p:sp>
      <p:cxnSp>
        <p:nvCxnSpPr>
          <p:cNvPr id="9" name="Straight Connector 8">
            <a:extLst>
              <a:ext uri="{FF2B5EF4-FFF2-40B4-BE49-F238E27FC236}">
                <a16:creationId xmlns:a16="http://schemas.microsoft.com/office/drawing/2014/main" id="{F9FA8250-8F05-4500-98CD-AD8B9E2BABCB}"/>
              </a:ext>
              <a:ext uri="{C183D7F6-B498-43B3-948B-1728B52AA6E4}">
                <adec:decorative xmlns:adec="http://schemas.microsoft.com/office/drawing/2017/decorative" val="1"/>
              </a:ext>
            </a:extLst>
          </p:cNvPr>
          <p:cNvCxnSpPr>
            <a:cxnSpLocks/>
          </p:cNvCxnSpPr>
          <p:nvPr userDrawn="1"/>
        </p:nvCxnSpPr>
        <p:spPr>
          <a:xfrm flipH="1">
            <a:off x="3418764" y="0"/>
            <a:ext cx="815637" cy="685734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F4A7590-29E0-4C43-A12B-EE5A8672A9B9}"/>
              </a:ext>
              <a:ext uri="{C183D7F6-B498-43B3-948B-1728B52AA6E4}">
                <adec:decorative xmlns:adec="http://schemas.microsoft.com/office/drawing/2017/decorative" val="1"/>
              </a:ext>
            </a:extLst>
          </p:cNvPr>
          <p:cNvCxnSpPr>
            <a:cxnSpLocks/>
          </p:cNvCxnSpPr>
          <p:nvPr userDrawn="1"/>
        </p:nvCxnSpPr>
        <p:spPr>
          <a:xfrm>
            <a:off x="0" y="5468380"/>
            <a:ext cx="6096000" cy="138961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8440C747-2FA3-4C97-A0A7-52520A197E23}"/>
              </a:ext>
            </a:extLst>
          </p:cNvPr>
          <p:cNvSpPr>
            <a:spLocks noGrp="1"/>
          </p:cNvSpPr>
          <p:nvPr>
            <p:ph type="pic" sz="quarter" idx="13"/>
          </p:nvPr>
        </p:nvSpPr>
        <p:spPr>
          <a:xfrm>
            <a:off x="16822" y="0"/>
            <a:ext cx="4811317" cy="6857998"/>
          </a:xfrm>
          <a:custGeom>
            <a:avLst/>
            <a:gdLst>
              <a:gd name="connsiteX0" fmla="*/ 0 w 4811317"/>
              <a:gd name="connsiteY0" fmla="*/ 0 h 6857998"/>
              <a:gd name="connsiteX1" fmla="*/ 4811317 w 4811317"/>
              <a:gd name="connsiteY1" fmla="*/ 0 h 6857998"/>
              <a:gd name="connsiteX2" fmla="*/ 2712446 w 4811317"/>
              <a:gd name="connsiteY2" fmla="*/ 6857998 h 6857998"/>
              <a:gd name="connsiteX3" fmla="*/ 0 w 4811317"/>
              <a:gd name="connsiteY3" fmla="*/ 6857998 h 6857998"/>
            </a:gdLst>
            <a:ahLst/>
            <a:cxnLst>
              <a:cxn ang="0">
                <a:pos x="connsiteX0" y="connsiteY0"/>
              </a:cxn>
              <a:cxn ang="0">
                <a:pos x="connsiteX1" y="connsiteY1"/>
              </a:cxn>
              <a:cxn ang="0">
                <a:pos x="connsiteX2" y="connsiteY2"/>
              </a:cxn>
              <a:cxn ang="0">
                <a:pos x="connsiteX3" y="connsiteY3"/>
              </a:cxn>
            </a:cxnLst>
            <a:rect l="l" t="t" r="r" b="b"/>
            <a:pathLst>
              <a:path w="4811317" h="6857998">
                <a:moveTo>
                  <a:pt x="0" y="0"/>
                </a:moveTo>
                <a:lnTo>
                  <a:pt x="4811317" y="0"/>
                </a:lnTo>
                <a:lnTo>
                  <a:pt x="2712446" y="6857998"/>
                </a:lnTo>
                <a:lnTo>
                  <a:pt x="0" y="6857998"/>
                </a:lnTo>
                <a:close/>
              </a:path>
            </a:pathLst>
          </a:custGeom>
          <a:solidFill>
            <a:schemeClr val="accent2"/>
          </a:solidFill>
        </p:spPr>
        <p:txBody>
          <a:bodyPr wrap="square">
            <a:noAutofit/>
          </a:bodyPr>
          <a:lstStyle/>
          <a:p>
            <a:r>
              <a:rPr lang="en-US"/>
              <a:t>Click icon to add picture</a:t>
            </a:r>
            <a:endParaRPr lang="en-US" dirty="0"/>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a:t>2/7/20XX</a:t>
            </a:r>
            <a:endParaRPr lang="en-US" dirty="0"/>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25060468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r>
              <a:rPr lang="en-US"/>
              <a:t>2/7/20XX</a:t>
            </a:r>
            <a:endParaRPr lang="en-US" dirty="0"/>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3391958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r>
              <a:rPr lang="en-US"/>
              <a:t>2/7/20XX</a:t>
            </a:r>
            <a:endParaRPr lang="en-US" dirty="0"/>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4200526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F3DC9447-F266-4B2E-8776-377FB587EEA9}"/>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67F96C23-62A5-470B-9372-6381453507D1}"/>
              </a:ext>
            </a:extLst>
          </p:cNvPr>
          <p:cNvSpPr>
            <a:spLocks noGrp="1"/>
          </p:cNvSpPr>
          <p:nvPr>
            <p:ph type="title"/>
          </p:nvPr>
        </p:nvSpPr>
        <p:spPr>
          <a:xfrm>
            <a:off x="5693734" y="557304"/>
            <a:ext cx="5355265" cy="1625731"/>
          </a:xfrm>
        </p:spPr>
        <p:txBody>
          <a:bodyPr>
            <a:normAutofit/>
          </a:bodyPr>
          <a:lstStyle>
            <a:lvl1pPr>
              <a:defRPr sz="4400"/>
            </a:lvl1pPr>
          </a:lstStyle>
          <a:p>
            <a:r>
              <a:rPr lang="en-US"/>
              <a:t>Click to edit Master title style</a:t>
            </a:r>
            <a:endParaRPr lang="en-US" dirty="0"/>
          </a:p>
        </p:txBody>
      </p:sp>
      <p:cxnSp>
        <p:nvCxnSpPr>
          <p:cNvPr id="10" name="Straight Connector 9">
            <a:extLst>
              <a:ext uri="{FF2B5EF4-FFF2-40B4-BE49-F238E27FC236}">
                <a16:creationId xmlns:a16="http://schemas.microsoft.com/office/drawing/2014/main" id="{34B16D8F-69C0-44C7-95EE-6C7CDECACDAF}"/>
              </a:ext>
              <a:ext uri="{C183D7F6-B498-43B3-948B-1728B52AA6E4}">
                <adec:decorative xmlns:adec="http://schemas.microsoft.com/office/drawing/2017/decorative" val="1"/>
              </a:ext>
            </a:extLst>
          </p:cNvPr>
          <p:cNvCxnSpPr>
            <a:cxnSpLocks/>
          </p:cNvCxnSpPr>
          <p:nvPr userDrawn="1"/>
        </p:nvCxnSpPr>
        <p:spPr>
          <a:xfrm flipV="1">
            <a:off x="4576137" y="0"/>
            <a:ext cx="668374" cy="68580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E8FA2190-55B9-429E-AE43-1A9A41DBEBF9}"/>
              </a:ext>
            </a:extLst>
          </p:cNvPr>
          <p:cNvSpPr>
            <a:spLocks noGrp="1"/>
          </p:cNvSpPr>
          <p:nvPr>
            <p:ph type="pic" sz="quarter" idx="13"/>
          </p:nvPr>
        </p:nvSpPr>
        <p:spPr>
          <a:xfrm>
            <a:off x="1" y="0"/>
            <a:ext cx="4742121" cy="3434316"/>
          </a:xfrm>
          <a:custGeom>
            <a:avLst/>
            <a:gdLst>
              <a:gd name="connsiteX0" fmla="*/ 0 w 4742121"/>
              <a:gd name="connsiteY0" fmla="*/ 0 h 3434316"/>
              <a:gd name="connsiteX1" fmla="*/ 4306186 w 4742121"/>
              <a:gd name="connsiteY1" fmla="*/ 0 h 3434316"/>
              <a:gd name="connsiteX2" fmla="*/ 4742121 w 4742121"/>
              <a:gd name="connsiteY2" fmla="*/ 3434316 h 3434316"/>
              <a:gd name="connsiteX3" fmla="*/ 0 w 4742121"/>
              <a:gd name="connsiteY3" fmla="*/ 3434316 h 3434316"/>
            </a:gdLst>
            <a:ahLst/>
            <a:cxnLst>
              <a:cxn ang="0">
                <a:pos x="connsiteX0" y="connsiteY0"/>
              </a:cxn>
              <a:cxn ang="0">
                <a:pos x="connsiteX1" y="connsiteY1"/>
              </a:cxn>
              <a:cxn ang="0">
                <a:pos x="connsiteX2" y="connsiteY2"/>
              </a:cxn>
              <a:cxn ang="0">
                <a:pos x="connsiteX3" y="connsiteY3"/>
              </a:cxn>
            </a:cxnLst>
            <a:rect l="l" t="t" r="r" b="b"/>
            <a:pathLst>
              <a:path w="4742121" h="3434316">
                <a:moveTo>
                  <a:pt x="0" y="0"/>
                </a:moveTo>
                <a:lnTo>
                  <a:pt x="4306186" y="0"/>
                </a:lnTo>
                <a:lnTo>
                  <a:pt x="4742121" y="3434316"/>
                </a:lnTo>
                <a:lnTo>
                  <a:pt x="0" y="3434316"/>
                </a:lnTo>
                <a:close/>
              </a:path>
            </a:pathLst>
          </a:custGeom>
          <a:solidFill>
            <a:schemeClr val="accent2"/>
          </a:solidFill>
        </p:spPr>
        <p:txBody>
          <a:bodyPr wrap="square">
            <a:noAutofit/>
          </a:bodyPr>
          <a:lstStyle/>
          <a:p>
            <a:r>
              <a:rPr lang="en-US"/>
              <a:t>Click icon to add picture</a:t>
            </a:r>
            <a:endParaRPr lang="en-US" dirty="0"/>
          </a:p>
        </p:txBody>
      </p:sp>
      <p:sp>
        <p:nvSpPr>
          <p:cNvPr id="16" name="Picture Placeholder 15">
            <a:extLst>
              <a:ext uri="{FF2B5EF4-FFF2-40B4-BE49-F238E27FC236}">
                <a16:creationId xmlns:a16="http://schemas.microsoft.com/office/drawing/2014/main" id="{B2EDFEAD-E435-414E-A9BA-4119679CBA66}"/>
              </a:ext>
            </a:extLst>
          </p:cNvPr>
          <p:cNvSpPr>
            <a:spLocks noGrp="1"/>
          </p:cNvSpPr>
          <p:nvPr>
            <p:ph type="pic" sz="quarter" idx="14"/>
          </p:nvPr>
        </p:nvSpPr>
        <p:spPr>
          <a:xfrm>
            <a:off x="-5" y="3432620"/>
            <a:ext cx="5178056" cy="3425380"/>
          </a:xfrm>
          <a:custGeom>
            <a:avLst/>
            <a:gdLst>
              <a:gd name="connsiteX0" fmla="*/ 0 w 5178056"/>
              <a:gd name="connsiteY0" fmla="*/ 0 h 3425380"/>
              <a:gd name="connsiteX1" fmla="*/ 4742581 w 5178056"/>
              <a:gd name="connsiteY1" fmla="*/ 0 h 3425380"/>
              <a:gd name="connsiteX2" fmla="*/ 5178056 w 5178056"/>
              <a:gd name="connsiteY2" fmla="*/ 3425380 h 3425380"/>
              <a:gd name="connsiteX3" fmla="*/ 0 w 5178056"/>
              <a:gd name="connsiteY3" fmla="*/ 3425380 h 3425380"/>
            </a:gdLst>
            <a:ahLst/>
            <a:cxnLst>
              <a:cxn ang="0">
                <a:pos x="connsiteX0" y="connsiteY0"/>
              </a:cxn>
              <a:cxn ang="0">
                <a:pos x="connsiteX1" y="connsiteY1"/>
              </a:cxn>
              <a:cxn ang="0">
                <a:pos x="connsiteX2" y="connsiteY2"/>
              </a:cxn>
              <a:cxn ang="0">
                <a:pos x="connsiteX3" y="connsiteY3"/>
              </a:cxn>
            </a:cxnLst>
            <a:rect l="l" t="t" r="r" b="b"/>
            <a:pathLst>
              <a:path w="5178056" h="3425380">
                <a:moveTo>
                  <a:pt x="0" y="0"/>
                </a:moveTo>
                <a:lnTo>
                  <a:pt x="4742581" y="0"/>
                </a:lnTo>
                <a:lnTo>
                  <a:pt x="5178056" y="3425380"/>
                </a:lnTo>
                <a:lnTo>
                  <a:pt x="0" y="3425380"/>
                </a:lnTo>
                <a:close/>
              </a:path>
            </a:pathLst>
          </a:custGeom>
          <a:solidFill>
            <a:schemeClr val="accent2">
              <a:lumMod val="60000"/>
              <a:lumOff val="40000"/>
            </a:schemeClr>
          </a:solidFill>
        </p:spPr>
        <p:txBody>
          <a:bodyPr wrap="square">
            <a:noAutofit/>
          </a:bodyPr>
          <a:lstStyle/>
          <a:p>
            <a:r>
              <a:rPr lang="en-US"/>
              <a:t>Click icon to add picture</a:t>
            </a:r>
            <a:endParaRPr lang="en-US" dirty="0"/>
          </a:p>
        </p:txBody>
      </p:sp>
      <p:sp>
        <p:nvSpPr>
          <p:cNvPr id="9" name="Content Placeholder 2">
            <a:extLst>
              <a:ext uri="{FF2B5EF4-FFF2-40B4-BE49-F238E27FC236}">
                <a16:creationId xmlns:a16="http://schemas.microsoft.com/office/drawing/2014/main" id="{F7C28F12-C8E8-444E-8B69-9A0561604317}"/>
              </a:ext>
            </a:extLst>
          </p:cNvPr>
          <p:cNvSpPr>
            <a:spLocks noGrp="1"/>
          </p:cNvSpPr>
          <p:nvPr>
            <p:ph idx="1"/>
          </p:nvPr>
        </p:nvSpPr>
        <p:spPr>
          <a:xfrm>
            <a:off x="5693734" y="2183035"/>
            <a:ext cx="5355266" cy="4121845"/>
          </a:xfrm>
        </p:spPr>
        <p:txBody>
          <a:bodyPr anchor="ctr">
            <a:normAutofit/>
          </a:bodyPr>
          <a:lstStyle>
            <a:lvl1pPr marL="0" indent="0">
              <a:buNone/>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lvl1pPr>
              <a:defRPr>
                <a:solidFill>
                  <a:schemeClr val="bg1"/>
                </a:solidFill>
              </a:defRPr>
            </a:lvl1pPr>
          </a:lstStyle>
          <a:p>
            <a:r>
              <a:rPr lang="en-US" dirty="0"/>
              <a:t>Sample Footer Text</a:t>
            </a:r>
            <a:endParaRPr lang="en-US" dirty="0">
              <a:solidFill>
                <a:schemeClr val="bg1"/>
              </a:solidFill>
            </a:endParaRPr>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a:t>2/7/20XX</a:t>
            </a:r>
            <a:endParaRPr lang="en-US" dirty="0"/>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455565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spTree>
      <p:nvGrpSpPr>
        <p:cNvPr id="1" name=""/>
        <p:cNvGrpSpPr/>
        <p:nvPr/>
      </p:nvGrpSpPr>
      <p:grpSpPr>
        <a:xfrm>
          <a:off x="0" y="0"/>
          <a:ext cx="0" cy="0"/>
          <a:chOff x="0" y="0"/>
          <a:chExt cx="0" cy="0"/>
        </a:xfrm>
      </p:grpSpPr>
      <p:sp>
        <p:nvSpPr>
          <p:cNvPr id="13" name="Subtitle 2">
            <a:extLst>
              <a:ext uri="{FF2B5EF4-FFF2-40B4-BE49-F238E27FC236}">
                <a16:creationId xmlns:a16="http://schemas.microsoft.com/office/drawing/2014/main" id="{49714512-90F0-4B35-94F8-E1B4DCE963AA}"/>
              </a:ext>
            </a:extLst>
          </p:cNvPr>
          <p:cNvSpPr>
            <a:spLocks noGrp="1"/>
          </p:cNvSpPr>
          <p:nvPr>
            <p:ph type="subTitle" idx="1"/>
          </p:nvPr>
        </p:nvSpPr>
        <p:spPr>
          <a:xfrm>
            <a:off x="967750" y="975816"/>
            <a:ext cx="2979897" cy="1264340"/>
          </a:xfrm>
        </p:spPr>
        <p:txBody>
          <a:bodyPr anchor="b">
            <a:normAutofit/>
          </a:bodyPr>
          <a:lstStyle>
            <a:lvl1pPr>
              <a:buNone/>
              <a:defRPr/>
            </a:lvl1pPr>
          </a:lstStyle>
          <a:p>
            <a:pPr algn="l"/>
            <a:r>
              <a:rPr lang="en-US" sz="1600"/>
              <a:t>Click to edit Master subtitle style</a:t>
            </a:r>
            <a:endParaRPr lang="en-US" sz="1600" dirty="0"/>
          </a:p>
        </p:txBody>
      </p:sp>
      <p:sp>
        <p:nvSpPr>
          <p:cNvPr id="20" name="Picture Placeholder 19">
            <a:extLst>
              <a:ext uri="{FF2B5EF4-FFF2-40B4-BE49-F238E27FC236}">
                <a16:creationId xmlns:a16="http://schemas.microsoft.com/office/drawing/2014/main" id="{44895DE7-C22A-447F-B81A-BDCA25CAF27B}"/>
              </a:ext>
            </a:extLst>
          </p:cNvPr>
          <p:cNvSpPr>
            <a:spLocks noGrp="1"/>
          </p:cNvSpPr>
          <p:nvPr>
            <p:ph type="pic" sz="quarter" idx="13"/>
          </p:nvPr>
        </p:nvSpPr>
        <p:spPr>
          <a:xfrm>
            <a:off x="3208292" y="3"/>
            <a:ext cx="8997356" cy="4581079"/>
          </a:xfrm>
          <a:custGeom>
            <a:avLst/>
            <a:gdLst>
              <a:gd name="connsiteX0" fmla="*/ 0 w 8997356"/>
              <a:gd name="connsiteY0" fmla="*/ 0 h 4581079"/>
              <a:gd name="connsiteX1" fmla="*/ 8983708 w 8997356"/>
              <a:gd name="connsiteY1" fmla="*/ 0 h 4581079"/>
              <a:gd name="connsiteX2" fmla="*/ 8997356 w 8997356"/>
              <a:gd name="connsiteY2" fmla="*/ 893928 h 4581079"/>
              <a:gd name="connsiteX3" fmla="*/ 4060801 w 8997356"/>
              <a:gd name="connsiteY3" fmla="*/ 4581079 h 4581079"/>
            </a:gdLst>
            <a:ahLst/>
            <a:cxnLst>
              <a:cxn ang="0">
                <a:pos x="connsiteX0" y="connsiteY0"/>
              </a:cxn>
              <a:cxn ang="0">
                <a:pos x="connsiteX1" y="connsiteY1"/>
              </a:cxn>
              <a:cxn ang="0">
                <a:pos x="connsiteX2" y="connsiteY2"/>
              </a:cxn>
              <a:cxn ang="0">
                <a:pos x="connsiteX3" y="connsiteY3"/>
              </a:cxn>
            </a:cxnLst>
            <a:rect l="l" t="t" r="r" b="b"/>
            <a:pathLst>
              <a:path w="8997356" h="4581079">
                <a:moveTo>
                  <a:pt x="0" y="0"/>
                </a:moveTo>
                <a:lnTo>
                  <a:pt x="8983708" y="0"/>
                </a:lnTo>
                <a:lnTo>
                  <a:pt x="8997356" y="893928"/>
                </a:lnTo>
                <a:lnTo>
                  <a:pt x="4060801" y="4581079"/>
                </a:lnTo>
                <a:close/>
              </a:path>
            </a:pathLst>
          </a:custGeom>
          <a:solidFill>
            <a:schemeClr val="accent2"/>
          </a:solidFill>
        </p:spPr>
        <p:txBody>
          <a:bodyPr wrap="square">
            <a:noAutofit/>
          </a:bodyPr>
          <a:lstStyle/>
          <a:p>
            <a:r>
              <a:rPr lang="en-US"/>
              <a:t>Click icon to add picture</a:t>
            </a:r>
            <a:endParaRPr lang="en-US" dirty="0"/>
          </a:p>
        </p:txBody>
      </p:sp>
      <p:sp>
        <p:nvSpPr>
          <p:cNvPr id="23" name="Picture Placeholder 22">
            <a:extLst>
              <a:ext uri="{FF2B5EF4-FFF2-40B4-BE49-F238E27FC236}">
                <a16:creationId xmlns:a16="http://schemas.microsoft.com/office/drawing/2014/main" id="{A5B5EF63-EEAA-4B07-A2B8-2483452BBA37}"/>
              </a:ext>
            </a:extLst>
          </p:cNvPr>
          <p:cNvSpPr>
            <a:spLocks noGrp="1"/>
          </p:cNvSpPr>
          <p:nvPr>
            <p:ph type="pic" sz="quarter" idx="14"/>
          </p:nvPr>
        </p:nvSpPr>
        <p:spPr>
          <a:xfrm>
            <a:off x="7243070" y="883420"/>
            <a:ext cx="4948931" cy="5974580"/>
          </a:xfrm>
          <a:custGeom>
            <a:avLst/>
            <a:gdLst>
              <a:gd name="connsiteX0" fmla="*/ 4948931 w 4948931"/>
              <a:gd name="connsiteY0" fmla="*/ 0 h 5974580"/>
              <a:gd name="connsiteX1" fmla="*/ 4948931 w 4948931"/>
              <a:gd name="connsiteY1" fmla="*/ 5974580 h 5974580"/>
              <a:gd name="connsiteX2" fmla="*/ 2028713 w 4948931"/>
              <a:gd name="connsiteY2" fmla="*/ 5974580 h 5974580"/>
              <a:gd name="connsiteX3" fmla="*/ 0 w 4948931"/>
              <a:gd name="connsiteY3" fmla="*/ 3710792 h 5974580"/>
            </a:gdLst>
            <a:ahLst/>
            <a:cxnLst>
              <a:cxn ang="0">
                <a:pos x="connsiteX0" y="connsiteY0"/>
              </a:cxn>
              <a:cxn ang="0">
                <a:pos x="connsiteX1" y="connsiteY1"/>
              </a:cxn>
              <a:cxn ang="0">
                <a:pos x="connsiteX2" y="connsiteY2"/>
              </a:cxn>
              <a:cxn ang="0">
                <a:pos x="connsiteX3" y="connsiteY3"/>
              </a:cxn>
            </a:cxnLst>
            <a:rect l="l" t="t" r="r" b="b"/>
            <a:pathLst>
              <a:path w="4948931" h="5974580">
                <a:moveTo>
                  <a:pt x="4948931" y="0"/>
                </a:moveTo>
                <a:lnTo>
                  <a:pt x="4948931" y="5974580"/>
                </a:lnTo>
                <a:lnTo>
                  <a:pt x="2028713" y="5974580"/>
                </a:lnTo>
                <a:lnTo>
                  <a:pt x="0" y="3710792"/>
                </a:lnTo>
                <a:close/>
              </a:path>
            </a:pathLst>
          </a:custGeom>
          <a:solidFill>
            <a:schemeClr val="accent2">
              <a:lumMod val="60000"/>
              <a:lumOff val="40000"/>
            </a:schemeClr>
          </a:solidFill>
        </p:spPr>
        <p:txBody>
          <a:bodyPr wrap="square">
            <a:noAutofit/>
          </a:bodyPr>
          <a:lstStyle/>
          <a:p>
            <a:r>
              <a:rPr lang="en-US"/>
              <a:t>Click icon to add picture</a:t>
            </a:r>
            <a:endParaRPr lang="en-US" dirty="0"/>
          </a:p>
        </p:txBody>
      </p:sp>
      <p:sp>
        <p:nvSpPr>
          <p:cNvPr id="26" name="Picture Placeholder 25">
            <a:extLst>
              <a:ext uri="{FF2B5EF4-FFF2-40B4-BE49-F238E27FC236}">
                <a16:creationId xmlns:a16="http://schemas.microsoft.com/office/drawing/2014/main" id="{C4F9D0F6-DE6A-44A3-9D9E-A53D0C229248}"/>
              </a:ext>
            </a:extLst>
          </p:cNvPr>
          <p:cNvSpPr>
            <a:spLocks noGrp="1"/>
          </p:cNvSpPr>
          <p:nvPr>
            <p:ph type="pic" sz="quarter" idx="15"/>
          </p:nvPr>
        </p:nvSpPr>
        <p:spPr>
          <a:xfrm>
            <a:off x="4234997" y="4574265"/>
            <a:ext cx="5074516" cy="2298983"/>
          </a:xfrm>
          <a:custGeom>
            <a:avLst/>
            <a:gdLst>
              <a:gd name="connsiteX0" fmla="*/ 3034176 w 5074516"/>
              <a:gd name="connsiteY0" fmla="*/ 0 h 2298983"/>
              <a:gd name="connsiteX1" fmla="*/ 5074516 w 5074516"/>
              <a:gd name="connsiteY1" fmla="*/ 2298983 h 2298983"/>
              <a:gd name="connsiteX2" fmla="*/ 0 w 5074516"/>
              <a:gd name="connsiteY2" fmla="*/ 2298983 h 2298983"/>
            </a:gdLst>
            <a:ahLst/>
            <a:cxnLst>
              <a:cxn ang="0">
                <a:pos x="connsiteX0" y="connsiteY0"/>
              </a:cxn>
              <a:cxn ang="0">
                <a:pos x="connsiteX1" y="connsiteY1"/>
              </a:cxn>
              <a:cxn ang="0">
                <a:pos x="connsiteX2" y="connsiteY2"/>
              </a:cxn>
            </a:cxnLst>
            <a:rect l="l" t="t" r="r" b="b"/>
            <a:pathLst>
              <a:path w="5074516" h="2298983">
                <a:moveTo>
                  <a:pt x="3034176" y="0"/>
                </a:moveTo>
                <a:lnTo>
                  <a:pt x="5074516" y="2298983"/>
                </a:lnTo>
                <a:lnTo>
                  <a:pt x="0" y="2298983"/>
                </a:lnTo>
                <a:close/>
              </a:path>
            </a:pathLst>
          </a:custGeom>
          <a:solidFill>
            <a:schemeClr val="accent2"/>
          </a:solidFill>
        </p:spPr>
        <p:txBody>
          <a:bodyPr wrap="square">
            <a:noAutofit/>
          </a:bodyPr>
          <a:lstStyle/>
          <a:p>
            <a:r>
              <a:rPr lang="en-US"/>
              <a:t>Click icon to add picture</a:t>
            </a:r>
            <a:endParaRPr lang="en-US" dirty="0"/>
          </a:p>
        </p:txBody>
      </p:sp>
      <p:sp>
        <p:nvSpPr>
          <p:cNvPr id="5" name="Title 4">
            <a:extLst>
              <a:ext uri="{FF2B5EF4-FFF2-40B4-BE49-F238E27FC236}">
                <a16:creationId xmlns:a16="http://schemas.microsoft.com/office/drawing/2014/main" id="{9FEE8AE0-4188-4CB6-8BFB-70E163ED7FA5}"/>
              </a:ext>
            </a:extLst>
          </p:cNvPr>
          <p:cNvSpPr>
            <a:spLocks noGrp="1"/>
          </p:cNvSpPr>
          <p:nvPr>
            <p:ph type="title"/>
          </p:nvPr>
        </p:nvSpPr>
        <p:spPr>
          <a:xfrm>
            <a:off x="969264" y="2679192"/>
            <a:ext cx="4946904" cy="3273552"/>
          </a:xfrm>
        </p:spPr>
        <p:txBody>
          <a:bodyPr>
            <a:normAutofit/>
          </a:bodyPr>
          <a:lstStyle>
            <a:lvl1pPr>
              <a:defRPr sz="4400"/>
            </a:lvl1pPr>
          </a:lstStyle>
          <a:p>
            <a:r>
              <a:rPr lang="en-US"/>
              <a:t>Click to edit Master title style</a:t>
            </a:r>
          </a:p>
        </p:txBody>
      </p:sp>
    </p:spTree>
    <p:extLst>
      <p:ext uri="{BB962C8B-B14F-4D97-AF65-F5344CB8AC3E}">
        <p14:creationId xmlns:p14="http://schemas.microsoft.com/office/powerpoint/2010/main" val="1329810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Title and Content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norm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a:xfrm>
            <a:off x="1143000" y="2009775"/>
            <a:ext cx="9906000" cy="4024312"/>
          </a:xfrm>
        </p:spPr>
        <p:txBody>
          <a:bodyPr/>
          <a:lstStyle>
            <a:lvl1pPr>
              <a:lnSpc>
                <a:spcPct val="100000"/>
              </a:lnSpc>
              <a:buNone/>
              <a:defRPr/>
            </a:lvl1pPr>
            <a:lvl2pPr>
              <a:lnSpc>
                <a:spcPct val="100000"/>
              </a:lnSpc>
              <a:buNone/>
              <a:defRPr/>
            </a:lvl2pPr>
            <a:lvl3pPr>
              <a:lnSpc>
                <a:spcPct val="100000"/>
              </a:lnSpc>
              <a:buNone/>
              <a:defRPr/>
            </a:lvl3pPr>
            <a:lvl4pPr>
              <a:lnSpc>
                <a:spcPct val="100000"/>
              </a:lnSpc>
              <a:buNone/>
              <a:defRPr/>
            </a:lvl4pPr>
            <a:lvl5pPr>
              <a:lnSpc>
                <a:spcPct val="100000"/>
              </a:lnSpc>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r>
              <a:rPr lang="en-US" dirty="0"/>
              <a:t>Sample Footer Text</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r>
              <a:rPr lang="en-US"/>
              <a:t>2/7/20XX</a:t>
            </a:r>
            <a:endParaRPr lang="en-US" dirty="0"/>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626483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norm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a:xfrm>
            <a:off x="1143000" y="2009775"/>
            <a:ext cx="9906000" cy="2649690"/>
          </a:xfrm>
        </p:spPr>
        <p:txBody>
          <a:bodyPr/>
          <a:lstStyle>
            <a:lvl1pPr>
              <a:lnSpc>
                <a:spcPct val="100000"/>
              </a:lnSpc>
              <a:buNone/>
              <a:defRPr/>
            </a:lvl1pPr>
            <a:lvl2pPr>
              <a:lnSpc>
                <a:spcPct val="100000"/>
              </a:lnSpc>
              <a:buNone/>
              <a:defRPr/>
            </a:lvl2pPr>
            <a:lvl3pPr>
              <a:lnSpc>
                <a:spcPct val="100000"/>
              </a:lnSpc>
              <a:buNone/>
              <a:defRPr/>
            </a:lvl3pPr>
            <a:lvl4pPr>
              <a:lnSpc>
                <a:spcPct val="100000"/>
              </a:lnSpc>
              <a:buNone/>
              <a:defRPr/>
            </a:lvl4pPr>
            <a:lvl5pPr>
              <a:lnSpc>
                <a:spcPct val="100000"/>
              </a:lnSpc>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r>
              <a:rPr lang="en-US" dirty="0"/>
              <a:t>Sample Footer Text</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r>
              <a:rPr lang="en-US"/>
              <a:t>2/7/20XX</a:t>
            </a:r>
            <a:endParaRPr lang="en-US" dirty="0"/>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490591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a:t>2/7/20XX</a:t>
            </a:r>
            <a:endParaRPr lang="en-US" dirty="0"/>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
        <p:nvSpPr>
          <p:cNvPr id="6" name="Rectangle 23">
            <a:extLst>
              <a:ext uri="{FF2B5EF4-FFF2-40B4-BE49-F238E27FC236}">
                <a16:creationId xmlns:a16="http://schemas.microsoft.com/office/drawing/2014/main" id="{08BDEDEF-6AC9-4ADF-B6AE-83CC82D2A7B7}"/>
              </a:ext>
              <a:ext uri="{C183D7F6-B498-43B3-948B-1728B52AA6E4}">
                <adec:decorative xmlns:adec="http://schemas.microsoft.com/office/drawing/2017/decorative" val="1"/>
              </a:ext>
            </a:extLst>
          </p:cNvPr>
          <p:cNvSpPr/>
          <p:nvPr userDrawn="1"/>
        </p:nvSpPr>
        <p:spPr>
          <a:xfrm rot="10800000">
            <a:off x="0" y="-5979"/>
            <a:ext cx="5111086" cy="6877626"/>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 name="connsiteX0" fmla="*/ 2023235 w 6699211"/>
              <a:gd name="connsiteY0" fmla="*/ 0 h 6869951"/>
              <a:gd name="connsiteX1" fmla="*/ 6699211 w 6699211"/>
              <a:gd name="connsiteY1" fmla="*/ 11953 h 6869951"/>
              <a:gd name="connsiteX2" fmla="*/ 6699211 w 6699211"/>
              <a:gd name="connsiteY2" fmla="*/ 6869951 h 6869951"/>
              <a:gd name="connsiteX3" fmla="*/ 0 w 6699211"/>
              <a:gd name="connsiteY3" fmla="*/ 6856303 h 6869951"/>
              <a:gd name="connsiteX4" fmla="*/ 2023235 w 6699211"/>
              <a:gd name="connsiteY4" fmla="*/ 0 h 6869951"/>
              <a:gd name="connsiteX0" fmla="*/ 2702995 w 6699211"/>
              <a:gd name="connsiteY0" fmla="*/ 42638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42638 h 6857998"/>
              <a:gd name="connsiteX0" fmla="*/ 2702995 w 6699211"/>
              <a:gd name="connsiteY0" fmla="*/ 56139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56139 h 6857998"/>
              <a:gd name="connsiteX0" fmla="*/ 2702995 w 6699211"/>
              <a:gd name="connsiteY0" fmla="*/ 29135 h 6830994"/>
              <a:gd name="connsiteX1" fmla="*/ 6681322 w 6699211"/>
              <a:gd name="connsiteY1" fmla="*/ 0 h 6830994"/>
              <a:gd name="connsiteX2" fmla="*/ 6699211 w 6699211"/>
              <a:gd name="connsiteY2" fmla="*/ 6830994 h 6830994"/>
              <a:gd name="connsiteX3" fmla="*/ 0 w 6699211"/>
              <a:gd name="connsiteY3" fmla="*/ 6817346 h 6830994"/>
              <a:gd name="connsiteX4" fmla="*/ 2702995 w 6699211"/>
              <a:gd name="connsiteY4" fmla="*/ 29135 h 6830994"/>
              <a:gd name="connsiteX0" fmla="*/ 2702995 w 6699211"/>
              <a:gd name="connsiteY0" fmla="*/ 2131 h 6803990"/>
              <a:gd name="connsiteX1" fmla="*/ 6699211 w 6699211"/>
              <a:gd name="connsiteY1" fmla="*/ 0 h 6803990"/>
              <a:gd name="connsiteX2" fmla="*/ 6699211 w 6699211"/>
              <a:gd name="connsiteY2" fmla="*/ 6803990 h 6803990"/>
              <a:gd name="connsiteX3" fmla="*/ 0 w 6699211"/>
              <a:gd name="connsiteY3" fmla="*/ 6790342 h 6803990"/>
              <a:gd name="connsiteX4" fmla="*/ 2702995 w 6699211"/>
              <a:gd name="connsiteY4" fmla="*/ 2131 h 6803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9211" h="6803990">
                <a:moveTo>
                  <a:pt x="2702995" y="2131"/>
                </a:moveTo>
                <a:lnTo>
                  <a:pt x="6699211" y="0"/>
                </a:lnTo>
                <a:lnTo>
                  <a:pt x="6699211" y="6803990"/>
                </a:lnTo>
                <a:lnTo>
                  <a:pt x="0" y="6790342"/>
                </a:lnTo>
                <a:lnTo>
                  <a:pt x="2702995" y="213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AC0CB336-8515-4565-B747-B4EA83B435BD}"/>
              </a:ext>
            </a:extLst>
          </p:cNvPr>
          <p:cNvSpPr>
            <a:spLocks noGrp="1"/>
          </p:cNvSpPr>
          <p:nvPr>
            <p:ph type="title"/>
          </p:nvPr>
        </p:nvSpPr>
        <p:spPr>
          <a:xfrm>
            <a:off x="716280" y="680485"/>
            <a:ext cx="3393440" cy="2748515"/>
          </a:xfrm>
        </p:spPr>
        <p:txBody>
          <a:bodyPr anchor="t"/>
          <a:lstStyle/>
          <a:p>
            <a:r>
              <a:rPr lang="en-US"/>
              <a:t>Click to edit Master title style</a:t>
            </a:r>
            <a:endParaRPr lang="en-US" dirty="0"/>
          </a:p>
        </p:txBody>
      </p:sp>
      <p:cxnSp>
        <p:nvCxnSpPr>
          <p:cNvPr id="8" name="Straight Connector 7">
            <a:extLst>
              <a:ext uri="{FF2B5EF4-FFF2-40B4-BE49-F238E27FC236}">
                <a16:creationId xmlns:a16="http://schemas.microsoft.com/office/drawing/2014/main" id="{064F675D-D792-42C0-8961-D2D1D79CDAEB}"/>
              </a:ext>
              <a:ext uri="{C183D7F6-B498-43B3-948B-1728B52AA6E4}">
                <adec:decorative xmlns:adec="http://schemas.microsoft.com/office/drawing/2017/decorative" val="1"/>
              </a:ext>
            </a:extLst>
          </p:cNvPr>
          <p:cNvCxnSpPr>
            <a:cxnSpLocks/>
          </p:cNvCxnSpPr>
          <p:nvPr userDrawn="1"/>
        </p:nvCxnSpPr>
        <p:spPr>
          <a:xfrm flipH="1" flipV="1">
            <a:off x="0" y="5329451"/>
            <a:ext cx="6096000" cy="15285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06D2EC4D-FD33-4925-B0A8-68C9818DB8E2}"/>
              </a:ext>
            </a:extLst>
          </p:cNvPr>
          <p:cNvSpPr>
            <a:spLocks noGrp="1"/>
          </p:cNvSpPr>
          <p:nvPr>
            <p:ph idx="1"/>
          </p:nvPr>
        </p:nvSpPr>
        <p:spPr>
          <a:xfrm>
            <a:off x="5175678" y="533399"/>
            <a:ext cx="3678762" cy="5771481"/>
          </a:xfrm>
        </p:spPr>
        <p:txBody>
          <a:bodyPr anchor="ctr">
            <a:normAutofit/>
          </a:bodyPr>
          <a:lstStyle/>
          <a:p>
            <a:pPr lvl="0"/>
            <a:r>
              <a:rPr lang="en-US"/>
              <a:t>Click to edit Master text styles</a:t>
            </a:r>
          </a:p>
        </p:txBody>
      </p:sp>
      <p:sp>
        <p:nvSpPr>
          <p:cNvPr id="14" name="Picture Placeholder 13">
            <a:extLst>
              <a:ext uri="{FF2B5EF4-FFF2-40B4-BE49-F238E27FC236}">
                <a16:creationId xmlns:a16="http://schemas.microsoft.com/office/drawing/2014/main" id="{FC7C9F55-A39F-4FB9-BEAD-745EA3E0A22E}"/>
              </a:ext>
            </a:extLst>
          </p:cNvPr>
          <p:cNvSpPr>
            <a:spLocks noGrp="1"/>
          </p:cNvSpPr>
          <p:nvPr>
            <p:ph type="pic" sz="quarter" idx="13"/>
          </p:nvPr>
        </p:nvSpPr>
        <p:spPr>
          <a:xfrm>
            <a:off x="9531096" y="0"/>
            <a:ext cx="2660904" cy="2322576"/>
          </a:xfrm>
          <a:solidFill>
            <a:schemeClr val="accent2"/>
          </a:solidFill>
        </p:spPr>
        <p:txBody>
          <a:bodyPr/>
          <a:lstStyle/>
          <a:p>
            <a:r>
              <a:rPr lang="en-US"/>
              <a:t>Click icon to add picture</a:t>
            </a:r>
            <a:endParaRPr lang="en-US" dirty="0"/>
          </a:p>
        </p:txBody>
      </p:sp>
      <p:sp>
        <p:nvSpPr>
          <p:cNvPr id="15" name="Picture Placeholder 13">
            <a:extLst>
              <a:ext uri="{FF2B5EF4-FFF2-40B4-BE49-F238E27FC236}">
                <a16:creationId xmlns:a16="http://schemas.microsoft.com/office/drawing/2014/main" id="{A480833B-6513-44B8-B08A-6FCB3911FEC8}"/>
              </a:ext>
            </a:extLst>
          </p:cNvPr>
          <p:cNvSpPr>
            <a:spLocks noGrp="1"/>
          </p:cNvSpPr>
          <p:nvPr>
            <p:ph type="pic" sz="quarter" idx="14"/>
          </p:nvPr>
        </p:nvSpPr>
        <p:spPr>
          <a:xfrm>
            <a:off x="9531096" y="2324100"/>
            <a:ext cx="2660904" cy="2322576"/>
          </a:xfrm>
          <a:solidFill>
            <a:schemeClr val="accent2"/>
          </a:solidFill>
        </p:spPr>
        <p:txBody>
          <a:bodyPr/>
          <a:lstStyle/>
          <a:p>
            <a:r>
              <a:rPr lang="en-US"/>
              <a:t>Click icon to add picture</a:t>
            </a:r>
            <a:endParaRPr lang="en-US" dirty="0"/>
          </a:p>
        </p:txBody>
      </p:sp>
      <p:sp>
        <p:nvSpPr>
          <p:cNvPr id="16" name="Picture Placeholder 13">
            <a:extLst>
              <a:ext uri="{FF2B5EF4-FFF2-40B4-BE49-F238E27FC236}">
                <a16:creationId xmlns:a16="http://schemas.microsoft.com/office/drawing/2014/main" id="{3BCCF25F-1246-4BAE-BAA2-FB33719CF555}"/>
              </a:ext>
            </a:extLst>
          </p:cNvPr>
          <p:cNvSpPr>
            <a:spLocks noGrp="1"/>
          </p:cNvSpPr>
          <p:nvPr>
            <p:ph type="pic" sz="quarter" idx="15"/>
          </p:nvPr>
        </p:nvSpPr>
        <p:spPr>
          <a:xfrm>
            <a:off x="9531096" y="4535424"/>
            <a:ext cx="2660904" cy="2322576"/>
          </a:xfrm>
          <a:solidFill>
            <a:schemeClr val="accent2"/>
          </a:solidFill>
        </p:spPr>
        <p:txBody>
          <a:bodyPr/>
          <a:lstStyle/>
          <a:p>
            <a:r>
              <a:rPr lang="en-US"/>
              <a:t>Click icon to add picture</a:t>
            </a:r>
            <a:endParaRPr lang="en-US" dirty="0"/>
          </a:p>
        </p:txBody>
      </p:sp>
    </p:spTree>
    <p:extLst>
      <p:ext uri="{BB962C8B-B14F-4D97-AF65-F5344CB8AC3E}">
        <p14:creationId xmlns:p14="http://schemas.microsoft.com/office/powerpoint/2010/main" val="2670542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normAutofit/>
          </a:bodyPr>
          <a:lstStyle>
            <a:lvl1pPr>
              <a:defRPr sz="4400"/>
            </a:lvl1pPr>
          </a:lstStyle>
          <a:p>
            <a:r>
              <a:rPr lang="en-US"/>
              <a:t>Click to edit Master title style</a:t>
            </a:r>
          </a:p>
        </p:txBody>
      </p:sp>
      <p:sp>
        <p:nvSpPr>
          <p:cNvPr id="50" name="Picture Placeholder 49">
            <a:extLst>
              <a:ext uri="{FF2B5EF4-FFF2-40B4-BE49-F238E27FC236}">
                <a16:creationId xmlns:a16="http://schemas.microsoft.com/office/drawing/2014/main" id="{5496CA69-F288-4538-974D-9A68581F4941}"/>
              </a:ext>
            </a:extLst>
          </p:cNvPr>
          <p:cNvSpPr>
            <a:spLocks noGrp="1"/>
          </p:cNvSpPr>
          <p:nvPr>
            <p:ph type="pic" sz="quarter" idx="20"/>
          </p:nvPr>
        </p:nvSpPr>
        <p:spPr>
          <a:xfrm>
            <a:off x="1143000" y="2350008"/>
            <a:ext cx="1965960" cy="1801368"/>
          </a:xfrm>
          <a:solidFill>
            <a:schemeClr val="accent2"/>
          </a:solidFill>
        </p:spPr>
        <p:txBody>
          <a:bodyPr/>
          <a:lstStyle/>
          <a:p>
            <a:r>
              <a:rPr lang="en-US"/>
              <a:t>Click icon to add picture</a:t>
            </a:r>
            <a:endParaRPr lang="en-US" dirty="0"/>
          </a:p>
        </p:txBody>
      </p:sp>
      <p:sp>
        <p:nvSpPr>
          <p:cNvPr id="39" name="Text Placeholder 2">
            <a:extLst>
              <a:ext uri="{FF2B5EF4-FFF2-40B4-BE49-F238E27FC236}">
                <a16:creationId xmlns:a16="http://schemas.microsoft.com/office/drawing/2014/main" id="{1F7CBA7A-8076-4743-AD9E-CB0B2B1D1856}"/>
              </a:ext>
            </a:extLst>
          </p:cNvPr>
          <p:cNvSpPr>
            <a:spLocks noGrp="1"/>
          </p:cNvSpPr>
          <p:nvPr>
            <p:ph type="body" idx="1" hasCustomPrompt="1"/>
          </p:nvPr>
        </p:nvSpPr>
        <p:spPr>
          <a:xfrm>
            <a:off x="1145421" y="4319521"/>
            <a:ext cx="1963236" cy="365760"/>
          </a:xfrm>
        </p:spPr>
        <p:txBody>
          <a:bodyPr>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42" name="Text Placeholder 2">
            <a:extLst>
              <a:ext uri="{FF2B5EF4-FFF2-40B4-BE49-F238E27FC236}">
                <a16:creationId xmlns:a16="http://schemas.microsoft.com/office/drawing/2014/main" id="{8B03D9A7-85A7-4570-ADAF-E43C05B52D00}"/>
              </a:ext>
            </a:extLst>
          </p:cNvPr>
          <p:cNvSpPr>
            <a:spLocks noGrp="1"/>
          </p:cNvSpPr>
          <p:nvPr>
            <p:ph type="body" idx="13" hasCustomPrompt="1"/>
          </p:nvPr>
        </p:nvSpPr>
        <p:spPr>
          <a:xfrm>
            <a:off x="1143000" y="4761768"/>
            <a:ext cx="1963236" cy="741904"/>
          </a:xfrm>
        </p:spPr>
        <p:txBody>
          <a:bodyPr>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51" name="Picture Placeholder 49">
            <a:extLst>
              <a:ext uri="{FF2B5EF4-FFF2-40B4-BE49-F238E27FC236}">
                <a16:creationId xmlns:a16="http://schemas.microsoft.com/office/drawing/2014/main" id="{ADF2F19D-7D9A-47B3-8711-A71F034693FE}"/>
              </a:ext>
            </a:extLst>
          </p:cNvPr>
          <p:cNvSpPr>
            <a:spLocks noGrp="1"/>
          </p:cNvSpPr>
          <p:nvPr>
            <p:ph type="pic" sz="quarter" idx="21"/>
          </p:nvPr>
        </p:nvSpPr>
        <p:spPr>
          <a:xfrm>
            <a:off x="3784636" y="2350008"/>
            <a:ext cx="1965960" cy="1801368"/>
          </a:xfrm>
          <a:solidFill>
            <a:schemeClr val="accent2"/>
          </a:solidFill>
        </p:spPr>
        <p:txBody>
          <a:bodyPr/>
          <a:lstStyle/>
          <a:p>
            <a:r>
              <a:rPr lang="en-US"/>
              <a:t>Click icon to add picture</a:t>
            </a:r>
            <a:endParaRPr lang="en-US" dirty="0"/>
          </a:p>
        </p:txBody>
      </p:sp>
      <p:sp>
        <p:nvSpPr>
          <p:cNvPr id="43" name="Text Placeholder 2">
            <a:extLst>
              <a:ext uri="{FF2B5EF4-FFF2-40B4-BE49-F238E27FC236}">
                <a16:creationId xmlns:a16="http://schemas.microsoft.com/office/drawing/2014/main" id="{790A904C-841C-438E-BD4B-C18FC28CBD03}"/>
              </a:ext>
            </a:extLst>
          </p:cNvPr>
          <p:cNvSpPr>
            <a:spLocks noGrp="1"/>
          </p:cNvSpPr>
          <p:nvPr>
            <p:ph type="body" idx="14" hasCustomPrompt="1"/>
          </p:nvPr>
        </p:nvSpPr>
        <p:spPr>
          <a:xfrm>
            <a:off x="3789781" y="4319520"/>
            <a:ext cx="1963236" cy="365760"/>
          </a:xfrm>
        </p:spPr>
        <p:txBody>
          <a:bodyPr>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44" name="Text Placeholder 2">
            <a:extLst>
              <a:ext uri="{FF2B5EF4-FFF2-40B4-BE49-F238E27FC236}">
                <a16:creationId xmlns:a16="http://schemas.microsoft.com/office/drawing/2014/main" id="{611759C1-BECA-460C-916A-079B29E05C36}"/>
              </a:ext>
            </a:extLst>
          </p:cNvPr>
          <p:cNvSpPr>
            <a:spLocks noGrp="1"/>
          </p:cNvSpPr>
          <p:nvPr>
            <p:ph type="body" idx="15" hasCustomPrompt="1"/>
          </p:nvPr>
        </p:nvSpPr>
        <p:spPr>
          <a:xfrm>
            <a:off x="3787360" y="4761767"/>
            <a:ext cx="1963236" cy="741904"/>
          </a:xfrm>
        </p:spPr>
        <p:txBody>
          <a:bodyPr>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52" name="Picture Placeholder 49">
            <a:extLst>
              <a:ext uri="{FF2B5EF4-FFF2-40B4-BE49-F238E27FC236}">
                <a16:creationId xmlns:a16="http://schemas.microsoft.com/office/drawing/2014/main" id="{4519A595-9DA0-413B-A1E1-B0F059132DD1}"/>
              </a:ext>
            </a:extLst>
          </p:cNvPr>
          <p:cNvSpPr>
            <a:spLocks noGrp="1"/>
          </p:cNvSpPr>
          <p:nvPr>
            <p:ph type="pic" sz="quarter" idx="22"/>
          </p:nvPr>
        </p:nvSpPr>
        <p:spPr>
          <a:xfrm>
            <a:off x="6437376" y="2350008"/>
            <a:ext cx="1965960" cy="1801368"/>
          </a:xfrm>
          <a:solidFill>
            <a:schemeClr val="accent2"/>
          </a:solidFill>
        </p:spPr>
        <p:txBody>
          <a:bodyPr/>
          <a:lstStyle/>
          <a:p>
            <a:r>
              <a:rPr lang="en-US"/>
              <a:t>Click icon to add picture</a:t>
            </a:r>
            <a:endParaRPr lang="en-US" dirty="0"/>
          </a:p>
        </p:txBody>
      </p:sp>
      <p:sp>
        <p:nvSpPr>
          <p:cNvPr id="45" name="Text Placeholder 2">
            <a:extLst>
              <a:ext uri="{FF2B5EF4-FFF2-40B4-BE49-F238E27FC236}">
                <a16:creationId xmlns:a16="http://schemas.microsoft.com/office/drawing/2014/main" id="{C20274DC-5128-46D8-9229-02288D264936}"/>
              </a:ext>
            </a:extLst>
          </p:cNvPr>
          <p:cNvSpPr>
            <a:spLocks noGrp="1"/>
          </p:cNvSpPr>
          <p:nvPr>
            <p:ph type="body" idx="16" hasCustomPrompt="1"/>
          </p:nvPr>
        </p:nvSpPr>
        <p:spPr>
          <a:xfrm>
            <a:off x="6441406" y="4319520"/>
            <a:ext cx="1963236" cy="365760"/>
          </a:xfrm>
        </p:spPr>
        <p:txBody>
          <a:bodyPr>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46" name="Text Placeholder 2">
            <a:extLst>
              <a:ext uri="{FF2B5EF4-FFF2-40B4-BE49-F238E27FC236}">
                <a16:creationId xmlns:a16="http://schemas.microsoft.com/office/drawing/2014/main" id="{6F92FD73-9CD4-4AB0-8DEF-B9D7B1C5904D}"/>
              </a:ext>
            </a:extLst>
          </p:cNvPr>
          <p:cNvSpPr>
            <a:spLocks noGrp="1"/>
          </p:cNvSpPr>
          <p:nvPr>
            <p:ph type="body" idx="17" hasCustomPrompt="1"/>
          </p:nvPr>
        </p:nvSpPr>
        <p:spPr>
          <a:xfrm>
            <a:off x="6438985" y="4761767"/>
            <a:ext cx="1963236" cy="741904"/>
          </a:xfrm>
        </p:spPr>
        <p:txBody>
          <a:bodyPr>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53" name="Picture Placeholder 49">
            <a:extLst>
              <a:ext uri="{FF2B5EF4-FFF2-40B4-BE49-F238E27FC236}">
                <a16:creationId xmlns:a16="http://schemas.microsoft.com/office/drawing/2014/main" id="{ECF2CB24-2F78-42B5-BEC0-904245F37452}"/>
              </a:ext>
            </a:extLst>
          </p:cNvPr>
          <p:cNvSpPr>
            <a:spLocks noGrp="1"/>
          </p:cNvSpPr>
          <p:nvPr>
            <p:ph type="pic" sz="quarter" idx="23"/>
          </p:nvPr>
        </p:nvSpPr>
        <p:spPr>
          <a:xfrm>
            <a:off x="9089136" y="2350008"/>
            <a:ext cx="1965960" cy="1801368"/>
          </a:xfrm>
          <a:solidFill>
            <a:schemeClr val="accent2"/>
          </a:solidFill>
        </p:spPr>
        <p:txBody>
          <a:bodyPr/>
          <a:lstStyle/>
          <a:p>
            <a:r>
              <a:rPr lang="en-US"/>
              <a:t>Click icon to add picture</a:t>
            </a:r>
            <a:endParaRPr lang="en-US" dirty="0"/>
          </a:p>
        </p:txBody>
      </p:sp>
      <p:sp>
        <p:nvSpPr>
          <p:cNvPr id="47" name="Text Placeholder 2">
            <a:extLst>
              <a:ext uri="{FF2B5EF4-FFF2-40B4-BE49-F238E27FC236}">
                <a16:creationId xmlns:a16="http://schemas.microsoft.com/office/drawing/2014/main" id="{E099301F-F262-4EB4-9AAA-D10A9CF42DCF}"/>
              </a:ext>
            </a:extLst>
          </p:cNvPr>
          <p:cNvSpPr>
            <a:spLocks noGrp="1"/>
          </p:cNvSpPr>
          <p:nvPr>
            <p:ph type="body" idx="18" hasCustomPrompt="1"/>
          </p:nvPr>
        </p:nvSpPr>
        <p:spPr>
          <a:xfrm>
            <a:off x="9090610" y="4319520"/>
            <a:ext cx="1963236" cy="365760"/>
          </a:xfrm>
        </p:spPr>
        <p:txBody>
          <a:bodyPr>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48" name="Text Placeholder 2">
            <a:extLst>
              <a:ext uri="{FF2B5EF4-FFF2-40B4-BE49-F238E27FC236}">
                <a16:creationId xmlns:a16="http://schemas.microsoft.com/office/drawing/2014/main" id="{BD5BC820-7DAB-4C8E-A7E4-A885BBE9AB8E}"/>
              </a:ext>
            </a:extLst>
          </p:cNvPr>
          <p:cNvSpPr>
            <a:spLocks noGrp="1"/>
          </p:cNvSpPr>
          <p:nvPr>
            <p:ph type="body" idx="19" hasCustomPrompt="1"/>
          </p:nvPr>
        </p:nvSpPr>
        <p:spPr>
          <a:xfrm>
            <a:off x="9088189" y="4761767"/>
            <a:ext cx="1963236" cy="741904"/>
          </a:xfrm>
        </p:spPr>
        <p:txBody>
          <a:bodyPr>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r>
              <a:rPr lang="en-US" dirty="0"/>
              <a:t>Sample Footer Text</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r>
              <a:rPr lang="en-US"/>
              <a:t>2/7/20XX</a:t>
            </a:r>
            <a:endParaRPr lang="en-US" dirty="0"/>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1728327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Title and Content Timelin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a:xfrm>
            <a:off x="838200" y="1825625"/>
            <a:ext cx="10692810" cy="4351338"/>
          </a:xfrm>
        </p:spPr>
        <p:txBody>
          <a:bodyPr/>
          <a:lstStyle>
            <a:lvl1pPr>
              <a:lnSpc>
                <a:spcPct val="100000"/>
              </a:lnSpc>
              <a:buNone/>
              <a:defRPr/>
            </a:lvl1pPr>
            <a:lvl2pPr>
              <a:lnSpc>
                <a:spcPct val="100000"/>
              </a:lnSpc>
              <a:buNone/>
              <a:defRPr/>
            </a:lvl2pPr>
            <a:lvl3pPr>
              <a:lnSpc>
                <a:spcPct val="100000"/>
              </a:lnSpc>
              <a:buNone/>
              <a:defRPr/>
            </a:lvl3pPr>
            <a:lvl4pPr>
              <a:lnSpc>
                <a:spcPct val="100000"/>
              </a:lnSpc>
              <a:buNone/>
              <a:defRPr/>
            </a:lvl4pPr>
            <a:lvl5pPr>
              <a:lnSpc>
                <a:spcPct val="100000"/>
              </a:lnSpc>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normAutofit/>
          </a:bodyPr>
          <a:lstStyle>
            <a:lvl1pPr>
              <a:defRPr sz="4400"/>
            </a:lvl1pPr>
          </a:lstStyle>
          <a:p>
            <a:r>
              <a:rPr lang="en-US"/>
              <a:t>Click to edit Master title style</a:t>
            </a:r>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r>
              <a:rPr lang="en-US" dirty="0"/>
              <a:t>Sample Footer Text</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r>
              <a:rPr lang="en-US"/>
              <a:t>2/7/20XX</a:t>
            </a:r>
            <a:endParaRPr lang="en-US" dirty="0"/>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2276218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r>
              <a:rPr lang="en-US"/>
              <a:t>2/7/20XX</a:t>
            </a:r>
            <a:endParaRPr lang="en-US" dirty="0"/>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r>
              <a:rPr lang="en-US" dirty="0"/>
              <a:t>Sample Footer Text</a:t>
            </a:r>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a:t>
            </a:fld>
            <a:endParaRPr lang="en-US" dirty="0"/>
          </a:p>
        </p:txBody>
      </p:sp>
    </p:spTree>
    <p:extLst>
      <p:ext uri="{BB962C8B-B14F-4D97-AF65-F5344CB8AC3E}">
        <p14:creationId xmlns:p14="http://schemas.microsoft.com/office/powerpoint/2010/main" val="90603651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6" r:id="rId3"/>
    <p:sldLayoutId id="2147483675" r:id="rId4"/>
    <p:sldLayoutId id="2147483686" r:id="rId5"/>
    <p:sldLayoutId id="2147483662" r:id="rId6"/>
    <p:sldLayoutId id="2147483679" r:id="rId7"/>
    <p:sldLayoutId id="2147483682" r:id="rId8"/>
    <p:sldLayoutId id="2147483687" r:id="rId9"/>
    <p:sldLayoutId id="2147483665" r:id="rId10"/>
    <p:sldLayoutId id="2147483683" r:id="rId11"/>
    <p:sldLayoutId id="2147483677" r:id="rId12"/>
    <p:sldLayoutId id="2147483678" r:id="rId13"/>
    <p:sldLayoutId id="2147483684" r:id="rId14"/>
    <p:sldLayoutId id="2147483661" r:id="rId15"/>
    <p:sldLayoutId id="2147483663" r:id="rId16"/>
    <p:sldLayoutId id="2147483664" r:id="rId17"/>
    <p:sldLayoutId id="2147483666" r:id="rId18"/>
    <p:sldLayoutId id="2147483667" r:id="rId19"/>
    <p:sldLayoutId id="2147483685" r:id="rId20"/>
    <p:sldLayoutId id="2147483668" r:id="rId21"/>
    <p:sldLayoutId id="2147483669" r:id="rId22"/>
  </p:sldLayoutIdLst>
  <p:hf hdr="0" dt="0"/>
  <p:txStyles>
    <p:titleStyle>
      <a:lvl1pPr algn="l" defTabSz="914400" rtl="0" eaLnBrk="1" latinLnBrk="0" hangingPunct="1">
        <a:lnSpc>
          <a:spcPct val="90000"/>
        </a:lnSpc>
        <a:spcBef>
          <a:spcPct val="0"/>
        </a:spcBef>
        <a:buNone/>
        <a:defRPr sz="32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336">
          <p15:clr>
            <a:srgbClr val="F26B43"/>
          </p15:clr>
        </p15:guide>
        <p15:guide id="4" orient="horz" pos="3984">
          <p15:clr>
            <a:srgbClr val="F26B43"/>
          </p15:clr>
        </p15:guide>
        <p15:guide id="5" pos="336">
          <p15:clr>
            <a:srgbClr val="F26B43"/>
          </p15:clr>
        </p15:guide>
        <p15:guide id="6" pos="7344">
          <p15:clr>
            <a:srgbClr val="F26B43"/>
          </p15:clr>
        </p15:guide>
        <p15:guide id="7" pos="720">
          <p15:clr>
            <a:srgbClr val="F26B43"/>
          </p15:clr>
        </p15:guide>
        <p15:guide id="8" pos="696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20.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12.xml"/><Relationship Id="rId5" Type="http://schemas.openxmlformats.org/officeDocument/2006/relationships/image" Target="../media/image23.jpeg"/><Relationship Id="rId4" Type="http://schemas.openxmlformats.org/officeDocument/2006/relationships/image" Target="../media/image22.jpeg"/></Relationships>
</file>

<file path=ppt/slides/_rels/slide14.xml.rels><?xml version="1.0" encoding="UTF-8" standalone="yes"?>
<Relationships xmlns="http://schemas.openxmlformats.org/package/2006/relationships"><Relationship Id="rId3" Type="http://schemas.openxmlformats.org/officeDocument/2006/relationships/hyperlink" Target="https://www.kaggle.com/datasets/rikdifos/credit-card-approval-prediction?select=credit_record.csv" TargetMode="External"/><Relationship Id="rId7" Type="http://schemas.openxmlformats.org/officeDocument/2006/relationships/hyperlink" Target="https://towardsdatascience.com/change-column-data-type-in-pandas-954d7acdef1d" TargetMode="External"/><Relationship Id="rId2" Type="http://schemas.openxmlformats.org/officeDocument/2006/relationships/image" Target="../media/image24.jpeg"/><Relationship Id="rId1" Type="http://schemas.openxmlformats.org/officeDocument/2006/relationships/slideLayout" Target="../slideLayouts/slideLayout13.xml"/><Relationship Id="rId6" Type="http://schemas.openxmlformats.org/officeDocument/2006/relationships/hyperlink" Target="https://stackoverflow.com/" TargetMode="External"/><Relationship Id="rId5" Type="http://schemas.openxmlformats.org/officeDocument/2006/relationships/hyperlink" Target="https://www.geeksforgeeks.org/" TargetMode="External"/><Relationship Id="rId4" Type="http://schemas.openxmlformats.org/officeDocument/2006/relationships/hyperlink" Target="https://scikit-learn.org/stable/auto_examples/model_selection/plot_precision_recall.html"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4.xml"/><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1.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low angle view of buildings in a city">
            <a:extLst>
              <a:ext uri="{FF2B5EF4-FFF2-40B4-BE49-F238E27FC236}">
                <a16:creationId xmlns:a16="http://schemas.microsoft.com/office/drawing/2014/main" id="{3CF2725B-8BAD-4651-8A3F-80E73387133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2623279" y="0"/>
            <a:ext cx="9568721" cy="6858000"/>
          </a:xfrm>
        </p:spPr>
      </p:pic>
      <p:sp>
        <p:nvSpPr>
          <p:cNvPr id="2" name="Title 1">
            <a:extLst>
              <a:ext uri="{FF2B5EF4-FFF2-40B4-BE49-F238E27FC236}">
                <a16:creationId xmlns:a16="http://schemas.microsoft.com/office/drawing/2014/main" id="{D9B36C10-A9EA-414E-B3D3-09BAD9FA950D}"/>
              </a:ext>
            </a:extLst>
          </p:cNvPr>
          <p:cNvSpPr>
            <a:spLocks noGrp="1"/>
          </p:cNvSpPr>
          <p:nvPr>
            <p:ph type="title"/>
          </p:nvPr>
        </p:nvSpPr>
        <p:spPr>
          <a:xfrm>
            <a:off x="520697" y="1040001"/>
            <a:ext cx="3338625" cy="3150159"/>
          </a:xfrm>
        </p:spPr>
        <p:txBody>
          <a:bodyPr>
            <a:normAutofit/>
          </a:bodyPr>
          <a:lstStyle/>
          <a:p>
            <a:r>
              <a:rPr lang="en-US" sz="2800" dirty="0"/>
              <a:t>Credit  Records</a:t>
            </a:r>
          </a:p>
        </p:txBody>
      </p:sp>
      <p:sp>
        <p:nvSpPr>
          <p:cNvPr id="3" name="Subtitle 2">
            <a:extLst>
              <a:ext uri="{FF2B5EF4-FFF2-40B4-BE49-F238E27FC236}">
                <a16:creationId xmlns:a16="http://schemas.microsoft.com/office/drawing/2014/main" id="{0A140D27-0E15-4434-A8B8-FC32761449B0}"/>
              </a:ext>
            </a:extLst>
          </p:cNvPr>
          <p:cNvSpPr>
            <a:spLocks noGrp="1"/>
          </p:cNvSpPr>
          <p:nvPr>
            <p:ph type="body" sz="quarter" idx="14"/>
          </p:nvPr>
        </p:nvSpPr>
        <p:spPr>
          <a:xfrm>
            <a:off x="490538" y="4240213"/>
            <a:ext cx="3497262" cy="1801812"/>
          </a:xfrm>
        </p:spPr>
        <p:txBody>
          <a:bodyPr/>
          <a:lstStyle/>
          <a:p>
            <a:r>
              <a:rPr lang="en-US" dirty="0"/>
              <a:t>By Jodee Harris</a:t>
            </a:r>
          </a:p>
        </p:txBody>
      </p:sp>
    </p:spTree>
    <p:extLst>
      <p:ext uri="{BB962C8B-B14F-4D97-AF65-F5344CB8AC3E}">
        <p14:creationId xmlns:p14="http://schemas.microsoft.com/office/powerpoint/2010/main" val="1709638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C201203C-8B7E-84C1-DFDD-0508BD98DC48}"/>
              </a:ext>
            </a:extLst>
          </p:cNvPr>
          <p:cNvPicPr>
            <a:picLocks noGrp="1" noChangeAspect="1"/>
          </p:cNvPicPr>
          <p:nvPr>
            <p:ph idx="1"/>
          </p:nvPr>
        </p:nvPicPr>
        <p:blipFill>
          <a:blip r:embed="rId2"/>
          <a:srcRect/>
          <a:stretch/>
        </p:blipFill>
        <p:spPr>
          <a:xfrm>
            <a:off x="0" y="1825625"/>
            <a:ext cx="12073363" cy="4351338"/>
          </a:xfrm>
        </p:spPr>
      </p:pic>
      <p:sp>
        <p:nvSpPr>
          <p:cNvPr id="3" name="Title 2">
            <a:extLst>
              <a:ext uri="{FF2B5EF4-FFF2-40B4-BE49-F238E27FC236}">
                <a16:creationId xmlns:a16="http://schemas.microsoft.com/office/drawing/2014/main" id="{E8B0E750-B439-E2AF-4F48-D093D71988DD}"/>
              </a:ext>
            </a:extLst>
          </p:cNvPr>
          <p:cNvSpPr>
            <a:spLocks noGrp="1"/>
          </p:cNvSpPr>
          <p:nvPr>
            <p:ph type="title"/>
          </p:nvPr>
        </p:nvSpPr>
        <p:spPr/>
        <p:txBody>
          <a:bodyPr/>
          <a:lstStyle/>
          <a:p>
            <a:r>
              <a:rPr lang="en-US" dirty="0"/>
              <a:t>Status, # of Family vs. Months</a:t>
            </a:r>
          </a:p>
        </p:txBody>
      </p:sp>
      <p:sp>
        <p:nvSpPr>
          <p:cNvPr id="4" name="Footer Placeholder 3">
            <a:extLst>
              <a:ext uri="{FF2B5EF4-FFF2-40B4-BE49-F238E27FC236}">
                <a16:creationId xmlns:a16="http://schemas.microsoft.com/office/drawing/2014/main" id="{A446C2F3-83ED-E69A-AF5C-0CDCE215571B}"/>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A90A6DB5-B26F-B425-4BF5-CD611D959010}"/>
              </a:ext>
            </a:extLst>
          </p:cNvPr>
          <p:cNvSpPr>
            <a:spLocks noGrp="1"/>
          </p:cNvSpPr>
          <p:nvPr>
            <p:ph type="sldNum" sz="quarter" idx="12"/>
          </p:nvPr>
        </p:nvSpPr>
        <p:spPr/>
        <p:txBody>
          <a:bodyPr/>
          <a:lstStyle/>
          <a:p>
            <a:fld id="{312CC964-A50B-4C29-B4E4-2C30BB34CCF3}" type="slidenum">
              <a:rPr lang="en-US" smtClean="0"/>
              <a:t>10</a:t>
            </a:fld>
            <a:endParaRPr lang="en-US" dirty="0"/>
          </a:p>
        </p:txBody>
      </p:sp>
    </p:spTree>
    <p:extLst>
      <p:ext uri="{BB962C8B-B14F-4D97-AF65-F5344CB8AC3E}">
        <p14:creationId xmlns:p14="http://schemas.microsoft.com/office/powerpoint/2010/main" val="3596394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7603F095-3619-A237-1C9F-DE35F568FC20}"/>
              </a:ext>
            </a:extLst>
          </p:cNvPr>
          <p:cNvSpPr>
            <a:spLocks noGrp="1"/>
          </p:cNvSpPr>
          <p:nvPr>
            <p:ph type="title"/>
          </p:nvPr>
        </p:nvSpPr>
        <p:spPr>
          <a:xfrm>
            <a:off x="1143000" y="533401"/>
            <a:ext cx="9906000" cy="1382156"/>
          </a:xfrm>
        </p:spPr>
        <p:txBody>
          <a:bodyPr/>
          <a:lstStyle/>
          <a:p>
            <a:r>
              <a:rPr lang="en-US" dirty="0"/>
              <a:t>Shows Occupation Avg. Status</a:t>
            </a:r>
          </a:p>
        </p:txBody>
      </p:sp>
      <p:pic>
        <p:nvPicPr>
          <p:cNvPr id="12" name="Content Placeholder 11">
            <a:extLst>
              <a:ext uri="{FF2B5EF4-FFF2-40B4-BE49-F238E27FC236}">
                <a16:creationId xmlns:a16="http://schemas.microsoft.com/office/drawing/2014/main" id="{AD48A114-9581-DFF5-8613-1300F15F8318}"/>
              </a:ext>
            </a:extLst>
          </p:cNvPr>
          <p:cNvPicPr>
            <a:picLocks noGrp="1" noChangeAspect="1"/>
          </p:cNvPicPr>
          <p:nvPr>
            <p:ph idx="1"/>
          </p:nvPr>
        </p:nvPicPr>
        <p:blipFill>
          <a:blip r:embed="rId2"/>
          <a:stretch/>
        </p:blipFill>
        <p:spPr>
          <a:xfrm>
            <a:off x="0" y="1965683"/>
            <a:ext cx="12192000" cy="4848445"/>
          </a:xfrm>
          <a:noFill/>
        </p:spPr>
      </p:pic>
      <p:sp>
        <p:nvSpPr>
          <p:cNvPr id="10" name="Slide Number Placeholder 9">
            <a:extLst>
              <a:ext uri="{FF2B5EF4-FFF2-40B4-BE49-F238E27FC236}">
                <a16:creationId xmlns:a16="http://schemas.microsoft.com/office/drawing/2014/main" id="{44FD7CE8-6B40-D832-C69E-BAB05C842216}"/>
              </a:ext>
            </a:extLst>
          </p:cNvPr>
          <p:cNvSpPr>
            <a:spLocks noGrp="1"/>
          </p:cNvSpPr>
          <p:nvPr>
            <p:ph type="sldNum" sz="quarter" idx="12"/>
          </p:nvPr>
        </p:nvSpPr>
        <p:spPr>
          <a:xfrm>
            <a:off x="11602477" y="6398878"/>
            <a:ext cx="470887" cy="365125"/>
          </a:xfrm>
        </p:spPr>
        <p:txBody>
          <a:bodyPr anchor="ctr">
            <a:normAutofit/>
          </a:bodyPr>
          <a:lstStyle/>
          <a:p>
            <a:pPr>
              <a:spcAft>
                <a:spcPts val="600"/>
              </a:spcAft>
            </a:pPr>
            <a:fld id="{312CC964-A50B-4C29-B4E4-2C30BB34CCF3}" type="slidenum">
              <a:rPr lang="en-US" smtClean="0"/>
              <a:pPr>
                <a:spcAft>
                  <a:spcPts val="600"/>
                </a:spcAft>
              </a:pPr>
              <a:t>11</a:t>
            </a:fld>
            <a:endParaRPr lang="en-US"/>
          </a:p>
        </p:txBody>
      </p:sp>
    </p:spTree>
    <p:extLst>
      <p:ext uri="{BB962C8B-B14F-4D97-AF65-F5344CB8AC3E}">
        <p14:creationId xmlns:p14="http://schemas.microsoft.com/office/powerpoint/2010/main" val="35275793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979F08F-6890-4E7D-8F3F-47657269E4DC}"/>
              </a:ext>
            </a:extLst>
          </p:cNvPr>
          <p:cNvSpPr>
            <a:spLocks noGrp="1"/>
          </p:cNvSpPr>
          <p:nvPr>
            <p:ph type="ctrTitle"/>
          </p:nvPr>
        </p:nvSpPr>
        <p:spPr>
          <a:xfrm>
            <a:off x="5083790" y="1064715"/>
            <a:ext cx="6153912" cy="5494705"/>
          </a:xfrm>
        </p:spPr>
        <p:txBody>
          <a:bodyPr anchor="t">
            <a:noAutofit/>
          </a:bodyPr>
          <a:lstStyle/>
          <a:p>
            <a:r>
              <a:rPr lang="en-US" sz="1800" dirty="0"/>
              <a:t>The prediction of the logistic regression model has a no rate of success in Precision identifying the '0’ (delinquent credit reports) and high rate for  '1’ (good or paid off credit reports). in recall ‘0’ there is a 100% of STATUS, while ‘1’ has a 0% recall of dues paid . The F1-score of 75% reflects the measure of precision to recall of this class. In summary, this is a skewed logistic regression model that has a higher result relevancy, with low to none truly relevant results returned for status Credit Reports.</a:t>
            </a:r>
          </a:p>
        </p:txBody>
      </p:sp>
      <p:pic>
        <p:nvPicPr>
          <p:cNvPr id="9" name="Picture Placeholder 8" descr="A picture containing blue glass buildings with reflection">
            <a:extLst>
              <a:ext uri="{FF2B5EF4-FFF2-40B4-BE49-F238E27FC236}">
                <a16:creationId xmlns:a16="http://schemas.microsoft.com/office/drawing/2014/main" id="{EB5E1FEF-1282-4779-83BA-2F3F6D476B6F}"/>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16822" y="0"/>
            <a:ext cx="4811317" cy="6857998"/>
          </a:xfrm>
        </p:spPr>
      </p:pic>
      <p:sp>
        <p:nvSpPr>
          <p:cNvPr id="4" name="Slide Number Placeholder 3">
            <a:extLst>
              <a:ext uri="{FF2B5EF4-FFF2-40B4-BE49-F238E27FC236}">
                <a16:creationId xmlns:a16="http://schemas.microsoft.com/office/drawing/2014/main" id="{05F8C04B-250D-4AE1-9F65-682FB4830BAF}"/>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12</a:t>
            </a:fld>
            <a:endParaRPr lang="en-US" dirty="0"/>
          </a:p>
        </p:txBody>
      </p:sp>
      <p:pic>
        <p:nvPicPr>
          <p:cNvPr id="3" name="Picture 2" descr="A screenshot of a number&#10;&#10;Description automatically generated">
            <a:extLst>
              <a:ext uri="{FF2B5EF4-FFF2-40B4-BE49-F238E27FC236}">
                <a16:creationId xmlns:a16="http://schemas.microsoft.com/office/drawing/2014/main" id="{B9645824-0325-5FE4-3791-81DE7A10477A}"/>
              </a:ext>
            </a:extLst>
          </p:cNvPr>
          <p:cNvPicPr>
            <a:picLocks noChangeAspect="1"/>
          </p:cNvPicPr>
          <p:nvPr/>
        </p:nvPicPr>
        <p:blipFill>
          <a:blip r:embed="rId3"/>
          <a:stretch>
            <a:fillRect/>
          </a:stretch>
        </p:blipFill>
        <p:spPr>
          <a:xfrm>
            <a:off x="5451402" y="4229547"/>
            <a:ext cx="5418687" cy="1563738"/>
          </a:xfrm>
          <a:prstGeom prst="rect">
            <a:avLst/>
          </a:prstGeom>
        </p:spPr>
      </p:pic>
      <p:pic>
        <p:nvPicPr>
          <p:cNvPr id="11" name="Picture 10">
            <a:extLst>
              <a:ext uri="{FF2B5EF4-FFF2-40B4-BE49-F238E27FC236}">
                <a16:creationId xmlns:a16="http://schemas.microsoft.com/office/drawing/2014/main" id="{FBF89938-4BE4-744B-EB19-4C0E2257488F}"/>
              </a:ext>
            </a:extLst>
          </p:cNvPr>
          <p:cNvPicPr>
            <a:picLocks noChangeAspect="1"/>
          </p:cNvPicPr>
          <p:nvPr/>
        </p:nvPicPr>
        <p:blipFill>
          <a:blip r:embed="rId4"/>
          <a:stretch>
            <a:fillRect/>
          </a:stretch>
        </p:blipFill>
        <p:spPr>
          <a:xfrm>
            <a:off x="8160745" y="6053559"/>
            <a:ext cx="2952467" cy="394510"/>
          </a:xfrm>
          <a:prstGeom prst="rect">
            <a:avLst/>
          </a:prstGeom>
        </p:spPr>
      </p:pic>
      <p:sp>
        <p:nvSpPr>
          <p:cNvPr id="12" name="TextBox 11">
            <a:extLst>
              <a:ext uri="{FF2B5EF4-FFF2-40B4-BE49-F238E27FC236}">
                <a16:creationId xmlns:a16="http://schemas.microsoft.com/office/drawing/2014/main" id="{B9DCABF3-8D87-28A4-D6C6-A80F087C6215}"/>
              </a:ext>
            </a:extLst>
          </p:cNvPr>
          <p:cNvSpPr txBox="1"/>
          <p:nvPr/>
        </p:nvSpPr>
        <p:spPr>
          <a:xfrm>
            <a:off x="5335006" y="6018834"/>
            <a:ext cx="2952467" cy="369332"/>
          </a:xfrm>
          <a:prstGeom prst="rect">
            <a:avLst/>
          </a:prstGeom>
          <a:noFill/>
        </p:spPr>
        <p:txBody>
          <a:bodyPr wrap="square" rtlCol="0">
            <a:spAutoFit/>
          </a:bodyPr>
          <a:lstStyle/>
          <a:p>
            <a:r>
              <a:rPr lang="en-US" dirty="0">
                <a:latin typeface="Walbaum Display Light (Headings)"/>
              </a:rPr>
              <a:t>BALANCED ACCURACY %</a:t>
            </a:r>
          </a:p>
        </p:txBody>
      </p:sp>
    </p:spTree>
    <p:extLst>
      <p:ext uri="{BB962C8B-B14F-4D97-AF65-F5344CB8AC3E}">
        <p14:creationId xmlns:p14="http://schemas.microsoft.com/office/powerpoint/2010/main" val="718815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E2E09-3A82-4E32-88E3-59E694EFE546}"/>
              </a:ext>
            </a:extLst>
          </p:cNvPr>
          <p:cNvSpPr>
            <a:spLocks noGrp="1"/>
          </p:cNvSpPr>
          <p:nvPr>
            <p:ph type="title"/>
          </p:nvPr>
        </p:nvSpPr>
        <p:spPr>
          <a:xfrm>
            <a:off x="1143001" y="533400"/>
            <a:ext cx="5496636" cy="1685898"/>
          </a:xfrm>
        </p:spPr>
        <p:txBody>
          <a:bodyPr/>
          <a:lstStyle/>
          <a:p>
            <a:r>
              <a:rPr lang="en-US" dirty="0"/>
              <a:t>Results</a:t>
            </a:r>
          </a:p>
        </p:txBody>
      </p:sp>
      <p:sp>
        <p:nvSpPr>
          <p:cNvPr id="3" name="Content Placeholder 2">
            <a:extLst>
              <a:ext uri="{FF2B5EF4-FFF2-40B4-BE49-F238E27FC236}">
                <a16:creationId xmlns:a16="http://schemas.microsoft.com/office/drawing/2014/main" id="{9925E272-AF60-4462-95A9-115739F781AE}"/>
              </a:ext>
            </a:extLst>
          </p:cNvPr>
          <p:cNvSpPr>
            <a:spLocks noGrp="1"/>
          </p:cNvSpPr>
          <p:nvPr>
            <p:ph idx="1"/>
          </p:nvPr>
        </p:nvSpPr>
        <p:spPr>
          <a:xfrm>
            <a:off x="1143001" y="2229347"/>
            <a:ext cx="5496636" cy="3821743"/>
          </a:xfrm>
        </p:spPr>
        <p:txBody>
          <a:bodyPr/>
          <a:lstStyle/>
          <a:p>
            <a:r>
              <a:rPr lang="en-US" dirty="0"/>
              <a:t>Due to the data results being skewed in the predication models, this would not be a reliable source to determine good credit reports. Based on the information learned though the visuals of data, children and other necessities did not affect the status of peoples delayed payments. Occupation seemed to affect how long payments proceeded, or how the status of good or bad credit reports swayed.</a:t>
            </a:r>
          </a:p>
        </p:txBody>
      </p:sp>
      <p:sp>
        <p:nvSpPr>
          <p:cNvPr id="17" name="Footer Placeholder 16">
            <a:extLst>
              <a:ext uri="{FF2B5EF4-FFF2-40B4-BE49-F238E27FC236}">
                <a16:creationId xmlns:a16="http://schemas.microsoft.com/office/drawing/2014/main" id="{A372FF69-5317-4BE5-B218-0E85D7FE0FB1}"/>
              </a:ext>
            </a:extLst>
          </p:cNvPr>
          <p:cNvSpPr>
            <a:spLocks noGrp="1"/>
          </p:cNvSpPr>
          <p:nvPr>
            <p:ph type="ftr" sz="quarter" idx="11"/>
          </p:nvPr>
        </p:nvSpPr>
        <p:spPr>
          <a:xfrm>
            <a:off x="154429" y="6398878"/>
            <a:ext cx="4497315" cy="365125"/>
          </a:xfrm>
        </p:spPr>
        <p:txBody>
          <a:bodyPr/>
          <a:lstStyle/>
          <a:p>
            <a:r>
              <a:rPr lang="en-US" dirty="0"/>
              <a:t>Sample Footer Text</a:t>
            </a:r>
          </a:p>
        </p:txBody>
      </p:sp>
      <p:pic>
        <p:nvPicPr>
          <p:cNvPr id="68" name="Picture Placeholder 67" descr="View of city buildings over the water">
            <a:extLst>
              <a:ext uri="{FF2B5EF4-FFF2-40B4-BE49-F238E27FC236}">
                <a16:creationId xmlns:a16="http://schemas.microsoft.com/office/drawing/2014/main" id="{C700B77F-91C5-4642-9ABF-EA81F3CF6916}"/>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a:ext>
            </a:extLst>
          </a:blip>
          <a:srcRect/>
          <a:stretch/>
        </p:blipFill>
        <p:spPr>
          <a:xfrm>
            <a:off x="7186070" y="0"/>
            <a:ext cx="2463897" cy="3429000"/>
          </a:xfrm>
        </p:spPr>
      </p:pic>
      <p:pic>
        <p:nvPicPr>
          <p:cNvPr id="72" name="Picture Placeholder 71" descr="A picture containing blue glass buildings with reflection">
            <a:extLst>
              <a:ext uri="{FF2B5EF4-FFF2-40B4-BE49-F238E27FC236}">
                <a16:creationId xmlns:a16="http://schemas.microsoft.com/office/drawing/2014/main" id="{781FD203-6B96-4232-92C2-850AD4DA0F7D}"/>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a:ext>
            </a:extLst>
          </a:blip>
          <a:srcRect/>
          <a:stretch/>
        </p:blipFill>
        <p:spPr>
          <a:xfrm>
            <a:off x="9649155" y="0"/>
            <a:ext cx="2539797" cy="3429000"/>
          </a:xfrm>
        </p:spPr>
      </p:pic>
      <p:pic>
        <p:nvPicPr>
          <p:cNvPr id="74" name="Picture Placeholder 73" descr="Aerial view of city buildings at sunset">
            <a:extLst>
              <a:ext uri="{FF2B5EF4-FFF2-40B4-BE49-F238E27FC236}">
                <a16:creationId xmlns:a16="http://schemas.microsoft.com/office/drawing/2014/main" id="{A84AF2F7-9744-4960-8C3C-77190198196B}"/>
              </a:ext>
            </a:extLst>
          </p:cNvPr>
          <p:cNvPicPr>
            <a:picLocks noGrp="1" noChangeAspect="1"/>
          </p:cNvPicPr>
          <p:nvPr>
            <p:ph type="pic" sz="quarter" idx="16"/>
          </p:nvPr>
        </p:nvPicPr>
        <p:blipFill rotWithShape="1">
          <a:blip r:embed="rId4">
            <a:extLst>
              <a:ext uri="{28A0092B-C50C-407E-A947-70E740481C1C}">
                <a14:useLocalDpi xmlns:a14="http://schemas.microsoft.com/office/drawing/2010/main"/>
              </a:ext>
            </a:extLst>
          </a:blip>
          <a:srcRect/>
          <a:stretch/>
        </p:blipFill>
        <p:spPr>
          <a:xfrm>
            <a:off x="7186070" y="3383280"/>
            <a:ext cx="2463897" cy="3474720"/>
          </a:xfrm>
        </p:spPr>
      </p:pic>
      <p:pic>
        <p:nvPicPr>
          <p:cNvPr id="78" name="Picture Placeholder 77" descr="View of city buildings over the water from a track">
            <a:extLst>
              <a:ext uri="{FF2B5EF4-FFF2-40B4-BE49-F238E27FC236}">
                <a16:creationId xmlns:a16="http://schemas.microsoft.com/office/drawing/2014/main" id="{D76BFBCE-A55E-4F19-9A0A-78307FDBE964}"/>
              </a:ext>
            </a:extLst>
          </p:cNvPr>
          <p:cNvPicPr>
            <a:picLocks noGrp="1" noChangeAspect="1"/>
          </p:cNvPicPr>
          <p:nvPr>
            <p:ph type="pic" sz="quarter" idx="15"/>
          </p:nvPr>
        </p:nvPicPr>
        <p:blipFill rotWithShape="1">
          <a:blip r:embed="rId5">
            <a:extLst>
              <a:ext uri="{28A0092B-C50C-407E-A947-70E740481C1C}">
                <a14:useLocalDpi xmlns:a14="http://schemas.microsoft.com/office/drawing/2010/main"/>
              </a:ext>
            </a:extLst>
          </a:blip>
          <a:srcRect/>
          <a:stretch/>
        </p:blipFill>
        <p:spPr>
          <a:xfrm>
            <a:off x="9649155" y="3383280"/>
            <a:ext cx="2539797" cy="3474720"/>
          </a:xfrm>
        </p:spPr>
      </p:pic>
      <p:sp>
        <p:nvSpPr>
          <p:cNvPr id="18" name="Slide Number Placeholder 17">
            <a:extLst>
              <a:ext uri="{FF2B5EF4-FFF2-40B4-BE49-F238E27FC236}">
                <a16:creationId xmlns:a16="http://schemas.microsoft.com/office/drawing/2014/main" id="{70961BC8-7B79-40B2-B578-4EB512140BBB}"/>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13</a:t>
            </a:fld>
            <a:endParaRPr lang="en-US" dirty="0"/>
          </a:p>
        </p:txBody>
      </p:sp>
    </p:spTree>
    <p:extLst>
      <p:ext uri="{BB962C8B-B14F-4D97-AF65-F5344CB8AC3E}">
        <p14:creationId xmlns:p14="http://schemas.microsoft.com/office/powerpoint/2010/main" val="3495264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32718-615D-445E-861C-ADF040C4B2A4}"/>
              </a:ext>
            </a:extLst>
          </p:cNvPr>
          <p:cNvSpPr>
            <a:spLocks noGrp="1"/>
          </p:cNvSpPr>
          <p:nvPr>
            <p:ph type="title"/>
          </p:nvPr>
        </p:nvSpPr>
        <p:spPr>
          <a:xfrm>
            <a:off x="5146159" y="685800"/>
            <a:ext cx="6238688" cy="1382233"/>
          </a:xfrm>
        </p:spPr>
        <p:txBody>
          <a:bodyPr/>
          <a:lstStyle/>
          <a:p>
            <a:r>
              <a:rPr lang="en-US" dirty="0"/>
              <a:t>Sources</a:t>
            </a:r>
          </a:p>
        </p:txBody>
      </p:sp>
      <p:pic>
        <p:nvPicPr>
          <p:cNvPr id="6" name="Picture Placeholder 5" descr="A view of a bridge from below">
            <a:extLst>
              <a:ext uri="{FF2B5EF4-FFF2-40B4-BE49-F238E27FC236}">
                <a16:creationId xmlns:a16="http://schemas.microsoft.com/office/drawing/2014/main" id="{610B39E1-AAA7-4199-8B7C-D12DD364E6D7}"/>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0" y="-7444"/>
            <a:ext cx="4966447" cy="6846394"/>
          </a:xfrm>
        </p:spPr>
      </p:pic>
      <p:sp>
        <p:nvSpPr>
          <p:cNvPr id="35" name="Footer Placeholder 2">
            <a:extLst>
              <a:ext uri="{FF2B5EF4-FFF2-40B4-BE49-F238E27FC236}">
                <a16:creationId xmlns:a16="http://schemas.microsoft.com/office/drawing/2014/main" id="{B7DBC9F7-37C7-4A2D-ACBC-EBDA35886D84}"/>
              </a:ext>
            </a:extLst>
          </p:cNvPr>
          <p:cNvSpPr>
            <a:spLocks noGrp="1"/>
          </p:cNvSpPr>
          <p:nvPr>
            <p:ph type="ftr" sz="quarter" idx="11"/>
          </p:nvPr>
        </p:nvSpPr>
        <p:spPr>
          <a:xfrm>
            <a:off x="154429" y="6398878"/>
            <a:ext cx="4497315" cy="365125"/>
          </a:xfrm>
        </p:spPr>
        <p:txBody>
          <a:bodyPr/>
          <a:lstStyle>
            <a:lvl1pPr>
              <a:defRPr>
                <a:solidFill>
                  <a:schemeClr val="bg1"/>
                </a:solidFill>
              </a:defRPr>
            </a:lvl1pPr>
          </a:lstStyle>
          <a:p>
            <a:r>
              <a:rPr lang="en-US" dirty="0"/>
              <a:t>Sample Footer Text</a:t>
            </a:r>
          </a:p>
        </p:txBody>
      </p:sp>
      <p:sp>
        <p:nvSpPr>
          <p:cNvPr id="3" name="Content Placeholder 2">
            <a:extLst>
              <a:ext uri="{FF2B5EF4-FFF2-40B4-BE49-F238E27FC236}">
                <a16:creationId xmlns:a16="http://schemas.microsoft.com/office/drawing/2014/main" id="{7137E6E0-B242-46D9-ABE6-B318CABC4509}"/>
              </a:ext>
            </a:extLst>
          </p:cNvPr>
          <p:cNvSpPr>
            <a:spLocks noGrp="1"/>
          </p:cNvSpPr>
          <p:nvPr>
            <p:ph idx="1"/>
          </p:nvPr>
        </p:nvSpPr>
        <p:spPr>
          <a:xfrm>
            <a:off x="5146158" y="2301949"/>
            <a:ext cx="6238687" cy="4022650"/>
          </a:xfrm>
        </p:spPr>
        <p:txBody>
          <a:bodyPr/>
          <a:lstStyle/>
          <a:p>
            <a:r>
              <a:rPr lang="en-US" dirty="0">
                <a:hlinkClick r:id="rId3"/>
              </a:rPr>
              <a:t>https://www.kaggle.com/datasets/rikdifos/credit-card-approval-prediction?select=credit_record.csv</a:t>
            </a:r>
            <a:endParaRPr lang="en-US" dirty="0"/>
          </a:p>
          <a:p>
            <a:r>
              <a:rPr lang="en-US" dirty="0">
                <a:hlinkClick r:id="rId4"/>
              </a:rPr>
              <a:t>https://scikit-learn.org/stable/auto_examples/model_selection/plot_precision_recall.html</a:t>
            </a:r>
            <a:endParaRPr lang="en-US" dirty="0"/>
          </a:p>
          <a:p>
            <a:r>
              <a:rPr lang="en-US" dirty="0">
                <a:hlinkClick r:id="rId5"/>
              </a:rPr>
              <a:t>https://www.geeksforgeeks.org/</a:t>
            </a:r>
            <a:endParaRPr lang="en-US" dirty="0"/>
          </a:p>
          <a:p>
            <a:r>
              <a:rPr lang="en-US" dirty="0">
                <a:hlinkClick r:id="rId6"/>
              </a:rPr>
              <a:t>https://stackoverflow.com/</a:t>
            </a:r>
            <a:endParaRPr lang="en-US" dirty="0"/>
          </a:p>
          <a:p>
            <a:r>
              <a:rPr lang="en-US" dirty="0">
                <a:hlinkClick r:id="rId7"/>
              </a:rPr>
              <a:t>https://towardsdatascience.com/change-column-data-type-in-pandas-954d7acdef1d</a:t>
            </a:r>
            <a:endParaRPr lang="en-US" dirty="0"/>
          </a:p>
          <a:p>
            <a:endParaRPr lang="en-US" dirty="0"/>
          </a:p>
        </p:txBody>
      </p:sp>
      <p:sp>
        <p:nvSpPr>
          <p:cNvPr id="9" name="Slide Number Placeholder 8">
            <a:extLst>
              <a:ext uri="{FF2B5EF4-FFF2-40B4-BE49-F238E27FC236}">
                <a16:creationId xmlns:a16="http://schemas.microsoft.com/office/drawing/2014/main" id="{219C547C-C2F1-493E-9B64-E089F9DBC6A3}"/>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14</a:t>
            </a:fld>
            <a:endParaRPr lang="en-US" dirty="0"/>
          </a:p>
        </p:txBody>
      </p:sp>
    </p:spTree>
    <p:extLst>
      <p:ext uri="{BB962C8B-B14F-4D97-AF65-F5344CB8AC3E}">
        <p14:creationId xmlns:p14="http://schemas.microsoft.com/office/powerpoint/2010/main" val="3043070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15E37-3C95-4E35-8624-CC190CC12235}"/>
              </a:ext>
            </a:extLst>
          </p:cNvPr>
          <p:cNvSpPr>
            <a:spLocks noGrp="1"/>
          </p:cNvSpPr>
          <p:nvPr>
            <p:ph type="title"/>
          </p:nvPr>
        </p:nvSpPr>
        <p:spPr>
          <a:xfrm>
            <a:off x="680485" y="675167"/>
            <a:ext cx="3761862" cy="3055078"/>
          </a:xfrm>
        </p:spPr>
        <p:txBody>
          <a:bodyPr/>
          <a:lstStyle/>
          <a:p>
            <a:r>
              <a:rPr lang="en-US" dirty="0"/>
              <a:t>Agenda	</a:t>
            </a:r>
          </a:p>
        </p:txBody>
      </p:sp>
      <p:sp>
        <p:nvSpPr>
          <p:cNvPr id="3" name="Content Placeholder 2">
            <a:extLst>
              <a:ext uri="{FF2B5EF4-FFF2-40B4-BE49-F238E27FC236}">
                <a16:creationId xmlns:a16="http://schemas.microsoft.com/office/drawing/2014/main" id="{CF816715-277D-4042-B401-03CD007D7CDB}"/>
              </a:ext>
            </a:extLst>
          </p:cNvPr>
          <p:cNvSpPr>
            <a:spLocks noGrp="1"/>
          </p:cNvSpPr>
          <p:nvPr>
            <p:ph idx="1"/>
          </p:nvPr>
        </p:nvSpPr>
        <p:spPr>
          <a:xfrm>
            <a:off x="5167424" y="533400"/>
            <a:ext cx="3794512" cy="5797237"/>
          </a:xfrm>
        </p:spPr>
        <p:txBody>
          <a:bodyPr/>
          <a:lstStyle/>
          <a:p>
            <a:r>
              <a:rPr lang="en-US" dirty="0"/>
              <a:t>Purpose</a:t>
            </a:r>
          </a:p>
          <a:p>
            <a:r>
              <a:rPr lang="en-US" dirty="0"/>
              <a:t>Data Design</a:t>
            </a:r>
          </a:p>
          <a:p>
            <a:r>
              <a:rPr lang="en-US" dirty="0"/>
              <a:t>Results</a:t>
            </a:r>
          </a:p>
          <a:p>
            <a:r>
              <a:rPr lang="en-US" dirty="0"/>
              <a:t>Sources</a:t>
            </a:r>
          </a:p>
        </p:txBody>
      </p:sp>
      <p:sp>
        <p:nvSpPr>
          <p:cNvPr id="39" name="Footer Placeholder 38">
            <a:extLst>
              <a:ext uri="{FF2B5EF4-FFF2-40B4-BE49-F238E27FC236}">
                <a16:creationId xmlns:a16="http://schemas.microsoft.com/office/drawing/2014/main" id="{F98A8A15-91B5-4554-95A4-612A5FC0ECC7}"/>
              </a:ext>
            </a:extLst>
          </p:cNvPr>
          <p:cNvSpPr>
            <a:spLocks noGrp="1"/>
          </p:cNvSpPr>
          <p:nvPr>
            <p:ph type="ftr" sz="quarter" idx="11"/>
          </p:nvPr>
        </p:nvSpPr>
        <p:spPr>
          <a:xfrm>
            <a:off x="154429" y="6398878"/>
            <a:ext cx="4497315" cy="365125"/>
          </a:xfrm>
        </p:spPr>
        <p:txBody>
          <a:bodyPr/>
          <a:lstStyle/>
          <a:p>
            <a:r>
              <a:rPr lang="en-US" dirty="0"/>
              <a:t>Sample Footer Text</a:t>
            </a:r>
          </a:p>
        </p:txBody>
      </p:sp>
      <p:pic>
        <p:nvPicPr>
          <p:cNvPr id="7" name="Picture Placeholder 6" descr="View of city buildings over the water">
            <a:extLst>
              <a:ext uri="{FF2B5EF4-FFF2-40B4-BE49-F238E27FC236}">
                <a16:creationId xmlns:a16="http://schemas.microsoft.com/office/drawing/2014/main" id="{4C61771D-5836-4E5C-A19A-3F15641B8794}"/>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9531096" y="0"/>
            <a:ext cx="2660904" cy="3429000"/>
          </a:xfrm>
        </p:spPr>
      </p:pic>
      <p:pic>
        <p:nvPicPr>
          <p:cNvPr id="9" name="Picture Placeholder 8" descr="Background Graphic with lights">
            <a:extLst>
              <a:ext uri="{FF2B5EF4-FFF2-40B4-BE49-F238E27FC236}">
                <a16:creationId xmlns:a16="http://schemas.microsoft.com/office/drawing/2014/main" id="{51C83C9C-B18C-4D14-8539-EBB0422AB0F9}"/>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9531096" y="3383280"/>
            <a:ext cx="2660904" cy="3474720"/>
          </a:xfrm>
        </p:spPr>
      </p:pic>
      <p:sp>
        <p:nvSpPr>
          <p:cNvPr id="37" name="Slide Number Placeholder 36">
            <a:extLst>
              <a:ext uri="{FF2B5EF4-FFF2-40B4-BE49-F238E27FC236}">
                <a16:creationId xmlns:a16="http://schemas.microsoft.com/office/drawing/2014/main" id="{D3141030-4F7D-4526-B0FC-1EA787D5BF2D}"/>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2</a:t>
            </a:fld>
            <a:endParaRPr lang="en-US" dirty="0"/>
          </a:p>
        </p:txBody>
      </p:sp>
    </p:spTree>
    <p:extLst>
      <p:ext uri="{BB962C8B-B14F-4D97-AF65-F5344CB8AC3E}">
        <p14:creationId xmlns:p14="http://schemas.microsoft.com/office/powerpoint/2010/main" val="2976291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399C3-3EDC-4898-A2E4-D8ACEE6A32AA}"/>
              </a:ext>
            </a:extLst>
          </p:cNvPr>
          <p:cNvSpPr>
            <a:spLocks noGrp="1"/>
          </p:cNvSpPr>
          <p:nvPr>
            <p:ph type="title"/>
          </p:nvPr>
        </p:nvSpPr>
        <p:spPr>
          <a:xfrm>
            <a:off x="5693734" y="557304"/>
            <a:ext cx="5355265" cy="1625731"/>
          </a:xfrm>
        </p:spPr>
        <p:txBody>
          <a:bodyPr/>
          <a:lstStyle/>
          <a:p>
            <a:r>
              <a:rPr lang="en-US" dirty="0"/>
              <a:t>Purpose</a:t>
            </a:r>
          </a:p>
        </p:txBody>
      </p:sp>
      <p:pic>
        <p:nvPicPr>
          <p:cNvPr id="7" name="Picture Placeholder 6" descr="Aerial view of city buildings">
            <a:extLst>
              <a:ext uri="{FF2B5EF4-FFF2-40B4-BE49-F238E27FC236}">
                <a16:creationId xmlns:a16="http://schemas.microsoft.com/office/drawing/2014/main" id="{F718B2F1-208E-4A1D-9716-513B0D7093E4}"/>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1" y="0"/>
            <a:ext cx="4742121" cy="3434316"/>
          </a:xfrm>
        </p:spPr>
      </p:pic>
      <p:pic>
        <p:nvPicPr>
          <p:cNvPr id="9" name="Picture Placeholder 8" descr="A picture containing blue glass buildings with reflection">
            <a:extLst>
              <a:ext uri="{FF2B5EF4-FFF2-40B4-BE49-F238E27FC236}">
                <a16:creationId xmlns:a16="http://schemas.microsoft.com/office/drawing/2014/main" id="{D8F748D4-DB82-42E3-894A-0552C0FD2AB9}"/>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5" y="3432620"/>
            <a:ext cx="5178056" cy="3425380"/>
          </a:xfrm>
        </p:spPr>
      </p:pic>
      <p:sp>
        <p:nvSpPr>
          <p:cNvPr id="3" name="Content Placeholder 2">
            <a:extLst>
              <a:ext uri="{FF2B5EF4-FFF2-40B4-BE49-F238E27FC236}">
                <a16:creationId xmlns:a16="http://schemas.microsoft.com/office/drawing/2014/main" id="{AF5130D8-AD6A-4638-9059-326759848895}"/>
              </a:ext>
            </a:extLst>
          </p:cNvPr>
          <p:cNvSpPr>
            <a:spLocks noGrp="1"/>
          </p:cNvSpPr>
          <p:nvPr>
            <p:ph idx="1"/>
          </p:nvPr>
        </p:nvSpPr>
        <p:spPr>
          <a:xfrm>
            <a:off x="5693734" y="2183035"/>
            <a:ext cx="5355266" cy="4121845"/>
          </a:xfrm>
        </p:spPr>
        <p:txBody>
          <a:bodyPr/>
          <a:lstStyle/>
          <a:p>
            <a:r>
              <a:rPr lang="en-US" dirty="0"/>
              <a:t>Is having less or more assets going to affect the eligibility of credit card approvals regardless of credit scores? The purpose of this is for consumer education on how other necessity bills may affect your eligibility for credit or your scheduling of payments.</a:t>
            </a:r>
          </a:p>
        </p:txBody>
      </p:sp>
      <p:sp>
        <p:nvSpPr>
          <p:cNvPr id="182" name="Footer Placeholder 181">
            <a:extLst>
              <a:ext uri="{FF2B5EF4-FFF2-40B4-BE49-F238E27FC236}">
                <a16:creationId xmlns:a16="http://schemas.microsoft.com/office/drawing/2014/main" id="{8BB1C063-9855-4E9A-936C-931C7C65E3C1}"/>
              </a:ext>
            </a:extLst>
          </p:cNvPr>
          <p:cNvSpPr>
            <a:spLocks noGrp="1"/>
          </p:cNvSpPr>
          <p:nvPr>
            <p:ph type="ftr" sz="quarter" idx="11"/>
          </p:nvPr>
        </p:nvSpPr>
        <p:spPr>
          <a:xfrm>
            <a:off x="154429" y="6398878"/>
            <a:ext cx="4497315" cy="365125"/>
          </a:xfrm>
        </p:spPr>
        <p:txBody>
          <a:bodyPr/>
          <a:lstStyle/>
          <a:p>
            <a:r>
              <a:rPr lang="en-US" dirty="0"/>
              <a:t>Sample Footer Text</a:t>
            </a:r>
          </a:p>
        </p:txBody>
      </p:sp>
      <p:sp>
        <p:nvSpPr>
          <p:cNvPr id="183" name="Slide Number Placeholder 182">
            <a:extLst>
              <a:ext uri="{FF2B5EF4-FFF2-40B4-BE49-F238E27FC236}">
                <a16:creationId xmlns:a16="http://schemas.microsoft.com/office/drawing/2014/main" id="{29707739-DA1E-4E29-A977-FC44841FF2DF}"/>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3</a:t>
            </a:fld>
            <a:endParaRPr lang="en-US" dirty="0"/>
          </a:p>
        </p:txBody>
      </p:sp>
    </p:spTree>
    <p:extLst>
      <p:ext uri="{BB962C8B-B14F-4D97-AF65-F5344CB8AC3E}">
        <p14:creationId xmlns:p14="http://schemas.microsoft.com/office/powerpoint/2010/main" val="17902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D8101-4ED5-4D91-9EFA-B0E7C1EA6E26}"/>
              </a:ext>
            </a:extLst>
          </p:cNvPr>
          <p:cNvSpPr>
            <a:spLocks noGrp="1"/>
          </p:cNvSpPr>
          <p:nvPr>
            <p:ph type="title"/>
          </p:nvPr>
        </p:nvSpPr>
        <p:spPr>
          <a:xfrm>
            <a:off x="969264" y="2679192"/>
            <a:ext cx="4946904" cy="3273552"/>
          </a:xfrm>
        </p:spPr>
        <p:txBody>
          <a:bodyPr/>
          <a:lstStyle/>
          <a:p>
            <a:r>
              <a:rPr lang="en-US" dirty="0"/>
              <a:t>DATA design</a:t>
            </a:r>
          </a:p>
        </p:txBody>
      </p:sp>
      <p:pic>
        <p:nvPicPr>
          <p:cNvPr id="8" name="Picture Placeholder 7" descr="View of city buildings over the water from a track">
            <a:extLst>
              <a:ext uri="{FF2B5EF4-FFF2-40B4-BE49-F238E27FC236}">
                <a16:creationId xmlns:a16="http://schemas.microsoft.com/office/drawing/2014/main" id="{5A5996C8-9A00-4071-B24A-D1B22DDFAD6F}"/>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3208292" y="3"/>
            <a:ext cx="8997356" cy="4581079"/>
          </a:xfrm>
        </p:spPr>
      </p:pic>
      <p:pic>
        <p:nvPicPr>
          <p:cNvPr id="10" name="Picture Placeholder 9" descr="View of city buildings over the water">
            <a:extLst>
              <a:ext uri="{FF2B5EF4-FFF2-40B4-BE49-F238E27FC236}">
                <a16:creationId xmlns:a16="http://schemas.microsoft.com/office/drawing/2014/main" id="{C2C517CC-DCFE-4E86-A4E5-F5BFD7BF69FF}"/>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7243070" y="883420"/>
            <a:ext cx="4948931" cy="5974580"/>
          </a:xfrm>
        </p:spPr>
      </p:pic>
      <p:pic>
        <p:nvPicPr>
          <p:cNvPr id="12" name="Picture Placeholder 11" descr="A picture containing glass buildings with reflection">
            <a:extLst>
              <a:ext uri="{FF2B5EF4-FFF2-40B4-BE49-F238E27FC236}">
                <a16:creationId xmlns:a16="http://schemas.microsoft.com/office/drawing/2014/main" id="{90D6ECDF-A0E4-4308-967E-8BAC3E85A4B7}"/>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a:ext>
            </a:extLst>
          </a:blip>
          <a:srcRect/>
          <a:stretch/>
        </p:blipFill>
        <p:spPr>
          <a:xfrm>
            <a:off x="4234997" y="4574265"/>
            <a:ext cx="5074516" cy="2298983"/>
          </a:xfrm>
        </p:spPr>
      </p:pic>
    </p:spTree>
    <p:extLst>
      <p:ext uri="{BB962C8B-B14F-4D97-AF65-F5344CB8AC3E}">
        <p14:creationId xmlns:p14="http://schemas.microsoft.com/office/powerpoint/2010/main" val="3871568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A couple of logos with text&#10;&#10;Description automatically generated with medium confidence">
            <a:extLst>
              <a:ext uri="{FF2B5EF4-FFF2-40B4-BE49-F238E27FC236}">
                <a16:creationId xmlns:a16="http://schemas.microsoft.com/office/drawing/2014/main" id="{144DB294-BB17-BD00-A569-305BCAB70F63}"/>
              </a:ext>
            </a:extLst>
          </p:cNvPr>
          <p:cNvPicPr>
            <a:picLocks noChangeAspect="1"/>
          </p:cNvPicPr>
          <p:nvPr/>
        </p:nvPicPr>
        <p:blipFill>
          <a:blip r:embed="rId2"/>
          <a:stretch>
            <a:fillRect/>
          </a:stretch>
        </p:blipFill>
        <p:spPr>
          <a:xfrm>
            <a:off x="7543098" y="4737914"/>
            <a:ext cx="4417828" cy="1431279"/>
          </a:xfrm>
          <a:prstGeom prst="rect">
            <a:avLst/>
          </a:prstGeom>
        </p:spPr>
      </p:pic>
      <p:sp>
        <p:nvSpPr>
          <p:cNvPr id="2" name="Title 1">
            <a:extLst>
              <a:ext uri="{FF2B5EF4-FFF2-40B4-BE49-F238E27FC236}">
                <a16:creationId xmlns:a16="http://schemas.microsoft.com/office/drawing/2014/main" id="{F479E736-254A-4657-A88B-DE71C47DA880}"/>
              </a:ext>
            </a:extLst>
          </p:cNvPr>
          <p:cNvSpPr>
            <a:spLocks noGrp="1"/>
          </p:cNvSpPr>
          <p:nvPr>
            <p:ph type="title"/>
          </p:nvPr>
        </p:nvSpPr>
        <p:spPr>
          <a:xfrm>
            <a:off x="839788" y="365125"/>
            <a:ext cx="10515600" cy="1325563"/>
          </a:xfrm>
        </p:spPr>
        <p:txBody>
          <a:bodyPr/>
          <a:lstStyle/>
          <a:p>
            <a:r>
              <a:rPr lang="en-US" dirty="0"/>
              <a:t>Programs</a:t>
            </a:r>
          </a:p>
        </p:txBody>
      </p:sp>
      <p:sp>
        <p:nvSpPr>
          <p:cNvPr id="3" name="Text Placeholder 2">
            <a:extLst>
              <a:ext uri="{FF2B5EF4-FFF2-40B4-BE49-F238E27FC236}">
                <a16:creationId xmlns:a16="http://schemas.microsoft.com/office/drawing/2014/main" id="{DFAB32D2-0B50-4101-875F-A81D7538524C}"/>
              </a:ext>
            </a:extLst>
          </p:cNvPr>
          <p:cNvSpPr>
            <a:spLocks noGrp="1"/>
          </p:cNvSpPr>
          <p:nvPr>
            <p:ph type="body" idx="1"/>
          </p:nvPr>
        </p:nvSpPr>
        <p:spPr>
          <a:xfrm>
            <a:off x="839788" y="1734325"/>
            <a:ext cx="3200400" cy="823912"/>
          </a:xfrm>
        </p:spPr>
        <p:txBody>
          <a:bodyPr/>
          <a:lstStyle/>
          <a:p>
            <a:r>
              <a:rPr lang="en-US" dirty="0"/>
              <a:t>MongoDB </a:t>
            </a:r>
          </a:p>
        </p:txBody>
      </p:sp>
      <p:sp>
        <p:nvSpPr>
          <p:cNvPr id="4" name="Content Placeholder 3">
            <a:extLst>
              <a:ext uri="{FF2B5EF4-FFF2-40B4-BE49-F238E27FC236}">
                <a16:creationId xmlns:a16="http://schemas.microsoft.com/office/drawing/2014/main" id="{EA1C3B4B-27E0-48C6-BD24-1444DD46ED0A}"/>
              </a:ext>
            </a:extLst>
          </p:cNvPr>
          <p:cNvSpPr>
            <a:spLocks noGrp="1"/>
          </p:cNvSpPr>
          <p:nvPr>
            <p:ph sz="half" idx="2"/>
          </p:nvPr>
        </p:nvSpPr>
        <p:spPr>
          <a:xfrm>
            <a:off x="839788" y="2558237"/>
            <a:ext cx="3200400" cy="3684588"/>
          </a:xfrm>
        </p:spPr>
        <p:txBody>
          <a:bodyPr>
            <a:normAutofit/>
          </a:bodyPr>
          <a:lstStyle/>
          <a:p>
            <a:pPr lvl="0"/>
            <a:r>
              <a:rPr lang="en-US" dirty="0"/>
              <a:t>Used to store the data and  aggregate the two CSV files together.</a:t>
            </a:r>
          </a:p>
          <a:p>
            <a:pPr lvl="0"/>
            <a:endParaRPr lang="en-US" dirty="0"/>
          </a:p>
          <a:p>
            <a:pPr lvl="0"/>
            <a:endParaRPr lang="en-US" dirty="0"/>
          </a:p>
        </p:txBody>
      </p:sp>
      <p:sp>
        <p:nvSpPr>
          <p:cNvPr id="5" name="Text Placeholder 4">
            <a:extLst>
              <a:ext uri="{FF2B5EF4-FFF2-40B4-BE49-F238E27FC236}">
                <a16:creationId xmlns:a16="http://schemas.microsoft.com/office/drawing/2014/main" id="{ECAC1A88-D97A-4F1E-9C4A-665733C70659}"/>
              </a:ext>
            </a:extLst>
          </p:cNvPr>
          <p:cNvSpPr>
            <a:spLocks noGrp="1"/>
          </p:cNvSpPr>
          <p:nvPr>
            <p:ph type="body" sz="quarter" idx="3"/>
          </p:nvPr>
        </p:nvSpPr>
        <p:spPr>
          <a:xfrm>
            <a:off x="4495800" y="1734325"/>
            <a:ext cx="3200400" cy="823912"/>
          </a:xfrm>
        </p:spPr>
        <p:txBody>
          <a:bodyPr/>
          <a:lstStyle/>
          <a:p>
            <a:r>
              <a:rPr lang="en-US" dirty="0"/>
              <a:t>Tableau</a:t>
            </a:r>
          </a:p>
        </p:txBody>
      </p:sp>
      <p:sp>
        <p:nvSpPr>
          <p:cNvPr id="6" name="Content Placeholder 5">
            <a:extLst>
              <a:ext uri="{FF2B5EF4-FFF2-40B4-BE49-F238E27FC236}">
                <a16:creationId xmlns:a16="http://schemas.microsoft.com/office/drawing/2014/main" id="{DFB55301-A78F-4ECA-BBC5-6ADBA8452BD6}"/>
              </a:ext>
            </a:extLst>
          </p:cNvPr>
          <p:cNvSpPr>
            <a:spLocks noGrp="1"/>
          </p:cNvSpPr>
          <p:nvPr>
            <p:ph sz="quarter" idx="4"/>
          </p:nvPr>
        </p:nvSpPr>
        <p:spPr>
          <a:xfrm>
            <a:off x="4495800" y="2558237"/>
            <a:ext cx="3200400" cy="3684588"/>
          </a:xfrm>
        </p:spPr>
        <p:txBody>
          <a:bodyPr>
            <a:normAutofit/>
          </a:bodyPr>
          <a:lstStyle/>
          <a:p>
            <a:r>
              <a:rPr lang="en-US" dirty="0"/>
              <a:t>Used to form visual graphs for the presentation and present how the personal information interacted with status.</a:t>
            </a:r>
          </a:p>
        </p:txBody>
      </p:sp>
      <p:sp>
        <p:nvSpPr>
          <p:cNvPr id="7" name="Text Placeholder 6">
            <a:extLst>
              <a:ext uri="{FF2B5EF4-FFF2-40B4-BE49-F238E27FC236}">
                <a16:creationId xmlns:a16="http://schemas.microsoft.com/office/drawing/2014/main" id="{35BB4409-7785-40D0-9762-248A959B6DE2}"/>
              </a:ext>
            </a:extLst>
          </p:cNvPr>
          <p:cNvSpPr>
            <a:spLocks noGrp="1"/>
          </p:cNvSpPr>
          <p:nvPr>
            <p:ph type="body" sz="quarter" idx="13"/>
          </p:nvPr>
        </p:nvSpPr>
        <p:spPr>
          <a:xfrm>
            <a:off x="8151812" y="1734325"/>
            <a:ext cx="3200400" cy="823912"/>
          </a:xfrm>
        </p:spPr>
        <p:txBody>
          <a:bodyPr/>
          <a:lstStyle/>
          <a:p>
            <a:r>
              <a:rPr lang="en-US" dirty="0" err="1"/>
              <a:t>Jupyter</a:t>
            </a:r>
            <a:r>
              <a:rPr lang="en-US" dirty="0"/>
              <a:t> &amp; python</a:t>
            </a:r>
          </a:p>
        </p:txBody>
      </p:sp>
      <p:sp>
        <p:nvSpPr>
          <p:cNvPr id="8" name="Content Placeholder 7">
            <a:extLst>
              <a:ext uri="{FF2B5EF4-FFF2-40B4-BE49-F238E27FC236}">
                <a16:creationId xmlns:a16="http://schemas.microsoft.com/office/drawing/2014/main" id="{978066DD-B3C1-4D98-8770-51E4077B46C0}"/>
              </a:ext>
            </a:extLst>
          </p:cNvPr>
          <p:cNvSpPr>
            <a:spLocks noGrp="1"/>
          </p:cNvSpPr>
          <p:nvPr>
            <p:ph sz="quarter" idx="14"/>
          </p:nvPr>
        </p:nvSpPr>
        <p:spPr>
          <a:xfrm>
            <a:off x="8151812" y="2558237"/>
            <a:ext cx="3200400" cy="3684588"/>
          </a:xfrm>
        </p:spPr>
        <p:txBody>
          <a:bodyPr>
            <a:normAutofit/>
          </a:bodyPr>
          <a:lstStyle/>
          <a:p>
            <a:r>
              <a:rPr lang="en-US" dirty="0"/>
              <a:t>Used to clean the data and formulate the algorithms using</a:t>
            </a:r>
            <a:r>
              <a:rPr lang="en-US" sz="2000" dirty="0"/>
              <a:t> </a:t>
            </a:r>
            <a:r>
              <a:rPr lang="en-US" sz="2000" dirty="0" err="1"/>
              <a:t>sklearn</a:t>
            </a:r>
            <a:r>
              <a:rPr lang="en-US" sz="2000" dirty="0"/>
              <a:t> library metrics</a:t>
            </a:r>
            <a:r>
              <a:rPr lang="en-US" dirty="0"/>
              <a:t> for the trained models to predict the safe to unsafe credit scores.</a:t>
            </a:r>
          </a:p>
          <a:p>
            <a:endParaRPr lang="en-US" dirty="0"/>
          </a:p>
        </p:txBody>
      </p:sp>
      <p:sp>
        <p:nvSpPr>
          <p:cNvPr id="12" name="Footer Placeholder 11">
            <a:extLst>
              <a:ext uri="{FF2B5EF4-FFF2-40B4-BE49-F238E27FC236}">
                <a16:creationId xmlns:a16="http://schemas.microsoft.com/office/drawing/2014/main" id="{64A4EE82-5E82-4F50-9452-91AD29BC019C}"/>
              </a:ext>
            </a:extLst>
          </p:cNvPr>
          <p:cNvSpPr>
            <a:spLocks noGrp="1"/>
          </p:cNvSpPr>
          <p:nvPr>
            <p:ph type="ftr" sz="quarter" idx="11"/>
          </p:nvPr>
        </p:nvSpPr>
        <p:spPr>
          <a:xfrm>
            <a:off x="154429" y="6398878"/>
            <a:ext cx="4497315" cy="365125"/>
          </a:xfrm>
        </p:spPr>
        <p:txBody>
          <a:bodyPr/>
          <a:lstStyle/>
          <a:p>
            <a:r>
              <a:rPr lang="en-US" dirty="0"/>
              <a:t>Sample Footer Text</a:t>
            </a:r>
          </a:p>
        </p:txBody>
      </p:sp>
      <p:sp>
        <p:nvSpPr>
          <p:cNvPr id="13" name="Slide Number Placeholder 12">
            <a:extLst>
              <a:ext uri="{FF2B5EF4-FFF2-40B4-BE49-F238E27FC236}">
                <a16:creationId xmlns:a16="http://schemas.microsoft.com/office/drawing/2014/main" id="{BF6287AF-451B-4FEA-A984-C734DD46F5F2}"/>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5</a:t>
            </a:fld>
            <a:endParaRPr lang="en-US" dirty="0"/>
          </a:p>
        </p:txBody>
      </p:sp>
      <p:pic>
        <p:nvPicPr>
          <p:cNvPr id="10" name="Picture 9" descr="A green leaf with text&#10;&#10;Description automatically generated">
            <a:extLst>
              <a:ext uri="{FF2B5EF4-FFF2-40B4-BE49-F238E27FC236}">
                <a16:creationId xmlns:a16="http://schemas.microsoft.com/office/drawing/2014/main" id="{5FE6E80C-02D9-156A-C5C9-B2447F80E705}"/>
              </a:ext>
            </a:extLst>
          </p:cNvPr>
          <p:cNvPicPr>
            <a:picLocks noChangeAspect="1"/>
          </p:cNvPicPr>
          <p:nvPr/>
        </p:nvPicPr>
        <p:blipFill>
          <a:blip r:embed="rId3"/>
          <a:stretch>
            <a:fillRect/>
          </a:stretch>
        </p:blipFill>
        <p:spPr>
          <a:xfrm>
            <a:off x="1331523" y="3896988"/>
            <a:ext cx="2143125" cy="2143125"/>
          </a:xfrm>
          <a:prstGeom prst="rect">
            <a:avLst/>
          </a:prstGeom>
        </p:spPr>
      </p:pic>
      <p:pic>
        <p:nvPicPr>
          <p:cNvPr id="14" name="Picture 13" descr="A blue and white logo&#10;&#10;Description automatically generated">
            <a:extLst>
              <a:ext uri="{FF2B5EF4-FFF2-40B4-BE49-F238E27FC236}">
                <a16:creationId xmlns:a16="http://schemas.microsoft.com/office/drawing/2014/main" id="{3184AB5C-16CA-F862-989C-04B51F499ED6}"/>
              </a:ext>
            </a:extLst>
          </p:cNvPr>
          <p:cNvPicPr>
            <a:picLocks noChangeAspect="1"/>
          </p:cNvPicPr>
          <p:nvPr/>
        </p:nvPicPr>
        <p:blipFill>
          <a:blip r:embed="rId4"/>
          <a:stretch>
            <a:fillRect/>
          </a:stretch>
        </p:blipFill>
        <p:spPr>
          <a:xfrm>
            <a:off x="4573772" y="4168450"/>
            <a:ext cx="3044456" cy="1600200"/>
          </a:xfrm>
          <a:prstGeom prst="rect">
            <a:avLst/>
          </a:prstGeom>
        </p:spPr>
      </p:pic>
    </p:spTree>
    <p:extLst>
      <p:ext uri="{BB962C8B-B14F-4D97-AF65-F5344CB8AC3E}">
        <p14:creationId xmlns:p14="http://schemas.microsoft.com/office/powerpoint/2010/main" val="4081779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8CD2A-2EC1-4055-AE20-4A35A1794F1C}"/>
              </a:ext>
            </a:extLst>
          </p:cNvPr>
          <p:cNvSpPr>
            <a:spLocks noGrp="1"/>
          </p:cNvSpPr>
          <p:nvPr>
            <p:ph type="title"/>
          </p:nvPr>
        </p:nvSpPr>
        <p:spPr>
          <a:xfrm>
            <a:off x="839788" y="365125"/>
            <a:ext cx="10515600" cy="1325563"/>
          </a:xfrm>
        </p:spPr>
        <p:txBody>
          <a:bodyPr/>
          <a:lstStyle/>
          <a:p>
            <a:r>
              <a:rPr lang="en-US" dirty="0"/>
              <a:t>Explaining the Data</a:t>
            </a:r>
          </a:p>
        </p:txBody>
      </p:sp>
      <p:sp>
        <p:nvSpPr>
          <p:cNvPr id="3" name="Text Placeholder 2">
            <a:extLst>
              <a:ext uri="{FF2B5EF4-FFF2-40B4-BE49-F238E27FC236}">
                <a16:creationId xmlns:a16="http://schemas.microsoft.com/office/drawing/2014/main" id="{7F14164C-CD4F-433C-8B7E-A0156DB2F947}"/>
              </a:ext>
            </a:extLst>
          </p:cNvPr>
          <p:cNvSpPr>
            <a:spLocks noGrp="1"/>
          </p:cNvSpPr>
          <p:nvPr>
            <p:ph type="body" idx="1"/>
          </p:nvPr>
        </p:nvSpPr>
        <p:spPr>
          <a:xfrm>
            <a:off x="839788" y="1734325"/>
            <a:ext cx="5157787" cy="823912"/>
          </a:xfrm>
        </p:spPr>
        <p:txBody>
          <a:bodyPr/>
          <a:lstStyle/>
          <a:p>
            <a:r>
              <a:rPr lang="en-US" dirty="0"/>
              <a:t>Credit_record.CSV</a:t>
            </a:r>
          </a:p>
        </p:txBody>
      </p:sp>
      <p:sp>
        <p:nvSpPr>
          <p:cNvPr id="4" name="Content Placeholder 3">
            <a:extLst>
              <a:ext uri="{FF2B5EF4-FFF2-40B4-BE49-F238E27FC236}">
                <a16:creationId xmlns:a16="http://schemas.microsoft.com/office/drawing/2014/main" id="{CDE237F4-D8FA-4EB0-8875-57E81F3EA824}"/>
              </a:ext>
            </a:extLst>
          </p:cNvPr>
          <p:cNvSpPr>
            <a:spLocks noGrp="1"/>
          </p:cNvSpPr>
          <p:nvPr>
            <p:ph sz="half" idx="2"/>
          </p:nvPr>
        </p:nvSpPr>
        <p:spPr>
          <a:xfrm>
            <a:off x="839788" y="2558237"/>
            <a:ext cx="5157787" cy="3684588"/>
          </a:xfrm>
        </p:spPr>
        <p:txBody>
          <a:bodyPr>
            <a:normAutofit fontScale="92500" lnSpcReduction="10000"/>
          </a:bodyPr>
          <a:lstStyle/>
          <a:p>
            <a:r>
              <a:rPr lang="en-US" dirty="0"/>
              <a:t>One ID number had multiple accounts.</a:t>
            </a:r>
          </a:p>
          <a:p>
            <a:r>
              <a:rPr lang="en-US" dirty="0"/>
              <a:t>MONTHS_BALANCE is recording the month of the extracted data’s  starting point, going backwards from 0. Example, -1 is the previous month, and so on.</a:t>
            </a:r>
          </a:p>
          <a:p>
            <a:r>
              <a:rPr lang="en-US" dirty="0"/>
              <a:t>STATUS was ranging from 0-5 equaling variating dates of delinquency from 1 to 150 days or more marking delinquencies, C meant paid off that month, X meant no loan for the month.</a:t>
            </a:r>
          </a:p>
        </p:txBody>
      </p:sp>
      <p:sp>
        <p:nvSpPr>
          <p:cNvPr id="5" name="Text Placeholder 4">
            <a:extLst>
              <a:ext uri="{FF2B5EF4-FFF2-40B4-BE49-F238E27FC236}">
                <a16:creationId xmlns:a16="http://schemas.microsoft.com/office/drawing/2014/main" id="{77A2ABE5-0226-49ED-8CCF-C68A5DC8C37A}"/>
              </a:ext>
            </a:extLst>
          </p:cNvPr>
          <p:cNvSpPr>
            <a:spLocks noGrp="1"/>
          </p:cNvSpPr>
          <p:nvPr>
            <p:ph type="body" sz="quarter" idx="3"/>
          </p:nvPr>
        </p:nvSpPr>
        <p:spPr>
          <a:xfrm>
            <a:off x="6172200" y="1734325"/>
            <a:ext cx="5183188" cy="823912"/>
          </a:xfrm>
        </p:spPr>
        <p:txBody>
          <a:bodyPr/>
          <a:lstStyle/>
          <a:p>
            <a:r>
              <a:rPr lang="en-US" dirty="0"/>
              <a:t>Application_record.csv</a:t>
            </a:r>
          </a:p>
        </p:txBody>
      </p:sp>
      <p:sp>
        <p:nvSpPr>
          <p:cNvPr id="6" name="Content Placeholder 5">
            <a:extLst>
              <a:ext uri="{FF2B5EF4-FFF2-40B4-BE49-F238E27FC236}">
                <a16:creationId xmlns:a16="http://schemas.microsoft.com/office/drawing/2014/main" id="{B05028CE-DA21-47EC-B483-3CE6A8E62CF1}"/>
              </a:ext>
            </a:extLst>
          </p:cNvPr>
          <p:cNvSpPr>
            <a:spLocks noGrp="1"/>
          </p:cNvSpPr>
          <p:nvPr>
            <p:ph sz="quarter" idx="4"/>
          </p:nvPr>
        </p:nvSpPr>
        <p:spPr>
          <a:xfrm>
            <a:off x="6172200" y="2558237"/>
            <a:ext cx="5183188" cy="3684588"/>
          </a:xfrm>
        </p:spPr>
        <p:txBody>
          <a:bodyPr>
            <a:normAutofit fontScale="92500" lnSpcReduction="10000"/>
          </a:bodyPr>
          <a:lstStyle/>
          <a:p>
            <a:r>
              <a:rPr lang="en-US" dirty="0"/>
              <a:t>ID, Gender, FLAG_OWN_CAR, FLAG_OWN_REALTY, CNT_CHILDREN, AMT_INCOME_TOTAL, NAME_INCOME_TYPE, NAME_EDUCATION_TYPE, NAME_FAMILY_STATUS, NAME_HOUSING_TYPE, DAYS_BIRTH, DAYS_EMPLOYED, DAYS_EMPLOYED, FLAG_WORK_PHONE, FLAG_PHONE, FLAG_EMAIL, OCCUPATION_TYPE, CNT_FAM_MEMBERS.</a:t>
            </a:r>
          </a:p>
          <a:p>
            <a:endParaRPr lang="en-US" dirty="0"/>
          </a:p>
        </p:txBody>
      </p:sp>
      <p:sp>
        <p:nvSpPr>
          <p:cNvPr id="8" name="Footer Placeholder 7">
            <a:extLst>
              <a:ext uri="{FF2B5EF4-FFF2-40B4-BE49-F238E27FC236}">
                <a16:creationId xmlns:a16="http://schemas.microsoft.com/office/drawing/2014/main" id="{1CB6C385-03DD-40B8-8F1B-4E62C60C85AA}"/>
              </a:ext>
            </a:extLst>
          </p:cNvPr>
          <p:cNvSpPr>
            <a:spLocks noGrp="1"/>
          </p:cNvSpPr>
          <p:nvPr>
            <p:ph type="ftr" sz="quarter" idx="11"/>
          </p:nvPr>
        </p:nvSpPr>
        <p:spPr>
          <a:xfrm>
            <a:off x="154429" y="6398878"/>
            <a:ext cx="4497315" cy="365125"/>
          </a:xfrm>
        </p:spPr>
        <p:txBody>
          <a:bodyPr/>
          <a:lstStyle/>
          <a:p>
            <a:r>
              <a:rPr lang="en-US" dirty="0"/>
              <a:t>Sample Footer Text</a:t>
            </a:r>
          </a:p>
        </p:txBody>
      </p:sp>
      <p:sp>
        <p:nvSpPr>
          <p:cNvPr id="9" name="Slide Number Placeholder 8">
            <a:extLst>
              <a:ext uri="{FF2B5EF4-FFF2-40B4-BE49-F238E27FC236}">
                <a16:creationId xmlns:a16="http://schemas.microsoft.com/office/drawing/2014/main" id="{203229A0-1321-49E2-9958-3B1F86E2CC8F}"/>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6</a:t>
            </a:fld>
            <a:endParaRPr lang="en-US" dirty="0"/>
          </a:p>
        </p:txBody>
      </p:sp>
    </p:spTree>
    <p:extLst>
      <p:ext uri="{BB962C8B-B14F-4D97-AF65-F5344CB8AC3E}">
        <p14:creationId xmlns:p14="http://schemas.microsoft.com/office/powerpoint/2010/main" val="742158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23E2A23-2B9A-C01C-2F78-DEEBDDC277BC}"/>
              </a:ext>
            </a:extLst>
          </p:cNvPr>
          <p:cNvSpPr>
            <a:spLocks noGrp="1"/>
          </p:cNvSpPr>
          <p:nvPr>
            <p:ph type="title"/>
          </p:nvPr>
        </p:nvSpPr>
        <p:spPr/>
        <p:txBody>
          <a:bodyPr/>
          <a:lstStyle/>
          <a:p>
            <a:r>
              <a:rPr lang="en-US" dirty="0"/>
              <a:t>Schema via </a:t>
            </a:r>
            <a:r>
              <a:rPr lang="en-US" dirty="0" err="1"/>
              <a:t>hackolade</a:t>
            </a:r>
            <a:endParaRPr lang="en-US" dirty="0"/>
          </a:p>
        </p:txBody>
      </p:sp>
      <p:pic>
        <p:nvPicPr>
          <p:cNvPr id="12" name="Content Placeholder 11" descr="A screenshot of a computer&#10;&#10;Description automatically generated">
            <a:extLst>
              <a:ext uri="{FF2B5EF4-FFF2-40B4-BE49-F238E27FC236}">
                <a16:creationId xmlns:a16="http://schemas.microsoft.com/office/drawing/2014/main" id="{91122B3A-EC13-E184-FB36-E8F69F2B039B}"/>
              </a:ext>
            </a:extLst>
          </p:cNvPr>
          <p:cNvPicPr>
            <a:picLocks noGrp="1" noChangeAspect="1"/>
          </p:cNvPicPr>
          <p:nvPr>
            <p:ph idx="1"/>
          </p:nvPr>
        </p:nvPicPr>
        <p:blipFill>
          <a:blip r:embed="rId2"/>
          <a:stretch>
            <a:fillRect/>
          </a:stretch>
        </p:blipFill>
        <p:spPr>
          <a:xfrm>
            <a:off x="1142999" y="1915557"/>
            <a:ext cx="9344025" cy="4024313"/>
          </a:xfrm>
        </p:spPr>
      </p:pic>
      <p:sp>
        <p:nvSpPr>
          <p:cNvPr id="7" name="Footer Placeholder 6">
            <a:extLst>
              <a:ext uri="{FF2B5EF4-FFF2-40B4-BE49-F238E27FC236}">
                <a16:creationId xmlns:a16="http://schemas.microsoft.com/office/drawing/2014/main" id="{713F6990-65EE-8630-91DD-5CB6CD53B227}"/>
              </a:ext>
            </a:extLst>
          </p:cNvPr>
          <p:cNvSpPr>
            <a:spLocks noGrp="1"/>
          </p:cNvSpPr>
          <p:nvPr>
            <p:ph type="ftr" sz="quarter" idx="11"/>
          </p:nvPr>
        </p:nvSpPr>
        <p:spPr/>
        <p:txBody>
          <a:bodyPr/>
          <a:lstStyle/>
          <a:p>
            <a:r>
              <a:rPr lang="en-US"/>
              <a:t>Sample Footer Text</a:t>
            </a:r>
            <a:endParaRPr lang="en-US" dirty="0"/>
          </a:p>
        </p:txBody>
      </p:sp>
      <p:sp>
        <p:nvSpPr>
          <p:cNvPr id="8" name="Slide Number Placeholder 7">
            <a:extLst>
              <a:ext uri="{FF2B5EF4-FFF2-40B4-BE49-F238E27FC236}">
                <a16:creationId xmlns:a16="http://schemas.microsoft.com/office/drawing/2014/main" id="{02616810-64DB-2DC2-95C8-86944A4DA005}"/>
              </a:ext>
            </a:extLst>
          </p:cNvPr>
          <p:cNvSpPr>
            <a:spLocks noGrp="1"/>
          </p:cNvSpPr>
          <p:nvPr>
            <p:ph type="sldNum" sz="quarter" idx="12"/>
          </p:nvPr>
        </p:nvSpPr>
        <p:spPr/>
        <p:txBody>
          <a:bodyPr/>
          <a:lstStyle/>
          <a:p>
            <a:fld id="{312CC964-A50B-4C29-B4E4-2C30BB34CCF3}" type="slidenum">
              <a:rPr lang="en-US" smtClean="0"/>
              <a:t>7</a:t>
            </a:fld>
            <a:endParaRPr lang="en-US" dirty="0"/>
          </a:p>
        </p:txBody>
      </p:sp>
    </p:spTree>
    <p:extLst>
      <p:ext uri="{BB962C8B-B14F-4D97-AF65-F5344CB8AC3E}">
        <p14:creationId xmlns:p14="http://schemas.microsoft.com/office/powerpoint/2010/main" val="2308042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992A4-0D40-4A0F-BB3B-3E1AE6C3BF9D}"/>
              </a:ext>
            </a:extLst>
          </p:cNvPr>
          <p:cNvSpPr>
            <a:spLocks noGrp="1"/>
          </p:cNvSpPr>
          <p:nvPr>
            <p:ph type="title"/>
          </p:nvPr>
        </p:nvSpPr>
        <p:spPr>
          <a:xfrm>
            <a:off x="1143000" y="533401"/>
            <a:ext cx="9906000" cy="1382156"/>
          </a:xfrm>
        </p:spPr>
        <p:txBody>
          <a:bodyPr/>
          <a:lstStyle/>
          <a:p>
            <a:r>
              <a:rPr lang="en-US" dirty="0"/>
              <a:t>Table</a:t>
            </a:r>
          </a:p>
        </p:txBody>
      </p:sp>
      <p:graphicFrame>
        <p:nvGraphicFramePr>
          <p:cNvPr id="39" name="Table 4">
            <a:extLst>
              <a:ext uri="{FF2B5EF4-FFF2-40B4-BE49-F238E27FC236}">
                <a16:creationId xmlns:a16="http://schemas.microsoft.com/office/drawing/2014/main" id="{828FCC7C-9CA7-4A08-B1B6-91B39D2A90C7}"/>
              </a:ext>
            </a:extLst>
          </p:cNvPr>
          <p:cNvGraphicFramePr>
            <a:graphicFrameLocks noGrp="1"/>
          </p:cNvGraphicFramePr>
          <p:nvPr>
            <p:ph idx="1"/>
            <p:extLst>
              <p:ext uri="{D42A27DB-BD31-4B8C-83A1-F6EECF244321}">
                <p14:modId xmlns:p14="http://schemas.microsoft.com/office/powerpoint/2010/main" val="2908320921"/>
              </p:ext>
            </p:extLst>
          </p:nvPr>
        </p:nvGraphicFramePr>
        <p:xfrm>
          <a:off x="1143000" y="2009775"/>
          <a:ext cx="9906000" cy="2649690"/>
        </p:xfrm>
        <a:graphic>
          <a:graphicData uri="http://schemas.openxmlformats.org/drawingml/2006/table">
            <a:tbl>
              <a:tblPr firstRow="1" bandRow="1">
                <a:tableStyleId>{5C22544A-7EE6-4342-B048-85BDC9FD1C3A}</a:tableStyleId>
              </a:tblPr>
              <a:tblGrid>
                <a:gridCol w="1981200">
                  <a:extLst>
                    <a:ext uri="{9D8B030D-6E8A-4147-A177-3AD203B41FA5}">
                      <a16:colId xmlns:a16="http://schemas.microsoft.com/office/drawing/2014/main" val="1196845939"/>
                    </a:ext>
                  </a:extLst>
                </a:gridCol>
                <a:gridCol w="1981200">
                  <a:extLst>
                    <a:ext uri="{9D8B030D-6E8A-4147-A177-3AD203B41FA5}">
                      <a16:colId xmlns:a16="http://schemas.microsoft.com/office/drawing/2014/main" val="1784600368"/>
                    </a:ext>
                  </a:extLst>
                </a:gridCol>
                <a:gridCol w="1981200">
                  <a:extLst>
                    <a:ext uri="{9D8B030D-6E8A-4147-A177-3AD203B41FA5}">
                      <a16:colId xmlns:a16="http://schemas.microsoft.com/office/drawing/2014/main" val="1595433812"/>
                    </a:ext>
                  </a:extLst>
                </a:gridCol>
                <a:gridCol w="1981200">
                  <a:extLst>
                    <a:ext uri="{9D8B030D-6E8A-4147-A177-3AD203B41FA5}">
                      <a16:colId xmlns:a16="http://schemas.microsoft.com/office/drawing/2014/main" val="1847977705"/>
                    </a:ext>
                  </a:extLst>
                </a:gridCol>
                <a:gridCol w="1981200">
                  <a:extLst>
                    <a:ext uri="{9D8B030D-6E8A-4147-A177-3AD203B41FA5}">
                      <a16:colId xmlns:a16="http://schemas.microsoft.com/office/drawing/2014/main" val="1018915212"/>
                    </a:ext>
                  </a:extLst>
                </a:gridCol>
              </a:tblGrid>
              <a:tr h="529938">
                <a:tc>
                  <a:txBody>
                    <a:bodyPr/>
                    <a:lstStyle/>
                    <a:p>
                      <a:pPr algn="ctr"/>
                      <a:endParaRPr lang="en-US" dirty="0"/>
                    </a:p>
                  </a:txBody>
                  <a:tcPr anchor="ctr">
                    <a:lnB w="9525" cap="flat" cmpd="sng" algn="ctr">
                      <a:solidFill>
                        <a:schemeClr val="accent1"/>
                      </a:solidFill>
                      <a:prstDash val="solid"/>
                      <a:round/>
                      <a:headEnd type="none" w="med" len="med"/>
                      <a:tailEnd type="none" w="med" len="med"/>
                    </a:lnB>
                  </a:tcPr>
                </a:tc>
                <a:tc>
                  <a:txBody>
                    <a:bodyPr/>
                    <a:lstStyle/>
                    <a:p>
                      <a:pPr algn="ctr"/>
                      <a:r>
                        <a:rPr lang="en-US" dirty="0"/>
                        <a:t>Category 1</a:t>
                      </a:r>
                    </a:p>
                  </a:txBody>
                  <a:tcPr anchor="ctr">
                    <a:lnB w="9525" cap="flat" cmpd="sng" algn="ctr">
                      <a:solidFill>
                        <a:schemeClr val="accent1"/>
                      </a:solidFill>
                      <a:prstDash val="solid"/>
                      <a:round/>
                      <a:headEnd type="none" w="med" len="med"/>
                      <a:tailEnd type="none" w="med" len="med"/>
                    </a:lnB>
                  </a:tcPr>
                </a:tc>
                <a:tc>
                  <a:txBody>
                    <a:bodyPr/>
                    <a:lstStyle/>
                    <a:p>
                      <a:pPr algn="ctr"/>
                      <a:r>
                        <a:rPr lang="en-US" dirty="0"/>
                        <a:t>Category 2</a:t>
                      </a:r>
                    </a:p>
                  </a:txBody>
                  <a:tcPr anchor="ctr">
                    <a:lnB w="9525" cap="flat" cmpd="sng" algn="ctr">
                      <a:solidFill>
                        <a:schemeClr val="accent1"/>
                      </a:solidFill>
                      <a:prstDash val="solid"/>
                      <a:round/>
                      <a:headEnd type="none" w="med" len="med"/>
                      <a:tailEnd type="none" w="med" len="med"/>
                    </a:lnB>
                  </a:tcPr>
                </a:tc>
                <a:tc>
                  <a:txBody>
                    <a:bodyPr/>
                    <a:lstStyle/>
                    <a:p>
                      <a:pPr algn="ctr"/>
                      <a:r>
                        <a:rPr lang="en-US" dirty="0"/>
                        <a:t>Category 3</a:t>
                      </a:r>
                    </a:p>
                  </a:txBody>
                  <a:tcPr anchor="ctr">
                    <a:lnB w="9525" cap="flat" cmpd="sng" algn="ctr">
                      <a:solidFill>
                        <a:schemeClr val="accent1"/>
                      </a:solidFill>
                      <a:prstDash val="solid"/>
                      <a:round/>
                      <a:headEnd type="none" w="med" len="med"/>
                      <a:tailEnd type="none" w="med" len="med"/>
                    </a:lnB>
                  </a:tcPr>
                </a:tc>
                <a:tc>
                  <a:txBody>
                    <a:bodyPr/>
                    <a:lstStyle/>
                    <a:p>
                      <a:pPr algn="ctr"/>
                      <a:r>
                        <a:rPr lang="en-US" dirty="0"/>
                        <a:t>Category 4</a:t>
                      </a:r>
                    </a:p>
                  </a:txBody>
                  <a:tcPr anchor="ctr">
                    <a:lnB w="9525"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2052306738"/>
                  </a:ext>
                </a:extLst>
              </a:tr>
              <a:tr h="529938">
                <a:tc>
                  <a:txBody>
                    <a:bodyPr/>
                    <a:lstStyle/>
                    <a:p>
                      <a:pPr algn="ctr"/>
                      <a:r>
                        <a:rPr lang="en-US" dirty="0"/>
                        <a:t>Item 1</a:t>
                      </a:r>
                    </a:p>
                  </a:txBody>
                  <a:tcPr anchor="ctr">
                    <a:lnT w="9525" cap="flat" cmpd="sng" algn="ctr">
                      <a:solidFill>
                        <a:schemeClr val="accent1"/>
                      </a:solidFill>
                      <a:prstDash val="solid"/>
                      <a:round/>
                      <a:headEnd type="none" w="med" len="med"/>
                      <a:tailEnd type="none" w="med" len="med"/>
                    </a:lnT>
                  </a:tcPr>
                </a:tc>
                <a:tc>
                  <a:txBody>
                    <a:bodyPr/>
                    <a:lstStyle/>
                    <a:p>
                      <a:pPr algn="ctr"/>
                      <a:r>
                        <a:rPr lang="en-US" dirty="0"/>
                        <a:t>4.5</a:t>
                      </a:r>
                    </a:p>
                  </a:txBody>
                  <a:tcPr anchor="ctr">
                    <a:lnT w="9525" cap="flat" cmpd="sng" algn="ctr">
                      <a:solidFill>
                        <a:schemeClr val="accent1"/>
                      </a:solidFill>
                      <a:prstDash val="solid"/>
                      <a:round/>
                      <a:headEnd type="none" w="med" len="med"/>
                      <a:tailEnd type="none" w="med" len="med"/>
                    </a:lnT>
                  </a:tcPr>
                </a:tc>
                <a:tc>
                  <a:txBody>
                    <a:bodyPr/>
                    <a:lstStyle/>
                    <a:p>
                      <a:pPr algn="ctr"/>
                      <a:r>
                        <a:rPr lang="en-US" dirty="0"/>
                        <a:t>2.3</a:t>
                      </a:r>
                    </a:p>
                  </a:txBody>
                  <a:tcPr anchor="ctr">
                    <a:lnT w="9525" cap="flat" cmpd="sng" algn="ctr">
                      <a:solidFill>
                        <a:schemeClr val="accent1"/>
                      </a:solidFill>
                      <a:prstDash val="solid"/>
                      <a:round/>
                      <a:headEnd type="none" w="med" len="med"/>
                      <a:tailEnd type="none" w="med" len="med"/>
                    </a:lnT>
                  </a:tcPr>
                </a:tc>
                <a:tc>
                  <a:txBody>
                    <a:bodyPr/>
                    <a:lstStyle/>
                    <a:p>
                      <a:pPr algn="ctr"/>
                      <a:r>
                        <a:rPr lang="en-US" dirty="0"/>
                        <a:t>1.7</a:t>
                      </a:r>
                    </a:p>
                  </a:txBody>
                  <a:tcPr anchor="ctr">
                    <a:lnT w="9525" cap="flat" cmpd="sng" algn="ctr">
                      <a:solidFill>
                        <a:schemeClr val="accent1"/>
                      </a:solidFill>
                      <a:prstDash val="solid"/>
                      <a:round/>
                      <a:headEnd type="none" w="med" len="med"/>
                      <a:tailEnd type="none" w="med" len="med"/>
                    </a:lnT>
                  </a:tcPr>
                </a:tc>
                <a:tc>
                  <a:txBody>
                    <a:bodyPr/>
                    <a:lstStyle/>
                    <a:p>
                      <a:pPr algn="ctr"/>
                      <a:r>
                        <a:rPr lang="en-US" dirty="0"/>
                        <a:t>5</a:t>
                      </a:r>
                    </a:p>
                  </a:txBody>
                  <a:tcPr anchor="ctr">
                    <a:lnT w="9525" cap="flat" cmpd="sng" algn="ctr">
                      <a:solidFill>
                        <a:schemeClr val="accent1"/>
                      </a:solidFill>
                      <a:prstDash val="solid"/>
                      <a:round/>
                      <a:headEnd type="none" w="med" len="med"/>
                      <a:tailEnd type="none" w="med" len="med"/>
                    </a:lnT>
                  </a:tcPr>
                </a:tc>
                <a:extLst>
                  <a:ext uri="{0D108BD9-81ED-4DB2-BD59-A6C34878D82A}">
                    <a16:rowId xmlns:a16="http://schemas.microsoft.com/office/drawing/2014/main" val="4007227135"/>
                  </a:ext>
                </a:extLst>
              </a:tr>
              <a:tr h="529938">
                <a:tc>
                  <a:txBody>
                    <a:bodyPr/>
                    <a:lstStyle/>
                    <a:p>
                      <a:pPr algn="ctr"/>
                      <a:r>
                        <a:rPr lang="en-US" dirty="0"/>
                        <a:t>Item 2</a:t>
                      </a:r>
                    </a:p>
                  </a:txBody>
                  <a:tcPr anchor="ctr"/>
                </a:tc>
                <a:tc>
                  <a:txBody>
                    <a:bodyPr/>
                    <a:lstStyle/>
                    <a:p>
                      <a:pPr algn="ctr"/>
                      <a:r>
                        <a:rPr lang="en-US" dirty="0"/>
                        <a:t>3.2</a:t>
                      </a:r>
                    </a:p>
                  </a:txBody>
                  <a:tcPr anchor="ctr"/>
                </a:tc>
                <a:tc>
                  <a:txBody>
                    <a:bodyPr/>
                    <a:lstStyle/>
                    <a:p>
                      <a:pPr algn="ctr"/>
                      <a:r>
                        <a:rPr lang="en-US" dirty="0"/>
                        <a:t>5.1</a:t>
                      </a:r>
                    </a:p>
                  </a:txBody>
                  <a:tcPr anchor="ctr"/>
                </a:tc>
                <a:tc>
                  <a:txBody>
                    <a:bodyPr/>
                    <a:lstStyle/>
                    <a:p>
                      <a:pPr algn="ctr"/>
                      <a:r>
                        <a:rPr lang="en-US" dirty="0"/>
                        <a:t>4.4</a:t>
                      </a:r>
                    </a:p>
                  </a:txBody>
                  <a:tcPr anchor="ctr"/>
                </a:tc>
                <a:tc>
                  <a:txBody>
                    <a:bodyPr/>
                    <a:lstStyle/>
                    <a:p>
                      <a:pPr algn="ctr"/>
                      <a:r>
                        <a:rPr lang="en-US" dirty="0"/>
                        <a:t>3</a:t>
                      </a:r>
                    </a:p>
                  </a:txBody>
                  <a:tcPr anchor="ctr"/>
                </a:tc>
                <a:extLst>
                  <a:ext uri="{0D108BD9-81ED-4DB2-BD59-A6C34878D82A}">
                    <a16:rowId xmlns:a16="http://schemas.microsoft.com/office/drawing/2014/main" val="2465055832"/>
                  </a:ext>
                </a:extLst>
              </a:tr>
              <a:tr h="529938">
                <a:tc>
                  <a:txBody>
                    <a:bodyPr/>
                    <a:lstStyle/>
                    <a:p>
                      <a:pPr algn="ctr"/>
                      <a:r>
                        <a:rPr lang="en-US" dirty="0"/>
                        <a:t>Item 3</a:t>
                      </a:r>
                    </a:p>
                  </a:txBody>
                  <a:tcPr anchor="ctr"/>
                </a:tc>
                <a:tc>
                  <a:txBody>
                    <a:bodyPr/>
                    <a:lstStyle/>
                    <a:p>
                      <a:pPr algn="ctr"/>
                      <a:r>
                        <a:rPr lang="en-US" dirty="0"/>
                        <a:t>2.1</a:t>
                      </a:r>
                    </a:p>
                  </a:txBody>
                  <a:tcPr anchor="ctr"/>
                </a:tc>
                <a:tc>
                  <a:txBody>
                    <a:bodyPr/>
                    <a:lstStyle/>
                    <a:p>
                      <a:pPr algn="ctr"/>
                      <a:r>
                        <a:rPr lang="en-US" dirty="0"/>
                        <a:t>1.7</a:t>
                      </a:r>
                    </a:p>
                  </a:txBody>
                  <a:tcPr anchor="ctr"/>
                </a:tc>
                <a:tc>
                  <a:txBody>
                    <a:bodyPr/>
                    <a:lstStyle/>
                    <a:p>
                      <a:pPr algn="ctr"/>
                      <a:r>
                        <a:rPr lang="en-US" dirty="0"/>
                        <a:t>2.5</a:t>
                      </a:r>
                    </a:p>
                  </a:txBody>
                  <a:tcPr anchor="ctr"/>
                </a:tc>
                <a:tc>
                  <a:txBody>
                    <a:bodyPr/>
                    <a:lstStyle/>
                    <a:p>
                      <a:pPr algn="ctr"/>
                      <a:r>
                        <a:rPr lang="en-US" dirty="0"/>
                        <a:t>2.8</a:t>
                      </a:r>
                    </a:p>
                  </a:txBody>
                  <a:tcPr anchor="ctr"/>
                </a:tc>
                <a:extLst>
                  <a:ext uri="{0D108BD9-81ED-4DB2-BD59-A6C34878D82A}">
                    <a16:rowId xmlns:a16="http://schemas.microsoft.com/office/drawing/2014/main" val="1474616042"/>
                  </a:ext>
                </a:extLst>
              </a:tr>
              <a:tr h="529938">
                <a:tc>
                  <a:txBody>
                    <a:bodyPr/>
                    <a:lstStyle/>
                    <a:p>
                      <a:pPr algn="ctr"/>
                      <a:r>
                        <a:rPr lang="en-US" dirty="0"/>
                        <a:t>Item 4</a:t>
                      </a:r>
                    </a:p>
                  </a:txBody>
                  <a:tcPr anchor="ctr"/>
                </a:tc>
                <a:tc>
                  <a:txBody>
                    <a:bodyPr/>
                    <a:lstStyle/>
                    <a:p>
                      <a:pPr algn="ctr"/>
                      <a:r>
                        <a:rPr lang="en-US" dirty="0"/>
                        <a:t>4.5</a:t>
                      </a:r>
                    </a:p>
                  </a:txBody>
                  <a:tcPr anchor="ctr"/>
                </a:tc>
                <a:tc>
                  <a:txBody>
                    <a:bodyPr/>
                    <a:lstStyle/>
                    <a:p>
                      <a:pPr algn="ctr"/>
                      <a:r>
                        <a:rPr lang="en-US" dirty="0"/>
                        <a:t>2.2</a:t>
                      </a:r>
                    </a:p>
                  </a:txBody>
                  <a:tcPr anchor="ctr"/>
                </a:tc>
                <a:tc>
                  <a:txBody>
                    <a:bodyPr/>
                    <a:lstStyle/>
                    <a:p>
                      <a:pPr algn="ctr"/>
                      <a:r>
                        <a:rPr lang="en-US" dirty="0"/>
                        <a:t>1.7</a:t>
                      </a:r>
                    </a:p>
                  </a:txBody>
                  <a:tcPr anchor="ctr"/>
                </a:tc>
                <a:tc>
                  <a:txBody>
                    <a:bodyPr/>
                    <a:lstStyle/>
                    <a:p>
                      <a:pPr algn="ctr"/>
                      <a:r>
                        <a:rPr lang="en-US" dirty="0"/>
                        <a:t>7</a:t>
                      </a:r>
                    </a:p>
                  </a:txBody>
                  <a:tcPr anchor="ctr"/>
                </a:tc>
                <a:extLst>
                  <a:ext uri="{0D108BD9-81ED-4DB2-BD59-A6C34878D82A}">
                    <a16:rowId xmlns:a16="http://schemas.microsoft.com/office/drawing/2014/main" val="3248917629"/>
                  </a:ext>
                </a:extLst>
              </a:tr>
            </a:tbl>
          </a:graphicData>
        </a:graphic>
      </p:graphicFrame>
      <p:sp>
        <p:nvSpPr>
          <p:cNvPr id="6" name="Footer Placeholder 5">
            <a:extLst>
              <a:ext uri="{FF2B5EF4-FFF2-40B4-BE49-F238E27FC236}">
                <a16:creationId xmlns:a16="http://schemas.microsoft.com/office/drawing/2014/main" id="{C8C1BD91-A502-4CE9-B6CB-FBA31C8183A9}"/>
              </a:ext>
            </a:extLst>
          </p:cNvPr>
          <p:cNvSpPr>
            <a:spLocks noGrp="1"/>
          </p:cNvSpPr>
          <p:nvPr>
            <p:ph type="ftr" sz="quarter" idx="11"/>
          </p:nvPr>
        </p:nvSpPr>
        <p:spPr>
          <a:xfrm>
            <a:off x="154429" y="6398878"/>
            <a:ext cx="4497315" cy="365125"/>
          </a:xfrm>
        </p:spPr>
        <p:txBody>
          <a:bodyPr/>
          <a:lstStyle/>
          <a:p>
            <a:r>
              <a:rPr lang="en-US" dirty="0"/>
              <a:t>Sample Footer Text</a:t>
            </a:r>
          </a:p>
        </p:txBody>
      </p:sp>
      <p:sp>
        <p:nvSpPr>
          <p:cNvPr id="7" name="Slide Number Placeholder 6">
            <a:extLst>
              <a:ext uri="{FF2B5EF4-FFF2-40B4-BE49-F238E27FC236}">
                <a16:creationId xmlns:a16="http://schemas.microsoft.com/office/drawing/2014/main" id="{2A40B6AB-E9B1-4B7E-BD4C-74C93ABF5CBC}"/>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8</a:t>
            </a:fld>
            <a:endParaRPr lang="en-US" dirty="0"/>
          </a:p>
        </p:txBody>
      </p:sp>
      <p:pic>
        <p:nvPicPr>
          <p:cNvPr id="4" name="Picture 3" descr="A graph of numbers and letters&#10;&#10;Description automatically generated with medium confidence">
            <a:extLst>
              <a:ext uri="{FF2B5EF4-FFF2-40B4-BE49-F238E27FC236}">
                <a16:creationId xmlns:a16="http://schemas.microsoft.com/office/drawing/2014/main" id="{BED23BAF-5A67-2B92-3CB1-9C4457FFC44E}"/>
              </a:ext>
            </a:extLst>
          </p:cNvPr>
          <p:cNvPicPr>
            <a:picLocks noChangeAspect="1"/>
          </p:cNvPicPr>
          <p:nvPr/>
        </p:nvPicPr>
        <p:blipFill>
          <a:blip r:embed="rId2"/>
          <a:stretch>
            <a:fillRect/>
          </a:stretch>
        </p:blipFill>
        <p:spPr>
          <a:xfrm>
            <a:off x="1" y="802137"/>
            <a:ext cx="12191999" cy="5064966"/>
          </a:xfrm>
          <a:prstGeom prst="rect">
            <a:avLst/>
          </a:prstGeom>
        </p:spPr>
      </p:pic>
    </p:spTree>
    <p:extLst>
      <p:ext uri="{BB962C8B-B14F-4D97-AF65-F5344CB8AC3E}">
        <p14:creationId xmlns:p14="http://schemas.microsoft.com/office/powerpoint/2010/main" val="2694395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graph of a graph&#10;&#10;Description automatically generated with medium confidence">
            <a:extLst>
              <a:ext uri="{FF2B5EF4-FFF2-40B4-BE49-F238E27FC236}">
                <a16:creationId xmlns:a16="http://schemas.microsoft.com/office/drawing/2014/main" id="{44B57EE6-4F23-48DD-5AF6-404E31D0C7F7}"/>
              </a:ext>
            </a:extLst>
          </p:cNvPr>
          <p:cNvPicPr>
            <a:picLocks noGrp="1" noChangeAspect="1"/>
          </p:cNvPicPr>
          <p:nvPr>
            <p:ph idx="1"/>
          </p:nvPr>
        </p:nvPicPr>
        <p:blipFill>
          <a:blip r:embed="rId2"/>
          <a:stretch>
            <a:fillRect/>
          </a:stretch>
        </p:blipFill>
        <p:spPr>
          <a:xfrm>
            <a:off x="382047" y="1915557"/>
            <a:ext cx="11427905" cy="4351338"/>
          </a:xfrm>
          <a:noFill/>
        </p:spPr>
      </p:pic>
      <p:sp>
        <p:nvSpPr>
          <p:cNvPr id="14" name="Title 2">
            <a:extLst>
              <a:ext uri="{FF2B5EF4-FFF2-40B4-BE49-F238E27FC236}">
                <a16:creationId xmlns:a16="http://schemas.microsoft.com/office/drawing/2014/main" id="{8A038066-FF00-6290-B25F-AA7CAB463CAB}"/>
              </a:ext>
            </a:extLst>
          </p:cNvPr>
          <p:cNvSpPr>
            <a:spLocks noGrp="1"/>
          </p:cNvSpPr>
          <p:nvPr>
            <p:ph type="title"/>
          </p:nvPr>
        </p:nvSpPr>
        <p:spPr>
          <a:xfrm>
            <a:off x="1143000" y="533401"/>
            <a:ext cx="9906000" cy="1382156"/>
          </a:xfrm>
        </p:spPr>
        <p:txBody>
          <a:bodyPr/>
          <a:lstStyle/>
          <a:p>
            <a:r>
              <a:rPr lang="en-US" dirty="0"/>
              <a:t>Age to Children to Status</a:t>
            </a:r>
          </a:p>
        </p:txBody>
      </p:sp>
      <p:sp>
        <p:nvSpPr>
          <p:cNvPr id="4" name="Footer Placeholder 3">
            <a:extLst>
              <a:ext uri="{FF2B5EF4-FFF2-40B4-BE49-F238E27FC236}">
                <a16:creationId xmlns:a16="http://schemas.microsoft.com/office/drawing/2014/main" id="{662F2F5B-4E0E-2787-255A-C349A0053696}"/>
              </a:ext>
            </a:extLst>
          </p:cNvPr>
          <p:cNvSpPr>
            <a:spLocks noGrp="1"/>
          </p:cNvSpPr>
          <p:nvPr>
            <p:ph type="ftr" sz="quarter" idx="11"/>
          </p:nvPr>
        </p:nvSpPr>
        <p:spPr>
          <a:xfrm>
            <a:off x="154429" y="6398878"/>
            <a:ext cx="4497315" cy="365125"/>
          </a:xfrm>
        </p:spPr>
        <p:txBody>
          <a:bodyPr anchor="ctr">
            <a:normAutofit/>
          </a:bodyPr>
          <a:lstStyle/>
          <a:p>
            <a:pPr>
              <a:spcAft>
                <a:spcPts val="600"/>
              </a:spcAft>
            </a:pPr>
            <a:r>
              <a:rPr lang="en-US" dirty="0"/>
              <a:t>Sample Footer Text</a:t>
            </a:r>
          </a:p>
        </p:txBody>
      </p:sp>
      <p:sp>
        <p:nvSpPr>
          <p:cNvPr id="5" name="Slide Number Placeholder 4">
            <a:extLst>
              <a:ext uri="{FF2B5EF4-FFF2-40B4-BE49-F238E27FC236}">
                <a16:creationId xmlns:a16="http://schemas.microsoft.com/office/drawing/2014/main" id="{4A82375F-5104-6AA8-DB86-41E563501001}"/>
              </a:ext>
            </a:extLst>
          </p:cNvPr>
          <p:cNvSpPr>
            <a:spLocks noGrp="1"/>
          </p:cNvSpPr>
          <p:nvPr>
            <p:ph type="sldNum" sz="quarter" idx="12"/>
          </p:nvPr>
        </p:nvSpPr>
        <p:spPr>
          <a:xfrm>
            <a:off x="11602477" y="6398878"/>
            <a:ext cx="470887" cy="365125"/>
          </a:xfrm>
        </p:spPr>
        <p:txBody>
          <a:bodyPr anchor="ctr">
            <a:normAutofit/>
          </a:bodyPr>
          <a:lstStyle/>
          <a:p>
            <a:pPr>
              <a:spcAft>
                <a:spcPts val="600"/>
              </a:spcAft>
            </a:pPr>
            <a:fld id="{312CC964-A50B-4C29-B4E4-2C30BB34CCF3}" type="slidenum">
              <a:rPr lang="en-US" smtClean="0"/>
              <a:pPr>
                <a:spcAft>
                  <a:spcPts val="600"/>
                </a:spcAft>
              </a:pPr>
              <a:t>9</a:t>
            </a:fld>
            <a:endParaRPr lang="en-US"/>
          </a:p>
        </p:txBody>
      </p:sp>
    </p:spTree>
    <p:extLst>
      <p:ext uri="{BB962C8B-B14F-4D97-AF65-F5344CB8AC3E}">
        <p14:creationId xmlns:p14="http://schemas.microsoft.com/office/powerpoint/2010/main" val="3323447685"/>
      </p:ext>
    </p:extLst>
  </p:cSld>
  <p:clrMapOvr>
    <a:masterClrMapping/>
  </p:clrMapOvr>
</p:sld>
</file>

<file path=ppt/theme/theme1.xml><?xml version="1.0" encoding="utf-8"?>
<a:theme xmlns:a="http://schemas.openxmlformats.org/drawingml/2006/main" name="AngleLinesVTI">
  <a:themeElements>
    <a:clrScheme name="Custom 34">
      <a:dk1>
        <a:sysClr val="windowText" lastClr="000000"/>
      </a:dk1>
      <a:lt1>
        <a:sysClr val="window" lastClr="FFFFFF"/>
      </a:lt1>
      <a:dk2>
        <a:srgbClr val="001E2E"/>
      </a:dk2>
      <a:lt2>
        <a:srgbClr val="F0ECEC"/>
      </a:lt2>
      <a:accent1>
        <a:srgbClr val="155767"/>
      </a:accent1>
      <a:accent2>
        <a:srgbClr val="BA9CA0"/>
      </a:accent2>
      <a:accent3>
        <a:srgbClr val="A57931"/>
      </a:accent3>
      <a:accent4>
        <a:srgbClr val="0E577C"/>
      </a:accent4>
      <a:accent5>
        <a:srgbClr val="CC846E"/>
      </a:accent5>
      <a:accent6>
        <a:srgbClr val="93767A"/>
      </a:accent6>
      <a:hlink>
        <a:srgbClr val="0563C1"/>
      </a:hlink>
      <a:folHlink>
        <a:srgbClr val="954F72"/>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 lines design" id="{2407D200-3004-4ADD-9D29-6D4C9B951E75}" vid="{22312BCD-9B59-4CBE-B473-4FDC2F04D3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TaxCatchAll xmlns="230e9df3-be65-4c73-a93b-d1236ebd677e" xsi:nil="true"/>
    <MediaServiceKeyPoints xmlns="71af3243-3dd4-4a8d-8c0d-dd76da1f02a5" xsi:nil="true"/>
    <Background xmlns="71af3243-3dd4-4a8d-8c0d-dd76da1f02a5">false</Background>
    <ImageTagsTaxHTField xmlns="71af3243-3dd4-4a8d-8c0d-dd76da1f02a5">
      <Terms xmlns="http://schemas.microsoft.com/office/infopath/2007/PartnerControls"/>
    </ImageTagsTaxHTField>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C263D7C-E9CB-4C77-8528-77A30083B7FC}">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5462B0DF-AFCF-4681-BDD6-4CC4EE7AE35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91F1737-EB5A-49A3-BFCA-A97A8DCDF401}">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{57452A25-FDD9-466B-B386-3F7273616BAB}tf22797433_win32</Template>
  <TotalTime>130</TotalTime>
  <Words>643</Words>
  <Application>Microsoft Office PowerPoint</Application>
  <PresentationFormat>Widescreen</PresentationFormat>
  <Paragraphs>85</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Univers Condensed Light</vt:lpstr>
      <vt:lpstr>Walbaum Display Light</vt:lpstr>
      <vt:lpstr>Walbaum Display Light (Headings)</vt:lpstr>
      <vt:lpstr>AngleLinesVTI</vt:lpstr>
      <vt:lpstr>Credit  Records</vt:lpstr>
      <vt:lpstr>Agenda </vt:lpstr>
      <vt:lpstr>Purpose</vt:lpstr>
      <vt:lpstr>DATA design</vt:lpstr>
      <vt:lpstr>Programs</vt:lpstr>
      <vt:lpstr>Explaining the Data</vt:lpstr>
      <vt:lpstr>Schema via hackolade</vt:lpstr>
      <vt:lpstr>Table</vt:lpstr>
      <vt:lpstr>Age to Children to Status</vt:lpstr>
      <vt:lpstr>Status, # of Family vs. Months</vt:lpstr>
      <vt:lpstr>Shows Occupation Avg. Status</vt:lpstr>
      <vt:lpstr>The prediction of the logistic regression model has a no rate of success in Precision identifying the '0’ (delinquent credit reports) and high rate for  '1’ (good or paid off credit reports). in recall ‘0’ there is a 100% of STATUS, while ‘1’ has a 0% recall of dues paid . The F1-score of 75% reflects the measure of precision to recall of this class. In summary, this is a skewed logistic regression model that has a higher result relevancy, with low to none truly relevant results returned for status Credit Reports.</vt:lpstr>
      <vt:lpstr>Results</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Records</dc:title>
  <dc:creator>Jodee Harris</dc:creator>
  <cp:lastModifiedBy>Jodee Harris</cp:lastModifiedBy>
  <cp:revision>2</cp:revision>
  <dcterms:created xsi:type="dcterms:W3CDTF">2023-12-15T00:11:23Z</dcterms:created>
  <dcterms:modified xsi:type="dcterms:W3CDTF">2023-12-15T02:22:13Z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