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8890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3335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780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2225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670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115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560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00500" marR="0" indent="-444500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oden-Lay" TargetMode="External"/><Relationship Id="rId3" Type="http://schemas.openxmlformats.org/officeDocument/2006/relationships/hyperlink" Target="mailto:joden.lay@gmail.com?subject=" TargetMode="External"/><Relationship Id="rId4" Type="http://schemas.openxmlformats.org/officeDocument/2006/relationships/hyperlink" Target="https://github.com/chamnab" TargetMode="External"/><Relationship Id="rId5" Type="http://schemas.openxmlformats.org/officeDocument/2006/relationships/hyperlink" Target="mailto:choung.chamnab@gmail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ocket.io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015999" y="1016000"/>
            <a:ext cx="10922001" cy="2540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Build Realtime Application with Node.js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22400" y="3810000"/>
            <a:ext cx="10160001" cy="1130300"/>
          </a:xfrm>
          <a:prstGeom prst="rect">
            <a:avLst/>
          </a:prstGeom>
        </p:spPr>
        <p:txBody>
          <a:bodyPr/>
          <a:lstStyle/>
          <a:p>
            <a:pPr defTabSz="531622">
              <a:defRPr sz="3276">
                <a:latin typeface="+mj-lt"/>
                <a:ea typeface="+mj-ea"/>
                <a:cs typeface="+mj-cs"/>
                <a:sym typeface="Helvetica"/>
              </a:defRPr>
            </a:pPr>
            <a:r>
              <a:t>by Eang Lay</a:t>
            </a:r>
            <a:br/>
            <a:r>
              <a:t>(a coding lover)</a:t>
            </a:r>
          </a:p>
        </p:txBody>
      </p:sp>
      <p:sp>
        <p:nvSpPr>
          <p:cNvPr id="121" name="Shape 121"/>
          <p:cNvSpPr/>
          <p:nvPr/>
        </p:nvSpPr>
        <p:spPr>
          <a:xfrm>
            <a:off x="1016000" y="6223000"/>
            <a:ext cx="265569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Joden-Lay</a:t>
            </a:r>
          </a:p>
        </p:txBody>
      </p:sp>
      <p:sp>
        <p:nvSpPr>
          <p:cNvPr id="122" name="Shape 122"/>
          <p:cNvSpPr/>
          <p:nvPr/>
        </p:nvSpPr>
        <p:spPr>
          <a:xfrm>
            <a:off x="1016000" y="6731000"/>
            <a:ext cx="3964186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Email: </a:t>
            </a:r>
            <a:r>
              <a:rPr u="sng">
                <a:hlinkClick r:id="rId3" invalidUrl="" action="" tgtFrame="" tooltip="" history="1" highlightClick="0" endSnd="0"/>
              </a:rPr>
              <a:t>joden.lay@gmail.com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6000" y="7239000"/>
            <a:ext cx="3006329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Facebook: eang.lay.7</a:t>
            </a:r>
          </a:p>
        </p:txBody>
      </p:sp>
      <p:sp>
        <p:nvSpPr>
          <p:cNvPr id="124" name="Shape 124"/>
          <p:cNvSpPr/>
          <p:nvPr/>
        </p:nvSpPr>
        <p:spPr>
          <a:xfrm>
            <a:off x="1016000" y="5715000"/>
            <a:ext cx="2943374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Backend Developer</a:t>
            </a:r>
          </a:p>
        </p:txBody>
      </p:sp>
      <p:sp>
        <p:nvSpPr>
          <p:cNvPr id="125" name="Shape 125"/>
          <p:cNvSpPr/>
          <p:nvPr/>
        </p:nvSpPr>
        <p:spPr>
          <a:xfrm>
            <a:off x="6985000" y="6226688"/>
            <a:ext cx="24861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GitHub: </a:t>
            </a:r>
            <a:r>
              <a:rPr u="sng">
                <a:hlinkClick r:id="rId4" invalidUrl="" action="" tgtFrame="" tooltip="" history="1" highlightClick="0" endSnd="0"/>
              </a:rPr>
              <a:t>chamnab</a:t>
            </a:r>
          </a:p>
        </p:txBody>
      </p:sp>
      <p:sp>
        <p:nvSpPr>
          <p:cNvPr id="126" name="Shape 126"/>
          <p:cNvSpPr/>
          <p:nvPr/>
        </p:nvSpPr>
        <p:spPr>
          <a:xfrm>
            <a:off x="6985000" y="6734688"/>
            <a:ext cx="50826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Email: </a:t>
            </a:r>
            <a:r>
              <a:rPr u="sng">
                <a:hlinkClick r:id="rId5" invalidUrl="" action="" tgtFrame="" tooltip="" history="1" highlightClick="0" endSnd="0"/>
              </a:rPr>
              <a:t>choung.chamnab@gmail.com</a:t>
            </a:r>
          </a:p>
        </p:txBody>
      </p:sp>
      <p:sp>
        <p:nvSpPr>
          <p:cNvPr id="127" name="Shape 127"/>
          <p:cNvSpPr/>
          <p:nvPr/>
        </p:nvSpPr>
        <p:spPr>
          <a:xfrm>
            <a:off x="6985000" y="7242688"/>
            <a:ext cx="39607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Facebook: choung.chamnab</a:t>
            </a:r>
          </a:p>
        </p:txBody>
      </p:sp>
      <p:sp>
        <p:nvSpPr>
          <p:cNvPr id="128" name="Shape 128"/>
          <p:cNvSpPr/>
          <p:nvPr/>
        </p:nvSpPr>
        <p:spPr>
          <a:xfrm>
            <a:off x="6985000" y="7747000"/>
            <a:ext cx="3689896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LinkedIn: choungchamnab</a:t>
            </a:r>
          </a:p>
        </p:txBody>
      </p:sp>
      <p:sp>
        <p:nvSpPr>
          <p:cNvPr id="129" name="Shape 129"/>
          <p:cNvSpPr/>
          <p:nvPr/>
        </p:nvSpPr>
        <p:spPr>
          <a:xfrm>
            <a:off x="1016000" y="7747000"/>
            <a:ext cx="2503736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LinkedIn: eanglay</a:t>
            </a:r>
          </a:p>
        </p:txBody>
      </p:sp>
      <p:sp>
        <p:nvSpPr>
          <p:cNvPr id="130" name="Shape 130"/>
          <p:cNvSpPr/>
          <p:nvPr/>
        </p:nvSpPr>
        <p:spPr>
          <a:xfrm>
            <a:off x="6985446" y="5715000"/>
            <a:ext cx="309488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Front-end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sz="quarter" idx="1"/>
          </p:nvPr>
        </p:nvSpPr>
        <p:spPr>
          <a:xfrm>
            <a:off x="2451100" y="6347295"/>
            <a:ext cx="8102600" cy="1521228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8000"/>
            </a:lvl1pPr>
          </a:lstStyle>
          <a:p>
            <a:pPr/>
            <a:r>
              <a:t>DEMO TIME !!!</a:t>
            </a:r>
          </a:p>
        </p:txBody>
      </p:sp>
      <p:pic>
        <p:nvPicPr>
          <p:cNvPr id="160" name="famous-characters-troll-face-y-u-no-guy-2733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270000"/>
            <a:ext cx="7620000" cy="4428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8. Final Words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- Node.js is not the only way to make realtime application. You may want to try something other like Go, Erlang, C++.</a:t>
            </a:r>
          </a:p>
          <a:p>
            <a:pPr marL="0" indent="0">
              <a:buSzTx/>
              <a:buNone/>
            </a:pPr>
            <a:r>
              <a:t>- Make a realtime server is very easy but tuning a realtime server is a living hell. 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quarter" idx="1"/>
          </p:nvPr>
        </p:nvSpPr>
        <p:spPr>
          <a:xfrm>
            <a:off x="2451100" y="6344648"/>
            <a:ext cx="8102600" cy="151990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3000"/>
              </a:spcBef>
              <a:buSzTx/>
              <a:buNone/>
              <a:defRPr sz="8000"/>
            </a:lvl1pPr>
          </a:lstStyle>
          <a:p>
            <a:pPr/>
            <a:r>
              <a:t>Q&amp;A</a:t>
            </a:r>
          </a:p>
        </p:txBody>
      </p:sp>
      <p:pic>
        <p:nvPicPr>
          <p:cNvPr id="166" name="like_a_s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1270000"/>
            <a:ext cx="4572000" cy="498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016000" y="2286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What? 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Why?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How?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What is Node.js? 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ExpressJS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Socket.IO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Codes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Final Words</a:t>
            </a:r>
          </a:p>
          <a:p>
            <a:pPr marL="698499" indent="-698499" defTabSz="525779">
              <a:spcBef>
                <a:spcPts val="1800"/>
              </a:spcBef>
              <a:buSzPct val="100000"/>
              <a:buAutoNum type="arabicPeriod" startAt="1"/>
              <a:defRPr sz="3239"/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1. What?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    Realtime Application is the application program that user can senses the changes immediately.</a:t>
            </a:r>
          </a:p>
          <a:p>
            <a:pPr marL="0" indent="0">
              <a:buSzTx/>
              <a:buNone/>
            </a:pPr>
            <a:r>
              <a:t>Like: chat, online gaming, stock auction.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2. Why?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- To keep user up to date with the informations</a:t>
            </a:r>
          </a:p>
          <a:p>
            <a:pPr marL="0" indent="0">
              <a:buSzTx/>
              <a:buNone/>
            </a:pPr>
            <a:r>
              <a:t>- Exchange message right in time</a:t>
            </a:r>
          </a:p>
          <a:p>
            <a:pPr marL="0" indent="0">
              <a:buSzTx/>
              <a:buNone/>
            </a:pPr>
            <a:r>
              <a:t>- Media streaming</a:t>
            </a:r>
          </a:p>
          <a:p>
            <a:pPr marL="0" indent="0">
              <a:buSzTx/>
              <a:buNone/>
            </a:pPr>
            <a:r>
              <a:t>- Activity tracking</a:t>
            </a:r>
          </a:p>
          <a:p>
            <a:pPr marL="0" indent="0">
              <a:buSzTx/>
              <a:buNone/>
            </a:pPr>
            <a:r>
              <a:t>- Online Gaming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3. How?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- Node.js</a:t>
            </a:r>
          </a:p>
          <a:p>
            <a:pPr marL="0" indent="0">
              <a:buSzTx/>
              <a:buNone/>
            </a:pPr>
            <a:r>
              <a:t>- Socket.IO</a:t>
            </a:r>
          </a:p>
          <a:p>
            <a:pPr marL="0" indent="0">
              <a:buSzTx/>
              <a:buNone/>
            </a:pPr>
            <a:r>
              <a:t>- ExpessJS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4. What is Node.js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- It’s a platform that allow you to build applications using JavaScript</a:t>
            </a:r>
          </a:p>
          <a:p>
            <a:pPr marL="0" indent="0">
              <a:buSzTx/>
              <a:buNone/>
            </a:pPr>
            <a:r>
              <a:t>- Node.js can use for building website, console, service, desktop, maybe mobile app too.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Website: </a:t>
            </a:r>
            <a:r>
              <a:rPr u="sng">
                <a:solidFill>
                  <a:srgbClr val="0433FF"/>
                </a:solidFill>
              </a:rPr>
              <a:t>https://nodejs.org/en/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5. ExpressJS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 node.js minimal and flexible web application framework that provide you a set of features to quickly build a web application.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Website: </a:t>
            </a:r>
            <a:r>
              <a:rPr u="sng">
                <a:solidFill>
                  <a:srgbClr val="0433FF"/>
                </a:solidFill>
              </a:rPr>
              <a:t>http://expressjs.com/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016000" y="508000"/>
            <a:ext cx="10162493" cy="1524000"/>
          </a:xfrm>
          <a:prstGeom prst="rect">
            <a:avLst/>
          </a:prstGeom>
        </p:spPr>
        <p:txBody>
          <a:bodyPr/>
          <a:lstStyle/>
          <a:p>
            <a:pPr/>
            <a:r>
              <a:t>6. Socket.IO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016000" y="2032000"/>
            <a:ext cx="101600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 node.js WebSocket library that is very simple to use and having client SDK for most of major language and platform. eg: .NET, Java, Web, Objective C, Swift …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Website: </a:t>
            </a:r>
            <a:r>
              <a:rPr u="sng">
                <a:solidFill>
                  <a:srgbClr val="0433FF"/>
                </a:solidFill>
                <a:hlinkClick r:id="rId2" invalidUrl="" action="" tgtFrame="" tooltip="" history="1" highlightClick="0" endSnd="0"/>
              </a:rPr>
              <a:t>http://socket.io/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1016000" y="508000"/>
            <a:ext cx="10160000" cy="1524000"/>
          </a:xfrm>
          <a:prstGeom prst="rect">
            <a:avLst/>
          </a:prstGeom>
        </p:spPr>
        <p:txBody>
          <a:bodyPr/>
          <a:lstStyle/>
          <a:p>
            <a:pPr/>
            <a:r>
              <a:t>7. Codes</a:t>
            </a:r>
          </a:p>
        </p:txBody>
      </p:sp>
      <p:pic>
        <p:nvPicPr>
          <p:cNvPr id="154" name="Screen Shot 2015-10-17 at 9.27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797862"/>
            <a:ext cx="10160000" cy="424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5-10-17 at 9.26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4191000"/>
            <a:ext cx="8636000" cy="4826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016000" y="2028267"/>
            <a:ext cx="36973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1- Install modules</a:t>
            </a:r>
          </a:p>
        </p:txBody>
      </p:sp>
      <p:sp>
        <p:nvSpPr>
          <p:cNvPr id="157" name="Shape 157"/>
          <p:cNvSpPr/>
          <p:nvPr/>
        </p:nvSpPr>
        <p:spPr>
          <a:xfrm>
            <a:off x="1009877" y="3495291"/>
            <a:ext cx="19694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2- Codes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