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8" d="100"/>
          <a:sy n="78" d="100"/>
        </p:scale>
        <p:origin x="369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7FD0-DF45-42AA-AA17-3367BE57D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860FA-A418-467C-A122-D242DD79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A060-1A76-45B2-ADEA-23B4835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3871-10E9-4B90-9FDF-E5D3B512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C7B6-1C97-43FC-A234-368E1AD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45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4ADE-B9AB-4FDF-9032-2D52AF6B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ADCF9-57F8-46C5-A94B-6968FBB9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B2EA-70B3-4778-9A8A-D3B1A1CD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CFB5-0DAC-4325-852E-279ADBC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20A9-D146-4832-9327-B0A9FDBB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9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B91DB-F4BE-43E3-916A-9492DCC1B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98BAB-7D17-473C-9418-5BE3C3C7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D328-31E4-42E3-905C-A79F72B6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9EB8-AC68-4D6E-B1C8-7DE80721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FA72-72BA-4209-A8EC-5884F8FC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0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D670-7BFF-4A7D-92B7-C0909055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A207-2E75-47C2-A4EC-E3546D96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0C577-6629-4A9D-BCD1-FE54DF9D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F2F5-0A79-46FD-B096-0BE64442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BA5A-733C-4041-943F-EF9382B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8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9316-57BD-4047-8441-E941EE2E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8AFB-DEFD-4457-BEFE-F9EF5C55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8EA0-DBEF-46C1-85A6-3749B8C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98F2-3F0E-4E75-B482-67F9A4CB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F948-3290-40E3-AFA3-0CE7636C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1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3AAC-064A-4791-9C29-F3657498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460C-0CE6-4DC6-9BD7-049182D82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08B93-4CD3-429D-8E78-1CEBAC271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87B34-3C7D-4F44-9038-7428BFD4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6DCA-6588-41E8-A7F1-D07DA385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BE2B-D88F-4A64-9E6C-EB268EB8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91F4-9527-4F61-8793-AF65A17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99B17-49E7-4909-B67A-AF7A0271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6209B-B93D-4AC8-86BD-2B5D6324E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014D5-2E22-4331-B994-AAB4531A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15ECC-1594-42A2-A3E9-F02A420B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3D6C-5442-4BF6-9240-D95A7604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49E3C-3CAA-4F2C-BF4D-0CE50E7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D6AF3-37C6-4DC5-9CE1-0813EBA7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24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29CA-3917-417A-8FB3-7C27CD2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A951C-3BEC-494B-9F3A-499B93F7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5705A-5A1C-4F43-AF3F-A5FE9717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25180-DCF9-4387-956D-CECF7934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29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EF49-DE06-4D5A-9635-E0190EF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0F0C2-6EFA-4ED6-A724-54BF1D04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1729C-8C24-4ABC-A0FC-B8DC7966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73A7-1983-4DE3-8CAF-BE7AF0D3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2F8C-B605-4AC4-BF21-7B67CC49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C424-4912-40DC-864C-EF962187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C91C-0498-4DC8-A7C2-76A5188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ED68-7DD9-4E36-8AE3-063D00D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12F2-0F7C-4437-A416-EEFD95B0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8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7704-521F-4906-A537-BF2B4423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158-67BB-4F55-8243-5F6CE9654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2BA76-A378-4255-BCA4-08E1CACE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C7FFF-C3A6-4B17-900C-D0A1EC56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75207-DB3B-4BED-8D97-866E7CB7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835-B9D1-4E3D-AF5A-5033341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82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8E307-CAEC-415A-896B-8AE32E2F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27F8-1A18-4C81-ACA2-9F528229D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EE36-D559-46BB-AB58-77F07E72C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4E99-13AD-4A86-A05F-80A1FD3451BA}" type="datetimeFigureOut">
              <a:rPr lang="en-AU" smtClean="0"/>
              <a:t>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BF9F-63CC-48FB-BDAE-D91AC8E83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C83F-73A1-4DEB-A16A-C52AA4918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42E7-ACCC-4424-887B-0F5137BA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6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953868D-0003-4C4A-8A2C-433D6574EE54}"/>
              </a:ext>
            </a:extLst>
          </p:cNvPr>
          <p:cNvGrpSpPr/>
          <p:nvPr/>
        </p:nvGrpSpPr>
        <p:grpSpPr>
          <a:xfrm>
            <a:off x="530630" y="3837475"/>
            <a:ext cx="2421774" cy="2421774"/>
            <a:chOff x="530630" y="3837475"/>
            <a:chExt cx="2421774" cy="2421774"/>
          </a:xfrm>
          <a:solidFill>
            <a:schemeClr val="bg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5146FD-093A-4184-B872-F4235D45C733}"/>
                </a:ext>
              </a:extLst>
            </p:cNvPr>
            <p:cNvSpPr/>
            <p:nvPr/>
          </p:nvSpPr>
          <p:spPr>
            <a:xfrm>
              <a:off x="530630" y="3837475"/>
              <a:ext cx="2421774" cy="2421774"/>
            </a:xfrm>
            <a:prstGeom prst="roundRect">
              <a:avLst>
                <a:gd name="adj" fmla="val 33030"/>
              </a:avLst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2ED1E5-D63D-4018-BFDF-96B1BC614300}"/>
                </a:ext>
              </a:extLst>
            </p:cNvPr>
            <p:cNvGrpSpPr/>
            <p:nvPr/>
          </p:nvGrpSpPr>
          <p:grpSpPr>
            <a:xfrm>
              <a:off x="1231871" y="4213470"/>
              <a:ext cx="1019291" cy="2043738"/>
              <a:chOff x="3239192" y="1595925"/>
              <a:chExt cx="2009428" cy="402902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0AD4B2B-AAA1-42C2-9247-8AE54CDF5D2A}"/>
                  </a:ext>
                </a:extLst>
              </p:cNvPr>
              <p:cNvSpPr/>
              <p:nvPr/>
            </p:nvSpPr>
            <p:spPr>
              <a:xfrm>
                <a:off x="3735185" y="3042458"/>
                <a:ext cx="742604" cy="25824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93FCDE-93A7-4FE8-B219-D7DA47E48712}"/>
                  </a:ext>
                </a:extLst>
              </p:cNvPr>
              <p:cNvSpPr/>
              <p:nvPr/>
            </p:nvSpPr>
            <p:spPr>
              <a:xfrm rot="5400000">
                <a:off x="3891740" y="2389912"/>
                <a:ext cx="698271" cy="20033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1F7533D-D537-48A4-9EBD-9D45D449DB0B}"/>
                  </a:ext>
                </a:extLst>
              </p:cNvPr>
              <p:cNvSpPr/>
              <p:nvPr/>
            </p:nvSpPr>
            <p:spPr>
              <a:xfrm>
                <a:off x="3735186" y="1595925"/>
                <a:ext cx="1513434" cy="1501952"/>
              </a:xfrm>
              <a:custGeom>
                <a:avLst/>
                <a:gdLst>
                  <a:gd name="connsiteX0" fmla="*/ 0 w 1518459"/>
                  <a:gd name="connsiteY0" fmla="*/ 1474123 h 1562792"/>
                  <a:gd name="connsiteX1" fmla="*/ 0 w 1518459"/>
                  <a:gd name="connsiteY1" fmla="*/ 1064029 h 1562792"/>
                  <a:gd name="connsiteX2" fmla="*/ 66502 w 1518459"/>
                  <a:gd name="connsiteY2" fmla="*/ 676101 h 1562792"/>
                  <a:gd name="connsiteX3" fmla="*/ 243840 w 1518459"/>
                  <a:gd name="connsiteY3" fmla="*/ 332509 h 1562792"/>
                  <a:gd name="connsiteX4" fmla="*/ 565266 w 1518459"/>
                  <a:gd name="connsiteY4" fmla="*/ 110836 h 1562792"/>
                  <a:gd name="connsiteX5" fmla="*/ 1052946 w 1518459"/>
                  <a:gd name="connsiteY5" fmla="*/ 0 h 1562792"/>
                  <a:gd name="connsiteX6" fmla="*/ 1507375 w 1518459"/>
                  <a:gd name="connsiteY6" fmla="*/ 22167 h 1562792"/>
                  <a:gd name="connsiteX7" fmla="*/ 1518459 w 1518459"/>
                  <a:gd name="connsiteY7" fmla="*/ 731520 h 1562792"/>
                  <a:gd name="connsiteX8" fmla="*/ 1252451 w 1518459"/>
                  <a:gd name="connsiteY8" fmla="*/ 709352 h 1562792"/>
                  <a:gd name="connsiteX9" fmla="*/ 953193 w 1518459"/>
                  <a:gd name="connsiteY9" fmla="*/ 742603 h 1562792"/>
                  <a:gd name="connsiteX10" fmla="*/ 798022 w 1518459"/>
                  <a:gd name="connsiteY10" fmla="*/ 886690 h 1562792"/>
                  <a:gd name="connsiteX11" fmla="*/ 742604 w 1518459"/>
                  <a:gd name="connsiteY11" fmla="*/ 1141614 h 1562792"/>
                  <a:gd name="connsiteX12" fmla="*/ 753688 w 1518459"/>
                  <a:gd name="connsiteY12" fmla="*/ 1562792 h 1562792"/>
                  <a:gd name="connsiteX13" fmla="*/ 0 w 1518459"/>
                  <a:gd name="connsiteY13" fmla="*/ 1474123 h 1562792"/>
                  <a:gd name="connsiteX0" fmla="*/ 58374 w 1576833"/>
                  <a:gd name="connsiteY0" fmla="*/ 1474123 h 1562792"/>
                  <a:gd name="connsiteX1" fmla="*/ 58374 w 1576833"/>
                  <a:gd name="connsiteY1" fmla="*/ 1064029 h 1562792"/>
                  <a:gd name="connsiteX2" fmla="*/ 124876 w 1576833"/>
                  <a:gd name="connsiteY2" fmla="*/ 676101 h 1562792"/>
                  <a:gd name="connsiteX3" fmla="*/ 302214 w 1576833"/>
                  <a:gd name="connsiteY3" fmla="*/ 332509 h 1562792"/>
                  <a:gd name="connsiteX4" fmla="*/ 623640 w 1576833"/>
                  <a:gd name="connsiteY4" fmla="*/ 110836 h 1562792"/>
                  <a:gd name="connsiteX5" fmla="*/ 1111320 w 1576833"/>
                  <a:gd name="connsiteY5" fmla="*/ 0 h 1562792"/>
                  <a:gd name="connsiteX6" fmla="*/ 1565749 w 1576833"/>
                  <a:gd name="connsiteY6" fmla="*/ 22167 h 1562792"/>
                  <a:gd name="connsiteX7" fmla="*/ 1576833 w 1576833"/>
                  <a:gd name="connsiteY7" fmla="*/ 731520 h 1562792"/>
                  <a:gd name="connsiteX8" fmla="*/ 1310825 w 1576833"/>
                  <a:gd name="connsiteY8" fmla="*/ 709352 h 1562792"/>
                  <a:gd name="connsiteX9" fmla="*/ 1011567 w 1576833"/>
                  <a:gd name="connsiteY9" fmla="*/ 742603 h 1562792"/>
                  <a:gd name="connsiteX10" fmla="*/ 856396 w 1576833"/>
                  <a:gd name="connsiteY10" fmla="*/ 886690 h 1562792"/>
                  <a:gd name="connsiteX11" fmla="*/ 800978 w 1576833"/>
                  <a:gd name="connsiteY11" fmla="*/ 1141614 h 1562792"/>
                  <a:gd name="connsiteX12" fmla="*/ 812062 w 1576833"/>
                  <a:gd name="connsiteY12" fmla="*/ 1562792 h 1562792"/>
                  <a:gd name="connsiteX13" fmla="*/ 58374 w 1576833"/>
                  <a:gd name="connsiteY13" fmla="*/ 1474123 h 1562792"/>
                  <a:gd name="connsiteX0" fmla="*/ 5855 w 1524314"/>
                  <a:gd name="connsiteY0" fmla="*/ 1474123 h 1562792"/>
                  <a:gd name="connsiteX1" fmla="*/ 5855 w 1524314"/>
                  <a:gd name="connsiteY1" fmla="*/ 1064029 h 1562792"/>
                  <a:gd name="connsiteX2" fmla="*/ 72357 w 1524314"/>
                  <a:gd name="connsiteY2" fmla="*/ 676101 h 1562792"/>
                  <a:gd name="connsiteX3" fmla="*/ 249695 w 1524314"/>
                  <a:gd name="connsiteY3" fmla="*/ 332509 h 1562792"/>
                  <a:gd name="connsiteX4" fmla="*/ 571121 w 1524314"/>
                  <a:gd name="connsiteY4" fmla="*/ 110836 h 1562792"/>
                  <a:gd name="connsiteX5" fmla="*/ 1058801 w 1524314"/>
                  <a:gd name="connsiteY5" fmla="*/ 0 h 1562792"/>
                  <a:gd name="connsiteX6" fmla="*/ 1513230 w 1524314"/>
                  <a:gd name="connsiteY6" fmla="*/ 22167 h 1562792"/>
                  <a:gd name="connsiteX7" fmla="*/ 1524314 w 1524314"/>
                  <a:gd name="connsiteY7" fmla="*/ 731520 h 1562792"/>
                  <a:gd name="connsiteX8" fmla="*/ 1258306 w 1524314"/>
                  <a:gd name="connsiteY8" fmla="*/ 709352 h 1562792"/>
                  <a:gd name="connsiteX9" fmla="*/ 959048 w 1524314"/>
                  <a:gd name="connsiteY9" fmla="*/ 742603 h 1562792"/>
                  <a:gd name="connsiteX10" fmla="*/ 803877 w 1524314"/>
                  <a:gd name="connsiteY10" fmla="*/ 886690 h 1562792"/>
                  <a:gd name="connsiteX11" fmla="*/ 748459 w 1524314"/>
                  <a:gd name="connsiteY11" fmla="*/ 1141614 h 1562792"/>
                  <a:gd name="connsiteX12" fmla="*/ 759543 w 1524314"/>
                  <a:gd name="connsiteY12" fmla="*/ 1562792 h 1562792"/>
                  <a:gd name="connsiteX13" fmla="*/ 5855 w 1524314"/>
                  <a:gd name="connsiteY13" fmla="*/ 1474123 h 1562792"/>
                  <a:gd name="connsiteX0" fmla="*/ 5855 w 1524314"/>
                  <a:gd name="connsiteY0" fmla="*/ 1474123 h 1562792"/>
                  <a:gd name="connsiteX1" fmla="*/ 5855 w 1524314"/>
                  <a:gd name="connsiteY1" fmla="*/ 1064029 h 1562792"/>
                  <a:gd name="connsiteX2" fmla="*/ 72357 w 1524314"/>
                  <a:gd name="connsiteY2" fmla="*/ 676101 h 1562792"/>
                  <a:gd name="connsiteX3" fmla="*/ 249695 w 1524314"/>
                  <a:gd name="connsiteY3" fmla="*/ 332509 h 1562792"/>
                  <a:gd name="connsiteX4" fmla="*/ 571121 w 1524314"/>
                  <a:gd name="connsiteY4" fmla="*/ 110836 h 1562792"/>
                  <a:gd name="connsiteX5" fmla="*/ 1058801 w 1524314"/>
                  <a:gd name="connsiteY5" fmla="*/ 0 h 1562792"/>
                  <a:gd name="connsiteX6" fmla="*/ 1513230 w 1524314"/>
                  <a:gd name="connsiteY6" fmla="*/ 22167 h 1562792"/>
                  <a:gd name="connsiteX7" fmla="*/ 1524314 w 1524314"/>
                  <a:gd name="connsiteY7" fmla="*/ 731520 h 1562792"/>
                  <a:gd name="connsiteX8" fmla="*/ 1258306 w 1524314"/>
                  <a:gd name="connsiteY8" fmla="*/ 709352 h 1562792"/>
                  <a:gd name="connsiteX9" fmla="*/ 959048 w 1524314"/>
                  <a:gd name="connsiteY9" fmla="*/ 742603 h 1562792"/>
                  <a:gd name="connsiteX10" fmla="*/ 803877 w 1524314"/>
                  <a:gd name="connsiteY10" fmla="*/ 886690 h 1562792"/>
                  <a:gd name="connsiteX11" fmla="*/ 748459 w 1524314"/>
                  <a:gd name="connsiteY11" fmla="*/ 1141614 h 1562792"/>
                  <a:gd name="connsiteX12" fmla="*/ 759543 w 1524314"/>
                  <a:gd name="connsiteY12" fmla="*/ 1562792 h 1562792"/>
                  <a:gd name="connsiteX13" fmla="*/ 5855 w 1524314"/>
                  <a:gd name="connsiteY13" fmla="*/ 1474123 h 1562792"/>
                  <a:gd name="connsiteX0" fmla="*/ 5855 w 1524314"/>
                  <a:gd name="connsiteY0" fmla="*/ 1474123 h 1562792"/>
                  <a:gd name="connsiteX1" fmla="*/ 5855 w 1524314"/>
                  <a:gd name="connsiteY1" fmla="*/ 1064029 h 1562792"/>
                  <a:gd name="connsiteX2" fmla="*/ 72357 w 1524314"/>
                  <a:gd name="connsiteY2" fmla="*/ 676101 h 1562792"/>
                  <a:gd name="connsiteX3" fmla="*/ 249695 w 1524314"/>
                  <a:gd name="connsiteY3" fmla="*/ 332509 h 1562792"/>
                  <a:gd name="connsiteX4" fmla="*/ 571121 w 1524314"/>
                  <a:gd name="connsiteY4" fmla="*/ 110836 h 1562792"/>
                  <a:gd name="connsiteX5" fmla="*/ 1058801 w 1524314"/>
                  <a:gd name="connsiteY5" fmla="*/ 0 h 1562792"/>
                  <a:gd name="connsiteX6" fmla="*/ 1513230 w 1524314"/>
                  <a:gd name="connsiteY6" fmla="*/ 22167 h 1562792"/>
                  <a:gd name="connsiteX7" fmla="*/ 1524314 w 1524314"/>
                  <a:gd name="connsiteY7" fmla="*/ 731520 h 1562792"/>
                  <a:gd name="connsiteX8" fmla="*/ 1258306 w 1524314"/>
                  <a:gd name="connsiteY8" fmla="*/ 709352 h 1562792"/>
                  <a:gd name="connsiteX9" fmla="*/ 959048 w 1524314"/>
                  <a:gd name="connsiteY9" fmla="*/ 742603 h 1562792"/>
                  <a:gd name="connsiteX10" fmla="*/ 803877 w 1524314"/>
                  <a:gd name="connsiteY10" fmla="*/ 886690 h 1562792"/>
                  <a:gd name="connsiteX11" fmla="*/ 748459 w 1524314"/>
                  <a:gd name="connsiteY11" fmla="*/ 1141614 h 1562792"/>
                  <a:gd name="connsiteX12" fmla="*/ 759543 w 1524314"/>
                  <a:gd name="connsiteY12" fmla="*/ 1562792 h 1562792"/>
                  <a:gd name="connsiteX13" fmla="*/ 5855 w 1524314"/>
                  <a:gd name="connsiteY13" fmla="*/ 1474123 h 1562792"/>
                  <a:gd name="connsiteX0" fmla="*/ 5855 w 1524314"/>
                  <a:gd name="connsiteY0" fmla="*/ 1474123 h 1562792"/>
                  <a:gd name="connsiteX1" fmla="*/ 5855 w 1524314"/>
                  <a:gd name="connsiteY1" fmla="*/ 1064029 h 1562792"/>
                  <a:gd name="connsiteX2" fmla="*/ 72357 w 1524314"/>
                  <a:gd name="connsiteY2" fmla="*/ 676101 h 1562792"/>
                  <a:gd name="connsiteX3" fmla="*/ 249695 w 1524314"/>
                  <a:gd name="connsiteY3" fmla="*/ 332509 h 1562792"/>
                  <a:gd name="connsiteX4" fmla="*/ 571121 w 1524314"/>
                  <a:gd name="connsiteY4" fmla="*/ 110836 h 1562792"/>
                  <a:gd name="connsiteX5" fmla="*/ 1058801 w 1524314"/>
                  <a:gd name="connsiteY5" fmla="*/ 0 h 1562792"/>
                  <a:gd name="connsiteX6" fmla="*/ 1513230 w 1524314"/>
                  <a:gd name="connsiteY6" fmla="*/ 22167 h 1562792"/>
                  <a:gd name="connsiteX7" fmla="*/ 1524314 w 1524314"/>
                  <a:gd name="connsiteY7" fmla="*/ 731520 h 1562792"/>
                  <a:gd name="connsiteX8" fmla="*/ 1258306 w 1524314"/>
                  <a:gd name="connsiteY8" fmla="*/ 709352 h 1562792"/>
                  <a:gd name="connsiteX9" fmla="*/ 959048 w 1524314"/>
                  <a:gd name="connsiteY9" fmla="*/ 742603 h 1562792"/>
                  <a:gd name="connsiteX10" fmla="*/ 803877 w 1524314"/>
                  <a:gd name="connsiteY10" fmla="*/ 886690 h 1562792"/>
                  <a:gd name="connsiteX11" fmla="*/ 748459 w 1524314"/>
                  <a:gd name="connsiteY11" fmla="*/ 1141614 h 1562792"/>
                  <a:gd name="connsiteX12" fmla="*/ 759543 w 1524314"/>
                  <a:gd name="connsiteY12" fmla="*/ 1562792 h 1562792"/>
                  <a:gd name="connsiteX13" fmla="*/ 5855 w 1524314"/>
                  <a:gd name="connsiteY13" fmla="*/ 1474123 h 1562792"/>
                  <a:gd name="connsiteX0" fmla="*/ 5855 w 1524314"/>
                  <a:gd name="connsiteY0" fmla="*/ 1474123 h 1562792"/>
                  <a:gd name="connsiteX1" fmla="*/ 5855 w 1524314"/>
                  <a:gd name="connsiteY1" fmla="*/ 1064029 h 1562792"/>
                  <a:gd name="connsiteX2" fmla="*/ 72357 w 1524314"/>
                  <a:gd name="connsiteY2" fmla="*/ 676101 h 1562792"/>
                  <a:gd name="connsiteX3" fmla="*/ 249695 w 1524314"/>
                  <a:gd name="connsiteY3" fmla="*/ 332509 h 1562792"/>
                  <a:gd name="connsiteX4" fmla="*/ 1058801 w 1524314"/>
                  <a:gd name="connsiteY4" fmla="*/ 0 h 1562792"/>
                  <a:gd name="connsiteX5" fmla="*/ 1513230 w 1524314"/>
                  <a:gd name="connsiteY5" fmla="*/ 22167 h 1562792"/>
                  <a:gd name="connsiteX6" fmla="*/ 1524314 w 1524314"/>
                  <a:gd name="connsiteY6" fmla="*/ 731520 h 1562792"/>
                  <a:gd name="connsiteX7" fmla="*/ 1258306 w 1524314"/>
                  <a:gd name="connsiteY7" fmla="*/ 709352 h 1562792"/>
                  <a:gd name="connsiteX8" fmla="*/ 959048 w 1524314"/>
                  <a:gd name="connsiteY8" fmla="*/ 742603 h 1562792"/>
                  <a:gd name="connsiteX9" fmla="*/ 803877 w 1524314"/>
                  <a:gd name="connsiteY9" fmla="*/ 886690 h 1562792"/>
                  <a:gd name="connsiteX10" fmla="*/ 748459 w 1524314"/>
                  <a:gd name="connsiteY10" fmla="*/ 1141614 h 1562792"/>
                  <a:gd name="connsiteX11" fmla="*/ 759543 w 1524314"/>
                  <a:gd name="connsiteY11" fmla="*/ 1562792 h 1562792"/>
                  <a:gd name="connsiteX12" fmla="*/ 5855 w 1524314"/>
                  <a:gd name="connsiteY12" fmla="*/ 1474123 h 1562792"/>
                  <a:gd name="connsiteX0" fmla="*/ 18911 w 1537370"/>
                  <a:gd name="connsiteY0" fmla="*/ 1474123 h 1562792"/>
                  <a:gd name="connsiteX1" fmla="*/ 18911 w 1537370"/>
                  <a:gd name="connsiteY1" fmla="*/ 1064029 h 1562792"/>
                  <a:gd name="connsiteX2" fmla="*/ 262751 w 1537370"/>
                  <a:gd name="connsiteY2" fmla="*/ 332509 h 1562792"/>
                  <a:gd name="connsiteX3" fmla="*/ 1071857 w 1537370"/>
                  <a:gd name="connsiteY3" fmla="*/ 0 h 1562792"/>
                  <a:gd name="connsiteX4" fmla="*/ 1526286 w 1537370"/>
                  <a:gd name="connsiteY4" fmla="*/ 22167 h 1562792"/>
                  <a:gd name="connsiteX5" fmla="*/ 1537370 w 1537370"/>
                  <a:gd name="connsiteY5" fmla="*/ 731520 h 1562792"/>
                  <a:gd name="connsiteX6" fmla="*/ 1271362 w 1537370"/>
                  <a:gd name="connsiteY6" fmla="*/ 709352 h 1562792"/>
                  <a:gd name="connsiteX7" fmla="*/ 972104 w 1537370"/>
                  <a:gd name="connsiteY7" fmla="*/ 742603 h 1562792"/>
                  <a:gd name="connsiteX8" fmla="*/ 816933 w 1537370"/>
                  <a:gd name="connsiteY8" fmla="*/ 886690 h 1562792"/>
                  <a:gd name="connsiteX9" fmla="*/ 761515 w 1537370"/>
                  <a:gd name="connsiteY9" fmla="*/ 1141614 h 1562792"/>
                  <a:gd name="connsiteX10" fmla="*/ 772599 w 1537370"/>
                  <a:gd name="connsiteY10" fmla="*/ 1562792 h 1562792"/>
                  <a:gd name="connsiteX11" fmla="*/ 18911 w 1537370"/>
                  <a:gd name="connsiteY11" fmla="*/ 1474123 h 1562792"/>
                  <a:gd name="connsiteX0" fmla="*/ 24129 w 1542588"/>
                  <a:gd name="connsiteY0" fmla="*/ 1474123 h 1562792"/>
                  <a:gd name="connsiteX1" fmla="*/ 267969 w 1542588"/>
                  <a:gd name="connsiteY1" fmla="*/ 332509 h 1562792"/>
                  <a:gd name="connsiteX2" fmla="*/ 1077075 w 1542588"/>
                  <a:gd name="connsiteY2" fmla="*/ 0 h 1562792"/>
                  <a:gd name="connsiteX3" fmla="*/ 1531504 w 1542588"/>
                  <a:gd name="connsiteY3" fmla="*/ 22167 h 1562792"/>
                  <a:gd name="connsiteX4" fmla="*/ 1542588 w 1542588"/>
                  <a:gd name="connsiteY4" fmla="*/ 731520 h 1562792"/>
                  <a:gd name="connsiteX5" fmla="*/ 1276580 w 1542588"/>
                  <a:gd name="connsiteY5" fmla="*/ 709352 h 1562792"/>
                  <a:gd name="connsiteX6" fmla="*/ 977322 w 1542588"/>
                  <a:gd name="connsiteY6" fmla="*/ 742603 h 1562792"/>
                  <a:gd name="connsiteX7" fmla="*/ 822151 w 1542588"/>
                  <a:gd name="connsiteY7" fmla="*/ 886690 h 1562792"/>
                  <a:gd name="connsiteX8" fmla="*/ 766733 w 1542588"/>
                  <a:gd name="connsiteY8" fmla="*/ 1141614 h 1562792"/>
                  <a:gd name="connsiteX9" fmla="*/ 777817 w 1542588"/>
                  <a:gd name="connsiteY9" fmla="*/ 1562792 h 1562792"/>
                  <a:gd name="connsiteX10" fmla="*/ 24129 w 1542588"/>
                  <a:gd name="connsiteY10" fmla="*/ 1474123 h 1562792"/>
                  <a:gd name="connsiteX0" fmla="*/ 18176 w 1536635"/>
                  <a:gd name="connsiteY0" fmla="*/ 1474123 h 1562792"/>
                  <a:gd name="connsiteX1" fmla="*/ 339601 w 1536635"/>
                  <a:gd name="connsiteY1" fmla="*/ 498764 h 1562792"/>
                  <a:gd name="connsiteX2" fmla="*/ 1071122 w 1536635"/>
                  <a:gd name="connsiteY2" fmla="*/ 0 h 1562792"/>
                  <a:gd name="connsiteX3" fmla="*/ 1525551 w 1536635"/>
                  <a:gd name="connsiteY3" fmla="*/ 22167 h 1562792"/>
                  <a:gd name="connsiteX4" fmla="*/ 1536635 w 1536635"/>
                  <a:gd name="connsiteY4" fmla="*/ 731520 h 1562792"/>
                  <a:gd name="connsiteX5" fmla="*/ 1270627 w 1536635"/>
                  <a:gd name="connsiteY5" fmla="*/ 709352 h 1562792"/>
                  <a:gd name="connsiteX6" fmla="*/ 971369 w 1536635"/>
                  <a:gd name="connsiteY6" fmla="*/ 742603 h 1562792"/>
                  <a:gd name="connsiteX7" fmla="*/ 816198 w 1536635"/>
                  <a:gd name="connsiteY7" fmla="*/ 886690 h 1562792"/>
                  <a:gd name="connsiteX8" fmla="*/ 760780 w 1536635"/>
                  <a:gd name="connsiteY8" fmla="*/ 1141614 h 1562792"/>
                  <a:gd name="connsiteX9" fmla="*/ 771864 w 1536635"/>
                  <a:gd name="connsiteY9" fmla="*/ 1562792 h 1562792"/>
                  <a:gd name="connsiteX10" fmla="*/ 18176 w 1536635"/>
                  <a:gd name="connsiteY10" fmla="*/ 1474123 h 1562792"/>
                  <a:gd name="connsiteX0" fmla="*/ 18176 w 1536635"/>
                  <a:gd name="connsiteY0" fmla="*/ 1474123 h 1562792"/>
                  <a:gd name="connsiteX1" fmla="*/ 339601 w 1536635"/>
                  <a:gd name="connsiteY1" fmla="*/ 498764 h 1562792"/>
                  <a:gd name="connsiteX2" fmla="*/ 1071122 w 1536635"/>
                  <a:gd name="connsiteY2" fmla="*/ 0 h 1562792"/>
                  <a:gd name="connsiteX3" fmla="*/ 1525551 w 1536635"/>
                  <a:gd name="connsiteY3" fmla="*/ 22167 h 1562792"/>
                  <a:gd name="connsiteX4" fmla="*/ 1536635 w 1536635"/>
                  <a:gd name="connsiteY4" fmla="*/ 731520 h 1562792"/>
                  <a:gd name="connsiteX5" fmla="*/ 1270627 w 1536635"/>
                  <a:gd name="connsiteY5" fmla="*/ 709352 h 1562792"/>
                  <a:gd name="connsiteX6" fmla="*/ 971369 w 1536635"/>
                  <a:gd name="connsiteY6" fmla="*/ 742603 h 1562792"/>
                  <a:gd name="connsiteX7" fmla="*/ 816198 w 1536635"/>
                  <a:gd name="connsiteY7" fmla="*/ 886690 h 1562792"/>
                  <a:gd name="connsiteX8" fmla="*/ 760780 w 1536635"/>
                  <a:gd name="connsiteY8" fmla="*/ 1141614 h 1562792"/>
                  <a:gd name="connsiteX9" fmla="*/ 771864 w 1536635"/>
                  <a:gd name="connsiteY9" fmla="*/ 1562792 h 1562792"/>
                  <a:gd name="connsiteX10" fmla="*/ 18176 w 1536635"/>
                  <a:gd name="connsiteY10" fmla="*/ 1474123 h 1562792"/>
                  <a:gd name="connsiteX0" fmla="*/ 0 w 1518459"/>
                  <a:gd name="connsiteY0" fmla="*/ 1474123 h 1562792"/>
                  <a:gd name="connsiteX1" fmla="*/ 321425 w 1518459"/>
                  <a:gd name="connsiteY1" fmla="*/ 498764 h 1562792"/>
                  <a:gd name="connsiteX2" fmla="*/ 1052946 w 1518459"/>
                  <a:gd name="connsiteY2" fmla="*/ 0 h 1562792"/>
                  <a:gd name="connsiteX3" fmla="*/ 1507375 w 1518459"/>
                  <a:gd name="connsiteY3" fmla="*/ 22167 h 1562792"/>
                  <a:gd name="connsiteX4" fmla="*/ 1518459 w 1518459"/>
                  <a:gd name="connsiteY4" fmla="*/ 731520 h 1562792"/>
                  <a:gd name="connsiteX5" fmla="*/ 1252451 w 1518459"/>
                  <a:gd name="connsiteY5" fmla="*/ 709352 h 1562792"/>
                  <a:gd name="connsiteX6" fmla="*/ 953193 w 1518459"/>
                  <a:gd name="connsiteY6" fmla="*/ 742603 h 1562792"/>
                  <a:gd name="connsiteX7" fmla="*/ 798022 w 1518459"/>
                  <a:gd name="connsiteY7" fmla="*/ 886690 h 1562792"/>
                  <a:gd name="connsiteX8" fmla="*/ 742604 w 1518459"/>
                  <a:gd name="connsiteY8" fmla="*/ 1141614 h 1562792"/>
                  <a:gd name="connsiteX9" fmla="*/ 753688 w 1518459"/>
                  <a:gd name="connsiteY9" fmla="*/ 1562792 h 1562792"/>
                  <a:gd name="connsiteX10" fmla="*/ 0 w 1518459"/>
                  <a:gd name="connsiteY10" fmla="*/ 1474123 h 1562792"/>
                  <a:gd name="connsiteX0" fmla="*/ 0 w 1518459"/>
                  <a:gd name="connsiteY0" fmla="*/ 1474123 h 1562792"/>
                  <a:gd name="connsiteX1" fmla="*/ 199505 w 1518459"/>
                  <a:gd name="connsiteY1" fmla="*/ 454430 h 1562792"/>
                  <a:gd name="connsiteX2" fmla="*/ 1052946 w 1518459"/>
                  <a:gd name="connsiteY2" fmla="*/ 0 h 1562792"/>
                  <a:gd name="connsiteX3" fmla="*/ 1507375 w 1518459"/>
                  <a:gd name="connsiteY3" fmla="*/ 22167 h 1562792"/>
                  <a:gd name="connsiteX4" fmla="*/ 1518459 w 1518459"/>
                  <a:gd name="connsiteY4" fmla="*/ 731520 h 1562792"/>
                  <a:gd name="connsiteX5" fmla="*/ 1252451 w 1518459"/>
                  <a:gd name="connsiteY5" fmla="*/ 709352 h 1562792"/>
                  <a:gd name="connsiteX6" fmla="*/ 953193 w 1518459"/>
                  <a:gd name="connsiteY6" fmla="*/ 742603 h 1562792"/>
                  <a:gd name="connsiteX7" fmla="*/ 798022 w 1518459"/>
                  <a:gd name="connsiteY7" fmla="*/ 886690 h 1562792"/>
                  <a:gd name="connsiteX8" fmla="*/ 742604 w 1518459"/>
                  <a:gd name="connsiteY8" fmla="*/ 1141614 h 1562792"/>
                  <a:gd name="connsiteX9" fmla="*/ 753688 w 1518459"/>
                  <a:gd name="connsiteY9" fmla="*/ 1562792 h 1562792"/>
                  <a:gd name="connsiteX10" fmla="*/ 0 w 1518459"/>
                  <a:gd name="connsiteY10" fmla="*/ 1474123 h 1562792"/>
                  <a:gd name="connsiteX0" fmla="*/ 0 w 1518459"/>
                  <a:gd name="connsiteY0" fmla="*/ 1474123 h 1562792"/>
                  <a:gd name="connsiteX1" fmla="*/ 199505 w 1518459"/>
                  <a:gd name="connsiteY1" fmla="*/ 454430 h 1562792"/>
                  <a:gd name="connsiteX2" fmla="*/ 1052946 w 1518459"/>
                  <a:gd name="connsiteY2" fmla="*/ 0 h 1562792"/>
                  <a:gd name="connsiteX3" fmla="*/ 1507375 w 1518459"/>
                  <a:gd name="connsiteY3" fmla="*/ 22167 h 1562792"/>
                  <a:gd name="connsiteX4" fmla="*/ 1518459 w 1518459"/>
                  <a:gd name="connsiteY4" fmla="*/ 731520 h 1562792"/>
                  <a:gd name="connsiteX5" fmla="*/ 1252451 w 1518459"/>
                  <a:gd name="connsiteY5" fmla="*/ 709352 h 1562792"/>
                  <a:gd name="connsiteX6" fmla="*/ 953193 w 1518459"/>
                  <a:gd name="connsiteY6" fmla="*/ 742603 h 1562792"/>
                  <a:gd name="connsiteX7" fmla="*/ 798022 w 1518459"/>
                  <a:gd name="connsiteY7" fmla="*/ 886690 h 1562792"/>
                  <a:gd name="connsiteX8" fmla="*/ 742604 w 1518459"/>
                  <a:gd name="connsiteY8" fmla="*/ 1141614 h 1562792"/>
                  <a:gd name="connsiteX9" fmla="*/ 753688 w 1518459"/>
                  <a:gd name="connsiteY9" fmla="*/ 1562792 h 1562792"/>
                  <a:gd name="connsiteX10" fmla="*/ 0 w 1518459"/>
                  <a:gd name="connsiteY10" fmla="*/ 1474123 h 1562792"/>
                  <a:gd name="connsiteX0" fmla="*/ 2780 w 1521239"/>
                  <a:gd name="connsiteY0" fmla="*/ 1457777 h 1546446"/>
                  <a:gd name="connsiteX1" fmla="*/ 202285 w 1521239"/>
                  <a:gd name="connsiteY1" fmla="*/ 438084 h 1546446"/>
                  <a:gd name="connsiteX2" fmla="*/ 1510155 w 1521239"/>
                  <a:gd name="connsiteY2" fmla="*/ 5821 h 1546446"/>
                  <a:gd name="connsiteX3" fmla="*/ 1521239 w 1521239"/>
                  <a:gd name="connsiteY3" fmla="*/ 715174 h 1546446"/>
                  <a:gd name="connsiteX4" fmla="*/ 1255231 w 1521239"/>
                  <a:gd name="connsiteY4" fmla="*/ 693006 h 1546446"/>
                  <a:gd name="connsiteX5" fmla="*/ 955973 w 1521239"/>
                  <a:gd name="connsiteY5" fmla="*/ 726257 h 1546446"/>
                  <a:gd name="connsiteX6" fmla="*/ 800802 w 1521239"/>
                  <a:gd name="connsiteY6" fmla="*/ 870344 h 1546446"/>
                  <a:gd name="connsiteX7" fmla="*/ 745384 w 1521239"/>
                  <a:gd name="connsiteY7" fmla="*/ 1125268 h 1546446"/>
                  <a:gd name="connsiteX8" fmla="*/ 756468 w 1521239"/>
                  <a:gd name="connsiteY8" fmla="*/ 1546446 h 1546446"/>
                  <a:gd name="connsiteX9" fmla="*/ 2780 w 1521239"/>
                  <a:gd name="connsiteY9" fmla="*/ 1457777 h 1546446"/>
                  <a:gd name="connsiteX0" fmla="*/ 2780 w 1521239"/>
                  <a:gd name="connsiteY0" fmla="*/ 1457777 h 1546446"/>
                  <a:gd name="connsiteX1" fmla="*/ 202285 w 1521239"/>
                  <a:gd name="connsiteY1" fmla="*/ 438084 h 1546446"/>
                  <a:gd name="connsiteX2" fmla="*/ 1510155 w 1521239"/>
                  <a:gd name="connsiteY2" fmla="*/ 5821 h 1546446"/>
                  <a:gd name="connsiteX3" fmla="*/ 1521239 w 1521239"/>
                  <a:gd name="connsiteY3" fmla="*/ 715174 h 1546446"/>
                  <a:gd name="connsiteX4" fmla="*/ 1255231 w 1521239"/>
                  <a:gd name="connsiteY4" fmla="*/ 693006 h 1546446"/>
                  <a:gd name="connsiteX5" fmla="*/ 955973 w 1521239"/>
                  <a:gd name="connsiteY5" fmla="*/ 726257 h 1546446"/>
                  <a:gd name="connsiteX6" fmla="*/ 800802 w 1521239"/>
                  <a:gd name="connsiteY6" fmla="*/ 870344 h 1546446"/>
                  <a:gd name="connsiteX7" fmla="*/ 756468 w 1521239"/>
                  <a:gd name="connsiteY7" fmla="*/ 1546446 h 1546446"/>
                  <a:gd name="connsiteX8" fmla="*/ 2780 w 1521239"/>
                  <a:gd name="connsiteY8" fmla="*/ 1457777 h 1546446"/>
                  <a:gd name="connsiteX0" fmla="*/ 2780 w 1521239"/>
                  <a:gd name="connsiteY0" fmla="*/ 1457777 h 1546446"/>
                  <a:gd name="connsiteX1" fmla="*/ 202285 w 1521239"/>
                  <a:gd name="connsiteY1" fmla="*/ 438084 h 1546446"/>
                  <a:gd name="connsiteX2" fmla="*/ 1510155 w 1521239"/>
                  <a:gd name="connsiteY2" fmla="*/ 5821 h 1546446"/>
                  <a:gd name="connsiteX3" fmla="*/ 1521239 w 1521239"/>
                  <a:gd name="connsiteY3" fmla="*/ 715174 h 1546446"/>
                  <a:gd name="connsiteX4" fmla="*/ 1255231 w 1521239"/>
                  <a:gd name="connsiteY4" fmla="*/ 693006 h 1546446"/>
                  <a:gd name="connsiteX5" fmla="*/ 955973 w 1521239"/>
                  <a:gd name="connsiteY5" fmla="*/ 726257 h 1546446"/>
                  <a:gd name="connsiteX6" fmla="*/ 756468 w 1521239"/>
                  <a:gd name="connsiteY6" fmla="*/ 1546446 h 1546446"/>
                  <a:gd name="connsiteX7" fmla="*/ 2780 w 1521239"/>
                  <a:gd name="connsiteY7" fmla="*/ 1457777 h 1546446"/>
                  <a:gd name="connsiteX0" fmla="*/ 2780 w 1521239"/>
                  <a:gd name="connsiteY0" fmla="*/ 1457777 h 1546446"/>
                  <a:gd name="connsiteX1" fmla="*/ 202285 w 1521239"/>
                  <a:gd name="connsiteY1" fmla="*/ 438084 h 1546446"/>
                  <a:gd name="connsiteX2" fmla="*/ 1510155 w 1521239"/>
                  <a:gd name="connsiteY2" fmla="*/ 5821 h 1546446"/>
                  <a:gd name="connsiteX3" fmla="*/ 1521239 w 1521239"/>
                  <a:gd name="connsiteY3" fmla="*/ 715174 h 1546446"/>
                  <a:gd name="connsiteX4" fmla="*/ 955973 w 1521239"/>
                  <a:gd name="connsiteY4" fmla="*/ 726257 h 1546446"/>
                  <a:gd name="connsiteX5" fmla="*/ 756468 w 1521239"/>
                  <a:gd name="connsiteY5" fmla="*/ 1546446 h 1546446"/>
                  <a:gd name="connsiteX6" fmla="*/ 2780 w 1521239"/>
                  <a:gd name="connsiteY6" fmla="*/ 1457777 h 1546446"/>
                  <a:gd name="connsiteX0" fmla="*/ 2780 w 1521239"/>
                  <a:gd name="connsiteY0" fmla="*/ 1457777 h 1546446"/>
                  <a:gd name="connsiteX1" fmla="*/ 202285 w 1521239"/>
                  <a:gd name="connsiteY1" fmla="*/ 438084 h 1546446"/>
                  <a:gd name="connsiteX2" fmla="*/ 1510155 w 1521239"/>
                  <a:gd name="connsiteY2" fmla="*/ 5821 h 1546446"/>
                  <a:gd name="connsiteX3" fmla="*/ 1521239 w 1521239"/>
                  <a:gd name="connsiteY3" fmla="*/ 715174 h 1546446"/>
                  <a:gd name="connsiteX4" fmla="*/ 955973 w 1521239"/>
                  <a:gd name="connsiteY4" fmla="*/ 726257 h 1546446"/>
                  <a:gd name="connsiteX5" fmla="*/ 756468 w 1521239"/>
                  <a:gd name="connsiteY5" fmla="*/ 1546446 h 1546446"/>
                  <a:gd name="connsiteX6" fmla="*/ 2780 w 1521239"/>
                  <a:gd name="connsiteY6" fmla="*/ 1457777 h 1546446"/>
                  <a:gd name="connsiteX0" fmla="*/ 2780 w 1521239"/>
                  <a:gd name="connsiteY0" fmla="*/ 1457777 h 1546446"/>
                  <a:gd name="connsiteX1" fmla="*/ 202285 w 1521239"/>
                  <a:gd name="connsiteY1" fmla="*/ 438084 h 1546446"/>
                  <a:gd name="connsiteX2" fmla="*/ 1510155 w 1521239"/>
                  <a:gd name="connsiteY2" fmla="*/ 5821 h 1546446"/>
                  <a:gd name="connsiteX3" fmla="*/ 1521239 w 1521239"/>
                  <a:gd name="connsiteY3" fmla="*/ 715174 h 1546446"/>
                  <a:gd name="connsiteX4" fmla="*/ 811886 w 1521239"/>
                  <a:gd name="connsiteY4" fmla="*/ 826010 h 1546446"/>
                  <a:gd name="connsiteX5" fmla="*/ 756468 w 1521239"/>
                  <a:gd name="connsiteY5" fmla="*/ 1546446 h 1546446"/>
                  <a:gd name="connsiteX6" fmla="*/ 2780 w 1521239"/>
                  <a:gd name="connsiteY6" fmla="*/ 1457777 h 1546446"/>
                  <a:gd name="connsiteX0" fmla="*/ 2780 w 1521239"/>
                  <a:gd name="connsiteY0" fmla="*/ 1457777 h 1491028"/>
                  <a:gd name="connsiteX1" fmla="*/ 202285 w 1521239"/>
                  <a:gd name="connsiteY1" fmla="*/ 438084 h 1491028"/>
                  <a:gd name="connsiteX2" fmla="*/ 1510155 w 1521239"/>
                  <a:gd name="connsiteY2" fmla="*/ 5821 h 1491028"/>
                  <a:gd name="connsiteX3" fmla="*/ 1521239 w 1521239"/>
                  <a:gd name="connsiteY3" fmla="*/ 715174 h 1491028"/>
                  <a:gd name="connsiteX4" fmla="*/ 811886 w 1521239"/>
                  <a:gd name="connsiteY4" fmla="*/ 826010 h 1491028"/>
                  <a:gd name="connsiteX5" fmla="*/ 723217 w 1521239"/>
                  <a:gd name="connsiteY5" fmla="*/ 1491028 h 1491028"/>
                  <a:gd name="connsiteX6" fmla="*/ 2780 w 1521239"/>
                  <a:gd name="connsiteY6" fmla="*/ 1457777 h 1491028"/>
                  <a:gd name="connsiteX0" fmla="*/ 2780 w 1521239"/>
                  <a:gd name="connsiteY0" fmla="*/ 1457777 h 1491028"/>
                  <a:gd name="connsiteX1" fmla="*/ 202285 w 1521239"/>
                  <a:gd name="connsiteY1" fmla="*/ 438084 h 1491028"/>
                  <a:gd name="connsiteX2" fmla="*/ 1510155 w 1521239"/>
                  <a:gd name="connsiteY2" fmla="*/ 5821 h 1491028"/>
                  <a:gd name="connsiteX3" fmla="*/ 1521239 w 1521239"/>
                  <a:gd name="connsiteY3" fmla="*/ 715174 h 1491028"/>
                  <a:gd name="connsiteX4" fmla="*/ 811886 w 1521239"/>
                  <a:gd name="connsiteY4" fmla="*/ 826010 h 1491028"/>
                  <a:gd name="connsiteX5" fmla="*/ 723217 w 1521239"/>
                  <a:gd name="connsiteY5" fmla="*/ 1491028 h 1491028"/>
                  <a:gd name="connsiteX6" fmla="*/ 2780 w 1521239"/>
                  <a:gd name="connsiteY6" fmla="*/ 1457777 h 1491028"/>
                  <a:gd name="connsiteX0" fmla="*/ 2780 w 1521239"/>
                  <a:gd name="connsiteY0" fmla="*/ 1457777 h 1513195"/>
                  <a:gd name="connsiteX1" fmla="*/ 202285 w 1521239"/>
                  <a:gd name="connsiteY1" fmla="*/ 438084 h 1513195"/>
                  <a:gd name="connsiteX2" fmla="*/ 1510155 w 1521239"/>
                  <a:gd name="connsiteY2" fmla="*/ 5821 h 1513195"/>
                  <a:gd name="connsiteX3" fmla="*/ 1521239 w 1521239"/>
                  <a:gd name="connsiteY3" fmla="*/ 715174 h 1513195"/>
                  <a:gd name="connsiteX4" fmla="*/ 811886 w 1521239"/>
                  <a:gd name="connsiteY4" fmla="*/ 826010 h 1513195"/>
                  <a:gd name="connsiteX5" fmla="*/ 756468 w 1521239"/>
                  <a:gd name="connsiteY5" fmla="*/ 1513195 h 1513195"/>
                  <a:gd name="connsiteX6" fmla="*/ 2780 w 1521239"/>
                  <a:gd name="connsiteY6" fmla="*/ 1457777 h 1513195"/>
                  <a:gd name="connsiteX0" fmla="*/ 2780 w 1521239"/>
                  <a:gd name="connsiteY0" fmla="*/ 1457777 h 1513195"/>
                  <a:gd name="connsiteX1" fmla="*/ 202285 w 1521239"/>
                  <a:gd name="connsiteY1" fmla="*/ 438084 h 1513195"/>
                  <a:gd name="connsiteX2" fmla="*/ 1510155 w 1521239"/>
                  <a:gd name="connsiteY2" fmla="*/ 5821 h 1513195"/>
                  <a:gd name="connsiteX3" fmla="*/ 1521239 w 1521239"/>
                  <a:gd name="connsiteY3" fmla="*/ 715174 h 1513195"/>
                  <a:gd name="connsiteX4" fmla="*/ 845136 w 1521239"/>
                  <a:gd name="connsiteY4" fmla="*/ 859261 h 1513195"/>
                  <a:gd name="connsiteX5" fmla="*/ 756468 w 1521239"/>
                  <a:gd name="connsiteY5" fmla="*/ 1513195 h 1513195"/>
                  <a:gd name="connsiteX6" fmla="*/ 2780 w 1521239"/>
                  <a:gd name="connsiteY6" fmla="*/ 1457777 h 1513195"/>
                  <a:gd name="connsiteX0" fmla="*/ 2780 w 1521239"/>
                  <a:gd name="connsiteY0" fmla="*/ 1457777 h 1513195"/>
                  <a:gd name="connsiteX1" fmla="*/ 202285 w 1521239"/>
                  <a:gd name="connsiteY1" fmla="*/ 438084 h 1513195"/>
                  <a:gd name="connsiteX2" fmla="*/ 1510155 w 1521239"/>
                  <a:gd name="connsiteY2" fmla="*/ 5821 h 1513195"/>
                  <a:gd name="connsiteX3" fmla="*/ 1521239 w 1521239"/>
                  <a:gd name="connsiteY3" fmla="*/ 715174 h 1513195"/>
                  <a:gd name="connsiteX4" fmla="*/ 845136 w 1521239"/>
                  <a:gd name="connsiteY4" fmla="*/ 859261 h 1513195"/>
                  <a:gd name="connsiteX5" fmla="*/ 756468 w 1521239"/>
                  <a:gd name="connsiteY5" fmla="*/ 1513195 h 1513195"/>
                  <a:gd name="connsiteX6" fmla="*/ 2780 w 1521239"/>
                  <a:gd name="connsiteY6" fmla="*/ 1457777 h 1513195"/>
                  <a:gd name="connsiteX0" fmla="*/ 2780 w 1510155"/>
                  <a:gd name="connsiteY0" fmla="*/ 1457777 h 1513195"/>
                  <a:gd name="connsiteX1" fmla="*/ 202285 w 1510155"/>
                  <a:gd name="connsiteY1" fmla="*/ 438084 h 1513195"/>
                  <a:gd name="connsiteX2" fmla="*/ 1510155 w 1510155"/>
                  <a:gd name="connsiteY2" fmla="*/ 5821 h 1513195"/>
                  <a:gd name="connsiteX3" fmla="*/ 1499071 w 1510155"/>
                  <a:gd name="connsiteY3" fmla="*/ 604338 h 1513195"/>
                  <a:gd name="connsiteX4" fmla="*/ 845136 w 1510155"/>
                  <a:gd name="connsiteY4" fmla="*/ 859261 h 1513195"/>
                  <a:gd name="connsiteX5" fmla="*/ 756468 w 1510155"/>
                  <a:gd name="connsiteY5" fmla="*/ 1513195 h 1513195"/>
                  <a:gd name="connsiteX6" fmla="*/ 2780 w 1510155"/>
                  <a:gd name="connsiteY6" fmla="*/ 1457777 h 1513195"/>
                  <a:gd name="connsiteX0" fmla="*/ 2780 w 1510155"/>
                  <a:gd name="connsiteY0" fmla="*/ 1457777 h 1513195"/>
                  <a:gd name="connsiteX1" fmla="*/ 202285 w 1510155"/>
                  <a:gd name="connsiteY1" fmla="*/ 438084 h 1513195"/>
                  <a:gd name="connsiteX2" fmla="*/ 1510155 w 1510155"/>
                  <a:gd name="connsiteY2" fmla="*/ 5821 h 1513195"/>
                  <a:gd name="connsiteX3" fmla="*/ 1476904 w 1510155"/>
                  <a:gd name="connsiteY3" fmla="*/ 648672 h 1513195"/>
                  <a:gd name="connsiteX4" fmla="*/ 845136 w 1510155"/>
                  <a:gd name="connsiteY4" fmla="*/ 859261 h 1513195"/>
                  <a:gd name="connsiteX5" fmla="*/ 756468 w 1510155"/>
                  <a:gd name="connsiteY5" fmla="*/ 1513195 h 1513195"/>
                  <a:gd name="connsiteX6" fmla="*/ 2780 w 1510155"/>
                  <a:gd name="connsiteY6" fmla="*/ 1457777 h 1513195"/>
                  <a:gd name="connsiteX0" fmla="*/ 2780 w 1510155"/>
                  <a:gd name="connsiteY0" fmla="*/ 1457777 h 1513195"/>
                  <a:gd name="connsiteX1" fmla="*/ 202285 w 1510155"/>
                  <a:gd name="connsiteY1" fmla="*/ 438084 h 1513195"/>
                  <a:gd name="connsiteX2" fmla="*/ 1510155 w 1510155"/>
                  <a:gd name="connsiteY2" fmla="*/ 5821 h 1513195"/>
                  <a:gd name="connsiteX3" fmla="*/ 1476904 w 1510155"/>
                  <a:gd name="connsiteY3" fmla="*/ 648672 h 1513195"/>
                  <a:gd name="connsiteX4" fmla="*/ 845136 w 1510155"/>
                  <a:gd name="connsiteY4" fmla="*/ 859261 h 1513195"/>
                  <a:gd name="connsiteX5" fmla="*/ 756468 w 1510155"/>
                  <a:gd name="connsiteY5" fmla="*/ 1513195 h 1513195"/>
                  <a:gd name="connsiteX6" fmla="*/ 2780 w 1510155"/>
                  <a:gd name="connsiteY6" fmla="*/ 1457777 h 1513195"/>
                  <a:gd name="connsiteX0" fmla="*/ 2780 w 1521239"/>
                  <a:gd name="connsiteY0" fmla="*/ 1457777 h 1513195"/>
                  <a:gd name="connsiteX1" fmla="*/ 202285 w 1521239"/>
                  <a:gd name="connsiteY1" fmla="*/ 438084 h 1513195"/>
                  <a:gd name="connsiteX2" fmla="*/ 1510155 w 1521239"/>
                  <a:gd name="connsiteY2" fmla="*/ 5821 h 1513195"/>
                  <a:gd name="connsiteX3" fmla="*/ 1521239 w 1521239"/>
                  <a:gd name="connsiteY3" fmla="*/ 693007 h 1513195"/>
                  <a:gd name="connsiteX4" fmla="*/ 845136 w 1521239"/>
                  <a:gd name="connsiteY4" fmla="*/ 859261 h 1513195"/>
                  <a:gd name="connsiteX5" fmla="*/ 756468 w 1521239"/>
                  <a:gd name="connsiteY5" fmla="*/ 1513195 h 1513195"/>
                  <a:gd name="connsiteX6" fmla="*/ 2780 w 1521239"/>
                  <a:gd name="connsiteY6" fmla="*/ 1457777 h 1513195"/>
                  <a:gd name="connsiteX0" fmla="*/ 2780 w 1521239"/>
                  <a:gd name="connsiteY0" fmla="*/ 1457777 h 1513195"/>
                  <a:gd name="connsiteX1" fmla="*/ 202285 w 1521239"/>
                  <a:gd name="connsiteY1" fmla="*/ 438084 h 1513195"/>
                  <a:gd name="connsiteX2" fmla="*/ 1510155 w 1521239"/>
                  <a:gd name="connsiteY2" fmla="*/ 5821 h 1513195"/>
                  <a:gd name="connsiteX3" fmla="*/ 1521239 w 1521239"/>
                  <a:gd name="connsiteY3" fmla="*/ 693007 h 1513195"/>
                  <a:gd name="connsiteX4" fmla="*/ 845136 w 1521239"/>
                  <a:gd name="connsiteY4" fmla="*/ 859261 h 1513195"/>
                  <a:gd name="connsiteX5" fmla="*/ 756468 w 1521239"/>
                  <a:gd name="connsiteY5" fmla="*/ 1513195 h 1513195"/>
                  <a:gd name="connsiteX6" fmla="*/ 2780 w 1521239"/>
                  <a:gd name="connsiteY6" fmla="*/ 1457777 h 1513195"/>
                  <a:gd name="connsiteX0" fmla="*/ 2780 w 1521239"/>
                  <a:gd name="connsiteY0" fmla="*/ 1457777 h 1513195"/>
                  <a:gd name="connsiteX1" fmla="*/ 202285 w 1521239"/>
                  <a:gd name="connsiteY1" fmla="*/ 438084 h 1513195"/>
                  <a:gd name="connsiteX2" fmla="*/ 1510155 w 1521239"/>
                  <a:gd name="connsiteY2" fmla="*/ 5821 h 1513195"/>
                  <a:gd name="connsiteX3" fmla="*/ 1521239 w 1521239"/>
                  <a:gd name="connsiteY3" fmla="*/ 693007 h 1513195"/>
                  <a:gd name="connsiteX4" fmla="*/ 845136 w 1521239"/>
                  <a:gd name="connsiteY4" fmla="*/ 859261 h 1513195"/>
                  <a:gd name="connsiteX5" fmla="*/ 756468 w 1521239"/>
                  <a:gd name="connsiteY5" fmla="*/ 1513195 h 1513195"/>
                  <a:gd name="connsiteX6" fmla="*/ 2780 w 1521239"/>
                  <a:gd name="connsiteY6" fmla="*/ 1457777 h 1513195"/>
                  <a:gd name="connsiteX0" fmla="*/ 0 w 1518459"/>
                  <a:gd name="connsiteY0" fmla="*/ 1466414 h 1521832"/>
                  <a:gd name="connsiteX1" fmla="*/ 310342 w 1518459"/>
                  <a:gd name="connsiteY1" fmla="*/ 269382 h 1521832"/>
                  <a:gd name="connsiteX2" fmla="*/ 1507375 w 1518459"/>
                  <a:gd name="connsiteY2" fmla="*/ 14458 h 1521832"/>
                  <a:gd name="connsiteX3" fmla="*/ 1518459 w 1518459"/>
                  <a:gd name="connsiteY3" fmla="*/ 701644 h 1521832"/>
                  <a:gd name="connsiteX4" fmla="*/ 842356 w 1518459"/>
                  <a:gd name="connsiteY4" fmla="*/ 867898 h 1521832"/>
                  <a:gd name="connsiteX5" fmla="*/ 753688 w 1518459"/>
                  <a:gd name="connsiteY5" fmla="*/ 1521832 h 1521832"/>
                  <a:gd name="connsiteX6" fmla="*/ 0 w 1518459"/>
                  <a:gd name="connsiteY6" fmla="*/ 1466414 h 1521832"/>
                  <a:gd name="connsiteX0" fmla="*/ 0 w 1518459"/>
                  <a:gd name="connsiteY0" fmla="*/ 1463607 h 1519025"/>
                  <a:gd name="connsiteX1" fmla="*/ 310342 w 1518459"/>
                  <a:gd name="connsiteY1" fmla="*/ 266575 h 1519025"/>
                  <a:gd name="connsiteX2" fmla="*/ 1507375 w 1518459"/>
                  <a:gd name="connsiteY2" fmla="*/ 11651 h 1519025"/>
                  <a:gd name="connsiteX3" fmla="*/ 1518459 w 1518459"/>
                  <a:gd name="connsiteY3" fmla="*/ 698837 h 1519025"/>
                  <a:gd name="connsiteX4" fmla="*/ 842356 w 1518459"/>
                  <a:gd name="connsiteY4" fmla="*/ 865091 h 1519025"/>
                  <a:gd name="connsiteX5" fmla="*/ 753688 w 1518459"/>
                  <a:gd name="connsiteY5" fmla="*/ 1519025 h 1519025"/>
                  <a:gd name="connsiteX6" fmla="*/ 0 w 1518459"/>
                  <a:gd name="connsiteY6" fmla="*/ 1463607 h 1519025"/>
                  <a:gd name="connsiteX0" fmla="*/ 0 w 1518459"/>
                  <a:gd name="connsiteY0" fmla="*/ 1466709 h 1522127"/>
                  <a:gd name="connsiteX1" fmla="*/ 321426 w 1518459"/>
                  <a:gd name="connsiteY1" fmla="*/ 236426 h 1522127"/>
                  <a:gd name="connsiteX2" fmla="*/ 1507375 w 1518459"/>
                  <a:gd name="connsiteY2" fmla="*/ 14753 h 1522127"/>
                  <a:gd name="connsiteX3" fmla="*/ 1518459 w 1518459"/>
                  <a:gd name="connsiteY3" fmla="*/ 701939 h 1522127"/>
                  <a:gd name="connsiteX4" fmla="*/ 842356 w 1518459"/>
                  <a:gd name="connsiteY4" fmla="*/ 868193 h 1522127"/>
                  <a:gd name="connsiteX5" fmla="*/ 753688 w 1518459"/>
                  <a:gd name="connsiteY5" fmla="*/ 1522127 h 1522127"/>
                  <a:gd name="connsiteX6" fmla="*/ 0 w 1518459"/>
                  <a:gd name="connsiteY6" fmla="*/ 1466709 h 1522127"/>
                  <a:gd name="connsiteX0" fmla="*/ 0 w 1518459"/>
                  <a:gd name="connsiteY0" fmla="*/ 1461046 h 1516464"/>
                  <a:gd name="connsiteX1" fmla="*/ 306354 w 1518459"/>
                  <a:gd name="connsiteY1" fmla="*/ 306125 h 1516464"/>
                  <a:gd name="connsiteX2" fmla="*/ 1507375 w 1518459"/>
                  <a:gd name="connsiteY2" fmla="*/ 9090 h 1516464"/>
                  <a:gd name="connsiteX3" fmla="*/ 1518459 w 1518459"/>
                  <a:gd name="connsiteY3" fmla="*/ 696276 h 1516464"/>
                  <a:gd name="connsiteX4" fmla="*/ 842356 w 1518459"/>
                  <a:gd name="connsiteY4" fmla="*/ 862530 h 1516464"/>
                  <a:gd name="connsiteX5" fmla="*/ 753688 w 1518459"/>
                  <a:gd name="connsiteY5" fmla="*/ 1516464 h 1516464"/>
                  <a:gd name="connsiteX6" fmla="*/ 0 w 1518459"/>
                  <a:gd name="connsiteY6" fmla="*/ 1461046 h 1516464"/>
                  <a:gd name="connsiteX0" fmla="*/ 0 w 1518459"/>
                  <a:gd name="connsiteY0" fmla="*/ 1469977 h 1525395"/>
                  <a:gd name="connsiteX1" fmla="*/ 306354 w 1518459"/>
                  <a:gd name="connsiteY1" fmla="*/ 315056 h 1525395"/>
                  <a:gd name="connsiteX2" fmla="*/ 1507375 w 1518459"/>
                  <a:gd name="connsiteY2" fmla="*/ 18021 h 1525395"/>
                  <a:gd name="connsiteX3" fmla="*/ 1518459 w 1518459"/>
                  <a:gd name="connsiteY3" fmla="*/ 705207 h 1525395"/>
                  <a:gd name="connsiteX4" fmla="*/ 842356 w 1518459"/>
                  <a:gd name="connsiteY4" fmla="*/ 871461 h 1525395"/>
                  <a:gd name="connsiteX5" fmla="*/ 753688 w 1518459"/>
                  <a:gd name="connsiteY5" fmla="*/ 1525395 h 1525395"/>
                  <a:gd name="connsiteX6" fmla="*/ 0 w 1518459"/>
                  <a:gd name="connsiteY6" fmla="*/ 1469977 h 1525395"/>
                  <a:gd name="connsiteX0" fmla="*/ 0 w 1518459"/>
                  <a:gd name="connsiteY0" fmla="*/ 1448668 h 1504086"/>
                  <a:gd name="connsiteX1" fmla="*/ 306354 w 1518459"/>
                  <a:gd name="connsiteY1" fmla="*/ 293747 h 1504086"/>
                  <a:gd name="connsiteX2" fmla="*/ 1507375 w 1518459"/>
                  <a:gd name="connsiteY2" fmla="*/ 11784 h 1504086"/>
                  <a:gd name="connsiteX3" fmla="*/ 1518459 w 1518459"/>
                  <a:gd name="connsiteY3" fmla="*/ 683898 h 1504086"/>
                  <a:gd name="connsiteX4" fmla="*/ 842356 w 1518459"/>
                  <a:gd name="connsiteY4" fmla="*/ 850152 h 1504086"/>
                  <a:gd name="connsiteX5" fmla="*/ 753688 w 1518459"/>
                  <a:gd name="connsiteY5" fmla="*/ 1504086 h 1504086"/>
                  <a:gd name="connsiteX6" fmla="*/ 0 w 1518459"/>
                  <a:gd name="connsiteY6" fmla="*/ 1448668 h 1504086"/>
                  <a:gd name="connsiteX0" fmla="*/ 0 w 1518459"/>
                  <a:gd name="connsiteY0" fmla="*/ 1438227 h 1493645"/>
                  <a:gd name="connsiteX1" fmla="*/ 306354 w 1518459"/>
                  <a:gd name="connsiteY1" fmla="*/ 283306 h 1493645"/>
                  <a:gd name="connsiteX2" fmla="*/ 1507375 w 1518459"/>
                  <a:gd name="connsiteY2" fmla="*/ 1343 h 1493645"/>
                  <a:gd name="connsiteX3" fmla="*/ 1518459 w 1518459"/>
                  <a:gd name="connsiteY3" fmla="*/ 673457 h 1493645"/>
                  <a:gd name="connsiteX4" fmla="*/ 842356 w 1518459"/>
                  <a:gd name="connsiteY4" fmla="*/ 839711 h 1493645"/>
                  <a:gd name="connsiteX5" fmla="*/ 753688 w 1518459"/>
                  <a:gd name="connsiteY5" fmla="*/ 1493645 h 1493645"/>
                  <a:gd name="connsiteX6" fmla="*/ 0 w 1518459"/>
                  <a:gd name="connsiteY6" fmla="*/ 1438227 h 1493645"/>
                  <a:gd name="connsiteX0" fmla="*/ 0 w 1518459"/>
                  <a:gd name="connsiteY0" fmla="*/ 1453343 h 1493689"/>
                  <a:gd name="connsiteX1" fmla="*/ 306354 w 1518459"/>
                  <a:gd name="connsiteY1" fmla="*/ 283350 h 1493689"/>
                  <a:gd name="connsiteX2" fmla="*/ 1507375 w 1518459"/>
                  <a:gd name="connsiteY2" fmla="*/ 1387 h 1493689"/>
                  <a:gd name="connsiteX3" fmla="*/ 1518459 w 1518459"/>
                  <a:gd name="connsiteY3" fmla="*/ 673501 h 1493689"/>
                  <a:gd name="connsiteX4" fmla="*/ 842356 w 1518459"/>
                  <a:gd name="connsiteY4" fmla="*/ 839755 h 1493689"/>
                  <a:gd name="connsiteX5" fmla="*/ 753688 w 1518459"/>
                  <a:gd name="connsiteY5" fmla="*/ 1493689 h 1493689"/>
                  <a:gd name="connsiteX6" fmla="*/ 0 w 1518459"/>
                  <a:gd name="connsiteY6" fmla="*/ 1453343 h 1493689"/>
                  <a:gd name="connsiteX0" fmla="*/ 0 w 1518459"/>
                  <a:gd name="connsiteY0" fmla="*/ 1454458 h 1494804"/>
                  <a:gd name="connsiteX1" fmla="*/ 301330 w 1518459"/>
                  <a:gd name="connsiteY1" fmla="*/ 249296 h 1494804"/>
                  <a:gd name="connsiteX2" fmla="*/ 1507375 w 1518459"/>
                  <a:gd name="connsiteY2" fmla="*/ 2502 h 1494804"/>
                  <a:gd name="connsiteX3" fmla="*/ 1518459 w 1518459"/>
                  <a:gd name="connsiteY3" fmla="*/ 674616 h 1494804"/>
                  <a:gd name="connsiteX4" fmla="*/ 842356 w 1518459"/>
                  <a:gd name="connsiteY4" fmla="*/ 840870 h 1494804"/>
                  <a:gd name="connsiteX5" fmla="*/ 753688 w 1518459"/>
                  <a:gd name="connsiteY5" fmla="*/ 1494804 h 1494804"/>
                  <a:gd name="connsiteX6" fmla="*/ 0 w 1518459"/>
                  <a:gd name="connsiteY6" fmla="*/ 1454458 h 1494804"/>
                  <a:gd name="connsiteX0" fmla="*/ 0 w 1518459"/>
                  <a:gd name="connsiteY0" fmla="*/ 1461606 h 1501952"/>
                  <a:gd name="connsiteX1" fmla="*/ 301330 w 1518459"/>
                  <a:gd name="connsiteY1" fmla="*/ 256444 h 1501952"/>
                  <a:gd name="connsiteX2" fmla="*/ 1507375 w 1518459"/>
                  <a:gd name="connsiteY2" fmla="*/ 9650 h 1501952"/>
                  <a:gd name="connsiteX3" fmla="*/ 1518459 w 1518459"/>
                  <a:gd name="connsiteY3" fmla="*/ 681764 h 1501952"/>
                  <a:gd name="connsiteX4" fmla="*/ 842356 w 1518459"/>
                  <a:gd name="connsiteY4" fmla="*/ 848018 h 1501952"/>
                  <a:gd name="connsiteX5" fmla="*/ 753688 w 1518459"/>
                  <a:gd name="connsiteY5" fmla="*/ 1501952 h 1501952"/>
                  <a:gd name="connsiteX6" fmla="*/ 0 w 1518459"/>
                  <a:gd name="connsiteY6" fmla="*/ 1461606 h 1501952"/>
                  <a:gd name="connsiteX0" fmla="*/ 0 w 1513434"/>
                  <a:gd name="connsiteY0" fmla="*/ 1461606 h 1501952"/>
                  <a:gd name="connsiteX1" fmla="*/ 301330 w 1513434"/>
                  <a:gd name="connsiteY1" fmla="*/ 256444 h 1501952"/>
                  <a:gd name="connsiteX2" fmla="*/ 1507375 w 1513434"/>
                  <a:gd name="connsiteY2" fmla="*/ 9650 h 1501952"/>
                  <a:gd name="connsiteX3" fmla="*/ 1513434 w 1513434"/>
                  <a:gd name="connsiteY3" fmla="*/ 701861 h 1501952"/>
                  <a:gd name="connsiteX4" fmla="*/ 842356 w 1513434"/>
                  <a:gd name="connsiteY4" fmla="*/ 848018 h 1501952"/>
                  <a:gd name="connsiteX5" fmla="*/ 753688 w 1513434"/>
                  <a:gd name="connsiteY5" fmla="*/ 1501952 h 1501952"/>
                  <a:gd name="connsiteX6" fmla="*/ 0 w 1513434"/>
                  <a:gd name="connsiteY6" fmla="*/ 1461606 h 1501952"/>
                  <a:gd name="connsiteX0" fmla="*/ 0 w 1513434"/>
                  <a:gd name="connsiteY0" fmla="*/ 1461606 h 1501952"/>
                  <a:gd name="connsiteX1" fmla="*/ 301330 w 1513434"/>
                  <a:gd name="connsiteY1" fmla="*/ 256444 h 1501952"/>
                  <a:gd name="connsiteX2" fmla="*/ 1507375 w 1513434"/>
                  <a:gd name="connsiteY2" fmla="*/ 9650 h 1501952"/>
                  <a:gd name="connsiteX3" fmla="*/ 1513434 w 1513434"/>
                  <a:gd name="connsiteY3" fmla="*/ 701861 h 1501952"/>
                  <a:gd name="connsiteX4" fmla="*/ 867477 w 1513434"/>
                  <a:gd name="connsiteY4" fmla="*/ 817873 h 1501952"/>
                  <a:gd name="connsiteX5" fmla="*/ 753688 w 1513434"/>
                  <a:gd name="connsiteY5" fmla="*/ 1501952 h 1501952"/>
                  <a:gd name="connsiteX6" fmla="*/ 0 w 1513434"/>
                  <a:gd name="connsiteY6" fmla="*/ 1461606 h 15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3434" h="1501952">
                    <a:moveTo>
                      <a:pt x="0" y="1461606"/>
                    </a:moveTo>
                    <a:cubicBezTo>
                      <a:pt x="3694" y="1167890"/>
                      <a:pt x="-5165" y="563750"/>
                      <a:pt x="301330" y="256444"/>
                    </a:cubicBezTo>
                    <a:cubicBezTo>
                      <a:pt x="607825" y="-50862"/>
                      <a:pt x="1242332" y="-1362"/>
                      <a:pt x="1507375" y="9650"/>
                    </a:cubicBezTo>
                    <a:cubicBezTo>
                      <a:pt x="1509395" y="240387"/>
                      <a:pt x="1511414" y="471124"/>
                      <a:pt x="1513434" y="701861"/>
                    </a:cubicBezTo>
                    <a:cubicBezTo>
                      <a:pt x="1243732" y="677847"/>
                      <a:pt x="994101" y="684525"/>
                      <a:pt x="867477" y="817873"/>
                    </a:cubicBezTo>
                    <a:cubicBezTo>
                      <a:pt x="740853" y="951222"/>
                      <a:pt x="757382" y="1091858"/>
                      <a:pt x="753688" y="1501952"/>
                    </a:cubicBezTo>
                    <a:lnTo>
                      <a:pt x="0" y="14616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C7ABA52-9C75-40ED-80EC-A113CD18509E}"/>
              </a:ext>
            </a:extLst>
          </p:cNvPr>
          <p:cNvSpPr/>
          <p:nvPr/>
        </p:nvSpPr>
        <p:spPr>
          <a:xfrm>
            <a:off x="529092" y="1089611"/>
            <a:ext cx="2421774" cy="2421774"/>
          </a:xfrm>
          <a:custGeom>
            <a:avLst/>
            <a:gdLst>
              <a:gd name="connsiteX0" fmla="*/ 799912 w 2421774"/>
              <a:gd name="connsiteY0" fmla="*/ 0 h 2421774"/>
              <a:gd name="connsiteX1" fmla="*/ 1621862 w 2421774"/>
              <a:gd name="connsiteY1" fmla="*/ 0 h 2421774"/>
              <a:gd name="connsiteX2" fmla="*/ 2421774 w 2421774"/>
              <a:gd name="connsiteY2" fmla="*/ 799912 h 2421774"/>
              <a:gd name="connsiteX3" fmla="*/ 2421774 w 2421774"/>
              <a:gd name="connsiteY3" fmla="*/ 1621862 h 2421774"/>
              <a:gd name="connsiteX4" fmla="*/ 1621862 w 2421774"/>
              <a:gd name="connsiteY4" fmla="*/ 2421774 h 2421774"/>
              <a:gd name="connsiteX5" fmla="*/ 1329525 w 2421774"/>
              <a:gd name="connsiteY5" fmla="*/ 2421774 h 2421774"/>
              <a:gd name="connsiteX6" fmla="*/ 1329525 w 2421774"/>
              <a:gd name="connsiteY6" fmla="*/ 1468003 h 2421774"/>
              <a:gd name="connsiteX7" fmla="*/ 1717458 w 2421774"/>
              <a:gd name="connsiteY7" fmla="*/ 1468003 h 2421774"/>
              <a:gd name="connsiteX8" fmla="*/ 1717458 w 2421774"/>
              <a:gd name="connsiteY8" fmla="*/ 1113802 h 2421774"/>
              <a:gd name="connsiteX9" fmla="*/ 1335312 w 2421774"/>
              <a:gd name="connsiteY9" fmla="*/ 1113802 h 2421774"/>
              <a:gd name="connsiteX10" fmla="*/ 1335924 w 2421774"/>
              <a:gd name="connsiteY10" fmla="*/ 1009447 h 2421774"/>
              <a:gd name="connsiteX11" fmla="*/ 1392868 w 2421774"/>
              <a:gd name="connsiteY11" fmla="*/ 794911 h 2421774"/>
              <a:gd name="connsiteX12" fmla="*/ 1720532 w 2421774"/>
              <a:gd name="connsiteY12" fmla="*/ 736063 h 2421774"/>
              <a:gd name="connsiteX13" fmla="*/ 1717459 w 2421774"/>
              <a:gd name="connsiteY13" fmla="*/ 384936 h 2421774"/>
              <a:gd name="connsiteX14" fmla="*/ 1587014 w 2421774"/>
              <a:gd name="connsiteY14" fmla="*/ 380219 h 2421774"/>
              <a:gd name="connsiteX15" fmla="*/ 1105687 w 2421774"/>
              <a:gd name="connsiteY15" fmla="*/ 510123 h 2421774"/>
              <a:gd name="connsiteX16" fmla="*/ 955646 w 2421774"/>
              <a:gd name="connsiteY16" fmla="*/ 984994 h 2421774"/>
              <a:gd name="connsiteX17" fmla="*/ 952994 w 2421774"/>
              <a:gd name="connsiteY17" fmla="*/ 1113801 h 2421774"/>
              <a:gd name="connsiteX18" fmla="*/ 952836 w 2421774"/>
              <a:gd name="connsiteY18" fmla="*/ 1113801 h 2421774"/>
              <a:gd name="connsiteX19" fmla="*/ 952836 w 2421774"/>
              <a:gd name="connsiteY19" fmla="*/ 1113802 h 2421774"/>
              <a:gd name="connsiteX20" fmla="*/ 701241 w 2421774"/>
              <a:gd name="connsiteY20" fmla="*/ 1113802 h 2421774"/>
              <a:gd name="connsiteX21" fmla="*/ 701241 w 2421774"/>
              <a:gd name="connsiteY21" fmla="*/ 1468003 h 2421774"/>
              <a:gd name="connsiteX22" fmla="*/ 952836 w 2421774"/>
              <a:gd name="connsiteY22" fmla="*/ 1468003 h 2421774"/>
              <a:gd name="connsiteX23" fmla="*/ 952836 w 2421774"/>
              <a:gd name="connsiteY23" fmla="*/ 2421774 h 2421774"/>
              <a:gd name="connsiteX24" fmla="*/ 799912 w 2421774"/>
              <a:gd name="connsiteY24" fmla="*/ 2421774 h 2421774"/>
              <a:gd name="connsiteX25" fmla="*/ 0 w 2421774"/>
              <a:gd name="connsiteY25" fmla="*/ 1621862 h 2421774"/>
              <a:gd name="connsiteX26" fmla="*/ 0 w 2421774"/>
              <a:gd name="connsiteY26" fmla="*/ 799912 h 2421774"/>
              <a:gd name="connsiteX27" fmla="*/ 799912 w 2421774"/>
              <a:gd name="connsiteY27" fmla="*/ 0 h 242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421774" h="2421774">
                <a:moveTo>
                  <a:pt x="799912" y="0"/>
                </a:moveTo>
                <a:lnTo>
                  <a:pt x="1621862" y="0"/>
                </a:lnTo>
                <a:cubicBezTo>
                  <a:pt x="2063641" y="0"/>
                  <a:pt x="2421774" y="358133"/>
                  <a:pt x="2421774" y="799912"/>
                </a:cubicBezTo>
                <a:lnTo>
                  <a:pt x="2421774" y="1621862"/>
                </a:lnTo>
                <a:cubicBezTo>
                  <a:pt x="2421774" y="2063641"/>
                  <a:pt x="2063641" y="2421774"/>
                  <a:pt x="1621862" y="2421774"/>
                </a:cubicBezTo>
                <a:lnTo>
                  <a:pt x="1329525" y="2421774"/>
                </a:lnTo>
                <a:lnTo>
                  <a:pt x="1329525" y="1468003"/>
                </a:lnTo>
                <a:lnTo>
                  <a:pt x="1717458" y="1468003"/>
                </a:lnTo>
                <a:lnTo>
                  <a:pt x="1717458" y="1113802"/>
                </a:lnTo>
                <a:lnTo>
                  <a:pt x="1335312" y="1113802"/>
                </a:lnTo>
                <a:lnTo>
                  <a:pt x="1335924" y="1009447"/>
                </a:lnTo>
                <a:cubicBezTo>
                  <a:pt x="1337368" y="898453"/>
                  <a:pt x="1344695" y="845642"/>
                  <a:pt x="1392868" y="794911"/>
                </a:cubicBezTo>
                <a:cubicBezTo>
                  <a:pt x="1457098" y="727269"/>
                  <a:pt x="1583725" y="723882"/>
                  <a:pt x="1720532" y="736063"/>
                </a:cubicBezTo>
                <a:cubicBezTo>
                  <a:pt x="1719508" y="619021"/>
                  <a:pt x="1718483" y="501978"/>
                  <a:pt x="1717459" y="384936"/>
                </a:cubicBezTo>
                <a:cubicBezTo>
                  <a:pt x="1683848" y="383540"/>
                  <a:pt x="1638523" y="380923"/>
                  <a:pt x="1587014" y="380219"/>
                </a:cubicBezTo>
                <a:cubicBezTo>
                  <a:pt x="1432485" y="378107"/>
                  <a:pt x="1222290" y="393212"/>
                  <a:pt x="1105687" y="510123"/>
                </a:cubicBezTo>
                <a:cubicBezTo>
                  <a:pt x="989084" y="627035"/>
                  <a:pt x="962461" y="828643"/>
                  <a:pt x="955646" y="984994"/>
                </a:cubicBezTo>
                <a:lnTo>
                  <a:pt x="952994" y="1113801"/>
                </a:lnTo>
                <a:lnTo>
                  <a:pt x="952836" y="1113801"/>
                </a:lnTo>
                <a:lnTo>
                  <a:pt x="952836" y="1113802"/>
                </a:lnTo>
                <a:lnTo>
                  <a:pt x="701241" y="1113802"/>
                </a:lnTo>
                <a:lnTo>
                  <a:pt x="701241" y="1468003"/>
                </a:lnTo>
                <a:lnTo>
                  <a:pt x="952836" y="1468003"/>
                </a:lnTo>
                <a:lnTo>
                  <a:pt x="952836" y="2421774"/>
                </a:lnTo>
                <a:lnTo>
                  <a:pt x="799912" y="2421774"/>
                </a:lnTo>
                <a:cubicBezTo>
                  <a:pt x="358133" y="2421774"/>
                  <a:pt x="0" y="2063641"/>
                  <a:pt x="0" y="1621862"/>
                </a:cubicBezTo>
                <a:lnTo>
                  <a:pt x="0" y="799912"/>
                </a:lnTo>
                <a:cubicBezTo>
                  <a:pt x="0" y="358133"/>
                  <a:pt x="358133" y="0"/>
                  <a:pt x="799912" y="0"/>
                </a:cubicBezTo>
                <a:close/>
              </a:path>
            </a:pathLst>
          </a:cu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ADCA2C-201A-4EE0-936B-9302D4CE6E4F}"/>
              </a:ext>
            </a:extLst>
          </p:cNvPr>
          <p:cNvGrpSpPr/>
          <p:nvPr/>
        </p:nvGrpSpPr>
        <p:grpSpPr>
          <a:xfrm>
            <a:off x="3436612" y="3837475"/>
            <a:ext cx="2421774" cy="2421774"/>
            <a:chOff x="3436612" y="3837475"/>
            <a:chExt cx="2421774" cy="2421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0ECC68-70CA-46EA-BA62-89BA55BC18BB}"/>
                </a:ext>
              </a:extLst>
            </p:cNvPr>
            <p:cNvSpPr/>
            <p:nvPr/>
          </p:nvSpPr>
          <p:spPr>
            <a:xfrm>
              <a:off x="3436612" y="3837475"/>
              <a:ext cx="2421774" cy="2421774"/>
            </a:xfrm>
            <a:prstGeom prst="roundRect">
              <a:avLst>
                <a:gd name="adj" fmla="val 33030"/>
              </a:avLst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9ACB83-E557-4BF1-94DA-07DFD94BEA1F}"/>
                </a:ext>
              </a:extLst>
            </p:cNvPr>
            <p:cNvGrpSpPr/>
            <p:nvPr/>
          </p:nvGrpSpPr>
          <p:grpSpPr>
            <a:xfrm>
              <a:off x="4004050" y="4278945"/>
              <a:ext cx="1313648" cy="1392794"/>
              <a:chOff x="2631461" y="2244098"/>
              <a:chExt cx="999445" cy="1059661"/>
            </a:xfrm>
            <a:solidFill>
              <a:schemeClr val="bg1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75DE3D9-384E-412D-BF3E-87A43E89CF98}"/>
                  </a:ext>
                </a:extLst>
              </p:cNvPr>
              <p:cNvSpPr/>
              <p:nvPr/>
            </p:nvSpPr>
            <p:spPr>
              <a:xfrm>
                <a:off x="2631461" y="2244098"/>
                <a:ext cx="223478" cy="223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F6FE75-A1EF-4CB6-9176-8E5542C6305B}"/>
                  </a:ext>
                </a:extLst>
              </p:cNvPr>
              <p:cNvSpPr/>
              <p:nvPr/>
            </p:nvSpPr>
            <p:spPr>
              <a:xfrm>
                <a:off x="2631461" y="2521584"/>
                <a:ext cx="223478" cy="782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624EB9-B9AA-46DE-BDF5-614C448B49C8}"/>
                  </a:ext>
                </a:extLst>
              </p:cNvPr>
              <p:cNvSpPr/>
              <p:nvPr/>
            </p:nvSpPr>
            <p:spPr>
              <a:xfrm>
                <a:off x="2962644" y="2521584"/>
                <a:ext cx="223478" cy="782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8E5E6DF7-0818-442E-98B2-B35677A0E80B}"/>
                  </a:ext>
                </a:extLst>
              </p:cNvPr>
              <p:cNvSpPr/>
              <p:nvPr/>
            </p:nvSpPr>
            <p:spPr>
              <a:xfrm>
                <a:off x="3182369" y="2522771"/>
                <a:ext cx="448537" cy="780988"/>
              </a:xfrm>
              <a:custGeom>
                <a:avLst/>
                <a:gdLst>
                  <a:gd name="connsiteX0" fmla="*/ 0 w 223478"/>
                  <a:gd name="connsiteY0" fmla="*/ 0 h 428334"/>
                  <a:gd name="connsiteX1" fmla="*/ 223478 w 223478"/>
                  <a:gd name="connsiteY1" fmla="*/ 0 h 428334"/>
                  <a:gd name="connsiteX2" fmla="*/ 223478 w 223478"/>
                  <a:gd name="connsiteY2" fmla="*/ 428334 h 428334"/>
                  <a:gd name="connsiteX3" fmla="*/ 0 w 223478"/>
                  <a:gd name="connsiteY3" fmla="*/ 428334 h 428334"/>
                  <a:gd name="connsiteX4" fmla="*/ 0 w 223478"/>
                  <a:gd name="connsiteY4" fmla="*/ 0 h 428334"/>
                  <a:gd name="connsiteX0" fmla="*/ 0 w 223478"/>
                  <a:gd name="connsiteY0" fmla="*/ 0 h 428334"/>
                  <a:gd name="connsiteX1" fmla="*/ 91761 w 223478"/>
                  <a:gd name="connsiteY1" fmla="*/ 426 h 428334"/>
                  <a:gd name="connsiteX2" fmla="*/ 223478 w 223478"/>
                  <a:gd name="connsiteY2" fmla="*/ 0 h 428334"/>
                  <a:gd name="connsiteX3" fmla="*/ 223478 w 223478"/>
                  <a:gd name="connsiteY3" fmla="*/ 428334 h 428334"/>
                  <a:gd name="connsiteX4" fmla="*/ 0 w 223478"/>
                  <a:gd name="connsiteY4" fmla="*/ 428334 h 428334"/>
                  <a:gd name="connsiteX5" fmla="*/ 0 w 223478"/>
                  <a:gd name="connsiteY5" fmla="*/ 0 h 428334"/>
                  <a:gd name="connsiteX0" fmla="*/ 52482 w 275960"/>
                  <a:gd name="connsiteY0" fmla="*/ 123211 h 551545"/>
                  <a:gd name="connsiteX1" fmla="*/ 0 w 275960"/>
                  <a:gd name="connsiteY1" fmla="*/ 0 h 551545"/>
                  <a:gd name="connsiteX2" fmla="*/ 275960 w 275960"/>
                  <a:gd name="connsiteY2" fmla="*/ 123211 h 551545"/>
                  <a:gd name="connsiteX3" fmla="*/ 275960 w 275960"/>
                  <a:gd name="connsiteY3" fmla="*/ 551545 h 551545"/>
                  <a:gd name="connsiteX4" fmla="*/ 52482 w 275960"/>
                  <a:gd name="connsiteY4" fmla="*/ 551545 h 551545"/>
                  <a:gd name="connsiteX5" fmla="*/ 52482 w 275960"/>
                  <a:gd name="connsiteY5" fmla="*/ 123211 h 551545"/>
                  <a:gd name="connsiteX0" fmla="*/ 52482 w 275960"/>
                  <a:gd name="connsiteY0" fmla="*/ 123211 h 551545"/>
                  <a:gd name="connsiteX1" fmla="*/ 0 w 275960"/>
                  <a:gd name="connsiteY1" fmla="*/ 0 h 551545"/>
                  <a:gd name="connsiteX2" fmla="*/ 136516 w 275960"/>
                  <a:gd name="connsiteY2" fmla="*/ 59244 h 551545"/>
                  <a:gd name="connsiteX3" fmla="*/ 275960 w 275960"/>
                  <a:gd name="connsiteY3" fmla="*/ 123211 h 551545"/>
                  <a:gd name="connsiteX4" fmla="*/ 275960 w 275960"/>
                  <a:gd name="connsiteY4" fmla="*/ 551545 h 551545"/>
                  <a:gd name="connsiteX5" fmla="*/ 52482 w 275960"/>
                  <a:gd name="connsiteY5" fmla="*/ 551545 h 551545"/>
                  <a:gd name="connsiteX6" fmla="*/ 52482 w 275960"/>
                  <a:gd name="connsiteY6" fmla="*/ 123211 h 551545"/>
                  <a:gd name="connsiteX0" fmla="*/ 106573 w 330051"/>
                  <a:gd name="connsiteY0" fmla="*/ 210786 h 639120"/>
                  <a:gd name="connsiteX1" fmla="*/ 54091 w 330051"/>
                  <a:gd name="connsiteY1" fmla="*/ 87575 h 639120"/>
                  <a:gd name="connsiteX2" fmla="*/ 0 w 330051"/>
                  <a:gd name="connsiteY2" fmla="*/ 0 h 639120"/>
                  <a:gd name="connsiteX3" fmla="*/ 330051 w 330051"/>
                  <a:gd name="connsiteY3" fmla="*/ 210786 h 639120"/>
                  <a:gd name="connsiteX4" fmla="*/ 330051 w 330051"/>
                  <a:gd name="connsiteY4" fmla="*/ 639120 h 639120"/>
                  <a:gd name="connsiteX5" fmla="*/ 106573 w 330051"/>
                  <a:gd name="connsiteY5" fmla="*/ 639120 h 639120"/>
                  <a:gd name="connsiteX6" fmla="*/ 106573 w 330051"/>
                  <a:gd name="connsiteY6" fmla="*/ 210786 h 639120"/>
                  <a:gd name="connsiteX0" fmla="*/ 106573 w 330051"/>
                  <a:gd name="connsiteY0" fmla="*/ 210786 h 639120"/>
                  <a:gd name="connsiteX1" fmla="*/ 54091 w 330051"/>
                  <a:gd name="connsiteY1" fmla="*/ 87575 h 639120"/>
                  <a:gd name="connsiteX2" fmla="*/ 0 w 330051"/>
                  <a:gd name="connsiteY2" fmla="*/ 0 h 639120"/>
                  <a:gd name="connsiteX3" fmla="*/ 167426 w 330051"/>
                  <a:gd name="connsiteY3" fmla="*/ 103031 h 639120"/>
                  <a:gd name="connsiteX4" fmla="*/ 330051 w 330051"/>
                  <a:gd name="connsiteY4" fmla="*/ 210786 h 639120"/>
                  <a:gd name="connsiteX5" fmla="*/ 330051 w 330051"/>
                  <a:gd name="connsiteY5" fmla="*/ 639120 h 639120"/>
                  <a:gd name="connsiteX6" fmla="*/ 106573 w 330051"/>
                  <a:gd name="connsiteY6" fmla="*/ 639120 h 639120"/>
                  <a:gd name="connsiteX7" fmla="*/ 106573 w 330051"/>
                  <a:gd name="connsiteY7" fmla="*/ 210786 h 639120"/>
                  <a:gd name="connsiteX0" fmla="*/ 219907 w 443385"/>
                  <a:gd name="connsiteY0" fmla="*/ 249423 h 677757"/>
                  <a:gd name="connsiteX1" fmla="*/ 167425 w 443385"/>
                  <a:gd name="connsiteY1" fmla="*/ 126212 h 677757"/>
                  <a:gd name="connsiteX2" fmla="*/ 113334 w 443385"/>
                  <a:gd name="connsiteY2" fmla="*/ 38637 h 677757"/>
                  <a:gd name="connsiteX3" fmla="*/ 0 w 443385"/>
                  <a:gd name="connsiteY3" fmla="*/ 0 h 677757"/>
                  <a:gd name="connsiteX4" fmla="*/ 443385 w 443385"/>
                  <a:gd name="connsiteY4" fmla="*/ 249423 h 677757"/>
                  <a:gd name="connsiteX5" fmla="*/ 443385 w 443385"/>
                  <a:gd name="connsiteY5" fmla="*/ 677757 h 677757"/>
                  <a:gd name="connsiteX6" fmla="*/ 219907 w 443385"/>
                  <a:gd name="connsiteY6" fmla="*/ 677757 h 677757"/>
                  <a:gd name="connsiteX7" fmla="*/ 219907 w 443385"/>
                  <a:gd name="connsiteY7" fmla="*/ 249423 h 677757"/>
                  <a:gd name="connsiteX0" fmla="*/ 219907 w 443385"/>
                  <a:gd name="connsiteY0" fmla="*/ 249423 h 677757"/>
                  <a:gd name="connsiteX1" fmla="*/ 167425 w 443385"/>
                  <a:gd name="connsiteY1" fmla="*/ 126212 h 677757"/>
                  <a:gd name="connsiteX2" fmla="*/ 74697 w 443385"/>
                  <a:gd name="connsiteY2" fmla="*/ 126213 h 677757"/>
                  <a:gd name="connsiteX3" fmla="*/ 0 w 443385"/>
                  <a:gd name="connsiteY3" fmla="*/ 0 h 677757"/>
                  <a:gd name="connsiteX4" fmla="*/ 443385 w 443385"/>
                  <a:gd name="connsiteY4" fmla="*/ 249423 h 677757"/>
                  <a:gd name="connsiteX5" fmla="*/ 443385 w 443385"/>
                  <a:gd name="connsiteY5" fmla="*/ 677757 h 677757"/>
                  <a:gd name="connsiteX6" fmla="*/ 219907 w 443385"/>
                  <a:gd name="connsiteY6" fmla="*/ 677757 h 677757"/>
                  <a:gd name="connsiteX7" fmla="*/ 219907 w 443385"/>
                  <a:gd name="connsiteY7" fmla="*/ 249423 h 677757"/>
                  <a:gd name="connsiteX0" fmla="*/ 219907 w 443385"/>
                  <a:gd name="connsiteY0" fmla="*/ 249423 h 677757"/>
                  <a:gd name="connsiteX1" fmla="*/ 167425 w 443385"/>
                  <a:gd name="connsiteY1" fmla="*/ 126212 h 677757"/>
                  <a:gd name="connsiteX2" fmla="*/ 74697 w 443385"/>
                  <a:gd name="connsiteY2" fmla="*/ 126213 h 677757"/>
                  <a:gd name="connsiteX3" fmla="*/ 33485 w 443385"/>
                  <a:gd name="connsiteY3" fmla="*/ 54093 h 677757"/>
                  <a:gd name="connsiteX4" fmla="*/ 0 w 443385"/>
                  <a:gd name="connsiteY4" fmla="*/ 0 h 677757"/>
                  <a:gd name="connsiteX5" fmla="*/ 443385 w 443385"/>
                  <a:gd name="connsiteY5" fmla="*/ 249423 h 677757"/>
                  <a:gd name="connsiteX6" fmla="*/ 443385 w 443385"/>
                  <a:gd name="connsiteY6" fmla="*/ 677757 h 677757"/>
                  <a:gd name="connsiteX7" fmla="*/ 219907 w 443385"/>
                  <a:gd name="connsiteY7" fmla="*/ 677757 h 677757"/>
                  <a:gd name="connsiteX8" fmla="*/ 219907 w 443385"/>
                  <a:gd name="connsiteY8" fmla="*/ 249423 h 677757"/>
                  <a:gd name="connsiteX0" fmla="*/ 245665 w 469143"/>
                  <a:gd name="connsiteY0" fmla="*/ 249423 h 677757"/>
                  <a:gd name="connsiteX1" fmla="*/ 193183 w 469143"/>
                  <a:gd name="connsiteY1" fmla="*/ 126212 h 677757"/>
                  <a:gd name="connsiteX2" fmla="*/ 100455 w 469143"/>
                  <a:gd name="connsiteY2" fmla="*/ 126213 h 677757"/>
                  <a:gd name="connsiteX3" fmla="*/ 0 w 469143"/>
                  <a:gd name="connsiteY3" fmla="*/ 213791 h 677757"/>
                  <a:gd name="connsiteX4" fmla="*/ 25758 w 469143"/>
                  <a:gd name="connsiteY4" fmla="*/ 0 h 677757"/>
                  <a:gd name="connsiteX5" fmla="*/ 469143 w 469143"/>
                  <a:gd name="connsiteY5" fmla="*/ 249423 h 677757"/>
                  <a:gd name="connsiteX6" fmla="*/ 469143 w 469143"/>
                  <a:gd name="connsiteY6" fmla="*/ 677757 h 677757"/>
                  <a:gd name="connsiteX7" fmla="*/ 245665 w 469143"/>
                  <a:gd name="connsiteY7" fmla="*/ 677757 h 677757"/>
                  <a:gd name="connsiteX8" fmla="*/ 245665 w 469143"/>
                  <a:gd name="connsiteY8" fmla="*/ 249423 h 677757"/>
                  <a:gd name="connsiteX0" fmla="*/ 225059 w 448537"/>
                  <a:gd name="connsiteY0" fmla="*/ 249423 h 677757"/>
                  <a:gd name="connsiteX1" fmla="*/ 172577 w 448537"/>
                  <a:gd name="connsiteY1" fmla="*/ 126212 h 677757"/>
                  <a:gd name="connsiteX2" fmla="*/ 79849 w 448537"/>
                  <a:gd name="connsiteY2" fmla="*/ 126213 h 677757"/>
                  <a:gd name="connsiteX3" fmla="*/ 0 w 448537"/>
                  <a:gd name="connsiteY3" fmla="*/ 244700 h 677757"/>
                  <a:gd name="connsiteX4" fmla="*/ 5152 w 448537"/>
                  <a:gd name="connsiteY4" fmla="*/ 0 h 677757"/>
                  <a:gd name="connsiteX5" fmla="*/ 448537 w 448537"/>
                  <a:gd name="connsiteY5" fmla="*/ 249423 h 677757"/>
                  <a:gd name="connsiteX6" fmla="*/ 448537 w 448537"/>
                  <a:gd name="connsiteY6" fmla="*/ 677757 h 677757"/>
                  <a:gd name="connsiteX7" fmla="*/ 225059 w 448537"/>
                  <a:gd name="connsiteY7" fmla="*/ 677757 h 677757"/>
                  <a:gd name="connsiteX8" fmla="*/ 225059 w 448537"/>
                  <a:gd name="connsiteY8" fmla="*/ 249423 h 677757"/>
                  <a:gd name="connsiteX0" fmla="*/ 225059 w 448537"/>
                  <a:gd name="connsiteY0" fmla="*/ 249423 h 677757"/>
                  <a:gd name="connsiteX1" fmla="*/ 172577 w 448537"/>
                  <a:gd name="connsiteY1" fmla="*/ 126212 h 677757"/>
                  <a:gd name="connsiteX2" fmla="*/ 79849 w 448537"/>
                  <a:gd name="connsiteY2" fmla="*/ 126213 h 677757"/>
                  <a:gd name="connsiteX3" fmla="*/ 0 w 448537"/>
                  <a:gd name="connsiteY3" fmla="*/ 244700 h 677757"/>
                  <a:gd name="connsiteX4" fmla="*/ 5152 w 448537"/>
                  <a:gd name="connsiteY4" fmla="*/ 0 h 677757"/>
                  <a:gd name="connsiteX5" fmla="*/ 448537 w 448537"/>
                  <a:gd name="connsiteY5" fmla="*/ 249423 h 677757"/>
                  <a:gd name="connsiteX6" fmla="*/ 448537 w 448537"/>
                  <a:gd name="connsiteY6" fmla="*/ 677757 h 677757"/>
                  <a:gd name="connsiteX7" fmla="*/ 225059 w 448537"/>
                  <a:gd name="connsiteY7" fmla="*/ 677757 h 677757"/>
                  <a:gd name="connsiteX8" fmla="*/ 225059 w 448537"/>
                  <a:gd name="connsiteY8" fmla="*/ 249423 h 677757"/>
                  <a:gd name="connsiteX0" fmla="*/ 225059 w 448537"/>
                  <a:gd name="connsiteY0" fmla="*/ 249423 h 677757"/>
                  <a:gd name="connsiteX1" fmla="*/ 172577 w 448537"/>
                  <a:gd name="connsiteY1" fmla="*/ 126212 h 677757"/>
                  <a:gd name="connsiteX2" fmla="*/ 79849 w 448537"/>
                  <a:gd name="connsiteY2" fmla="*/ 126213 h 677757"/>
                  <a:gd name="connsiteX3" fmla="*/ 0 w 448537"/>
                  <a:gd name="connsiteY3" fmla="*/ 244700 h 677757"/>
                  <a:gd name="connsiteX4" fmla="*/ 5152 w 448537"/>
                  <a:gd name="connsiteY4" fmla="*/ 0 h 677757"/>
                  <a:gd name="connsiteX5" fmla="*/ 448537 w 448537"/>
                  <a:gd name="connsiteY5" fmla="*/ 249423 h 677757"/>
                  <a:gd name="connsiteX6" fmla="*/ 448537 w 448537"/>
                  <a:gd name="connsiteY6" fmla="*/ 677757 h 677757"/>
                  <a:gd name="connsiteX7" fmla="*/ 225059 w 448537"/>
                  <a:gd name="connsiteY7" fmla="*/ 677757 h 677757"/>
                  <a:gd name="connsiteX8" fmla="*/ 225059 w 448537"/>
                  <a:gd name="connsiteY8" fmla="*/ 249423 h 677757"/>
                  <a:gd name="connsiteX0" fmla="*/ 225059 w 448537"/>
                  <a:gd name="connsiteY0" fmla="*/ 249423 h 677757"/>
                  <a:gd name="connsiteX1" fmla="*/ 172577 w 448537"/>
                  <a:gd name="connsiteY1" fmla="*/ 126212 h 677757"/>
                  <a:gd name="connsiteX2" fmla="*/ 79849 w 448537"/>
                  <a:gd name="connsiteY2" fmla="*/ 126213 h 677757"/>
                  <a:gd name="connsiteX3" fmla="*/ 0 w 448537"/>
                  <a:gd name="connsiteY3" fmla="*/ 244700 h 677757"/>
                  <a:gd name="connsiteX4" fmla="*/ 5152 w 448537"/>
                  <a:gd name="connsiteY4" fmla="*/ 0 h 677757"/>
                  <a:gd name="connsiteX5" fmla="*/ 448537 w 448537"/>
                  <a:gd name="connsiteY5" fmla="*/ 249423 h 677757"/>
                  <a:gd name="connsiteX6" fmla="*/ 448537 w 448537"/>
                  <a:gd name="connsiteY6" fmla="*/ 677757 h 677757"/>
                  <a:gd name="connsiteX7" fmla="*/ 225059 w 448537"/>
                  <a:gd name="connsiteY7" fmla="*/ 677757 h 677757"/>
                  <a:gd name="connsiteX8" fmla="*/ 225059 w 448537"/>
                  <a:gd name="connsiteY8" fmla="*/ 249423 h 677757"/>
                  <a:gd name="connsiteX0" fmla="*/ 225059 w 448537"/>
                  <a:gd name="connsiteY0" fmla="*/ 249423 h 677757"/>
                  <a:gd name="connsiteX1" fmla="*/ 198335 w 448537"/>
                  <a:gd name="connsiteY1" fmla="*/ 144243 h 677757"/>
                  <a:gd name="connsiteX2" fmla="*/ 79849 w 448537"/>
                  <a:gd name="connsiteY2" fmla="*/ 126213 h 677757"/>
                  <a:gd name="connsiteX3" fmla="*/ 0 w 448537"/>
                  <a:gd name="connsiteY3" fmla="*/ 244700 h 677757"/>
                  <a:gd name="connsiteX4" fmla="*/ 5152 w 448537"/>
                  <a:gd name="connsiteY4" fmla="*/ 0 h 677757"/>
                  <a:gd name="connsiteX5" fmla="*/ 448537 w 448537"/>
                  <a:gd name="connsiteY5" fmla="*/ 249423 h 677757"/>
                  <a:gd name="connsiteX6" fmla="*/ 448537 w 448537"/>
                  <a:gd name="connsiteY6" fmla="*/ 677757 h 677757"/>
                  <a:gd name="connsiteX7" fmla="*/ 225059 w 448537"/>
                  <a:gd name="connsiteY7" fmla="*/ 677757 h 677757"/>
                  <a:gd name="connsiteX8" fmla="*/ 225059 w 448537"/>
                  <a:gd name="connsiteY8" fmla="*/ 249423 h 677757"/>
                  <a:gd name="connsiteX0" fmla="*/ 225059 w 448537"/>
                  <a:gd name="connsiteY0" fmla="*/ 249423 h 677757"/>
                  <a:gd name="connsiteX1" fmla="*/ 198335 w 448537"/>
                  <a:gd name="connsiteY1" fmla="*/ 144243 h 677757"/>
                  <a:gd name="connsiteX2" fmla="*/ 66970 w 448537"/>
                  <a:gd name="connsiteY2" fmla="*/ 131364 h 677757"/>
                  <a:gd name="connsiteX3" fmla="*/ 0 w 448537"/>
                  <a:gd name="connsiteY3" fmla="*/ 244700 h 677757"/>
                  <a:gd name="connsiteX4" fmla="*/ 5152 w 448537"/>
                  <a:gd name="connsiteY4" fmla="*/ 0 h 677757"/>
                  <a:gd name="connsiteX5" fmla="*/ 448537 w 448537"/>
                  <a:gd name="connsiteY5" fmla="*/ 249423 h 677757"/>
                  <a:gd name="connsiteX6" fmla="*/ 448537 w 448537"/>
                  <a:gd name="connsiteY6" fmla="*/ 677757 h 677757"/>
                  <a:gd name="connsiteX7" fmla="*/ 225059 w 448537"/>
                  <a:gd name="connsiteY7" fmla="*/ 677757 h 677757"/>
                  <a:gd name="connsiteX8" fmla="*/ 225059 w 448537"/>
                  <a:gd name="connsiteY8" fmla="*/ 249423 h 677757"/>
                  <a:gd name="connsiteX0" fmla="*/ 225059 w 448537"/>
                  <a:gd name="connsiteY0" fmla="*/ 249423 h 677757"/>
                  <a:gd name="connsiteX1" fmla="*/ 198335 w 448537"/>
                  <a:gd name="connsiteY1" fmla="*/ 144243 h 677757"/>
                  <a:gd name="connsiteX2" fmla="*/ 66970 w 448537"/>
                  <a:gd name="connsiteY2" fmla="*/ 131364 h 677757"/>
                  <a:gd name="connsiteX3" fmla="*/ 0 w 448537"/>
                  <a:gd name="connsiteY3" fmla="*/ 244700 h 677757"/>
                  <a:gd name="connsiteX4" fmla="*/ 5152 w 448537"/>
                  <a:gd name="connsiteY4" fmla="*/ 0 h 677757"/>
                  <a:gd name="connsiteX5" fmla="*/ 90153 w 448537"/>
                  <a:gd name="connsiteY5" fmla="*/ 48941 h 677757"/>
                  <a:gd name="connsiteX6" fmla="*/ 448537 w 448537"/>
                  <a:gd name="connsiteY6" fmla="*/ 249423 h 677757"/>
                  <a:gd name="connsiteX7" fmla="*/ 448537 w 448537"/>
                  <a:gd name="connsiteY7" fmla="*/ 677757 h 677757"/>
                  <a:gd name="connsiteX8" fmla="*/ 225059 w 448537"/>
                  <a:gd name="connsiteY8" fmla="*/ 677757 h 677757"/>
                  <a:gd name="connsiteX9" fmla="*/ 225059 w 448537"/>
                  <a:gd name="connsiteY9" fmla="*/ 249423 h 677757"/>
                  <a:gd name="connsiteX0" fmla="*/ 225059 w 448537"/>
                  <a:gd name="connsiteY0" fmla="*/ 349877 h 778211"/>
                  <a:gd name="connsiteX1" fmla="*/ 198335 w 448537"/>
                  <a:gd name="connsiteY1" fmla="*/ 244697 h 778211"/>
                  <a:gd name="connsiteX2" fmla="*/ 66970 w 448537"/>
                  <a:gd name="connsiteY2" fmla="*/ 231818 h 778211"/>
                  <a:gd name="connsiteX3" fmla="*/ 0 w 448537"/>
                  <a:gd name="connsiteY3" fmla="*/ 345154 h 778211"/>
                  <a:gd name="connsiteX4" fmla="*/ 5152 w 448537"/>
                  <a:gd name="connsiteY4" fmla="*/ 100454 h 778211"/>
                  <a:gd name="connsiteX5" fmla="*/ 100456 w 448537"/>
                  <a:gd name="connsiteY5" fmla="*/ 0 h 778211"/>
                  <a:gd name="connsiteX6" fmla="*/ 448537 w 448537"/>
                  <a:gd name="connsiteY6" fmla="*/ 349877 h 778211"/>
                  <a:gd name="connsiteX7" fmla="*/ 448537 w 448537"/>
                  <a:gd name="connsiteY7" fmla="*/ 778211 h 778211"/>
                  <a:gd name="connsiteX8" fmla="*/ 225059 w 448537"/>
                  <a:gd name="connsiteY8" fmla="*/ 778211 h 778211"/>
                  <a:gd name="connsiteX9" fmla="*/ 225059 w 448537"/>
                  <a:gd name="connsiteY9" fmla="*/ 349877 h 778211"/>
                  <a:gd name="connsiteX0" fmla="*/ 225059 w 448537"/>
                  <a:gd name="connsiteY0" fmla="*/ 349877 h 778211"/>
                  <a:gd name="connsiteX1" fmla="*/ 198335 w 448537"/>
                  <a:gd name="connsiteY1" fmla="*/ 244697 h 778211"/>
                  <a:gd name="connsiteX2" fmla="*/ 66970 w 448537"/>
                  <a:gd name="connsiteY2" fmla="*/ 231818 h 778211"/>
                  <a:gd name="connsiteX3" fmla="*/ 0 w 448537"/>
                  <a:gd name="connsiteY3" fmla="*/ 345154 h 778211"/>
                  <a:gd name="connsiteX4" fmla="*/ 5152 w 448537"/>
                  <a:gd name="connsiteY4" fmla="*/ 100454 h 778211"/>
                  <a:gd name="connsiteX5" fmla="*/ 100456 w 448537"/>
                  <a:gd name="connsiteY5" fmla="*/ 0 h 778211"/>
                  <a:gd name="connsiteX6" fmla="*/ 255002 w 448537"/>
                  <a:gd name="connsiteY6" fmla="*/ 154547 h 778211"/>
                  <a:gd name="connsiteX7" fmla="*/ 448537 w 448537"/>
                  <a:gd name="connsiteY7" fmla="*/ 349877 h 778211"/>
                  <a:gd name="connsiteX8" fmla="*/ 448537 w 448537"/>
                  <a:gd name="connsiteY8" fmla="*/ 778211 h 778211"/>
                  <a:gd name="connsiteX9" fmla="*/ 225059 w 448537"/>
                  <a:gd name="connsiteY9" fmla="*/ 778211 h 778211"/>
                  <a:gd name="connsiteX10" fmla="*/ 225059 w 448537"/>
                  <a:gd name="connsiteY10" fmla="*/ 349877 h 778211"/>
                  <a:gd name="connsiteX0" fmla="*/ 225059 w 448537"/>
                  <a:gd name="connsiteY0" fmla="*/ 349877 h 778211"/>
                  <a:gd name="connsiteX1" fmla="*/ 198335 w 448537"/>
                  <a:gd name="connsiteY1" fmla="*/ 244697 h 778211"/>
                  <a:gd name="connsiteX2" fmla="*/ 66970 w 448537"/>
                  <a:gd name="connsiteY2" fmla="*/ 231818 h 778211"/>
                  <a:gd name="connsiteX3" fmla="*/ 0 w 448537"/>
                  <a:gd name="connsiteY3" fmla="*/ 345154 h 778211"/>
                  <a:gd name="connsiteX4" fmla="*/ 5152 w 448537"/>
                  <a:gd name="connsiteY4" fmla="*/ 100454 h 778211"/>
                  <a:gd name="connsiteX5" fmla="*/ 100456 w 448537"/>
                  <a:gd name="connsiteY5" fmla="*/ 0 h 778211"/>
                  <a:gd name="connsiteX6" fmla="*/ 381215 w 448537"/>
                  <a:gd name="connsiteY6" fmla="*/ 54092 h 778211"/>
                  <a:gd name="connsiteX7" fmla="*/ 448537 w 448537"/>
                  <a:gd name="connsiteY7" fmla="*/ 349877 h 778211"/>
                  <a:gd name="connsiteX8" fmla="*/ 448537 w 448537"/>
                  <a:gd name="connsiteY8" fmla="*/ 778211 h 778211"/>
                  <a:gd name="connsiteX9" fmla="*/ 225059 w 448537"/>
                  <a:gd name="connsiteY9" fmla="*/ 778211 h 778211"/>
                  <a:gd name="connsiteX10" fmla="*/ 225059 w 448537"/>
                  <a:gd name="connsiteY10" fmla="*/ 349877 h 778211"/>
                  <a:gd name="connsiteX0" fmla="*/ 225059 w 448537"/>
                  <a:gd name="connsiteY0" fmla="*/ 352898 h 781232"/>
                  <a:gd name="connsiteX1" fmla="*/ 198335 w 448537"/>
                  <a:gd name="connsiteY1" fmla="*/ 247718 h 781232"/>
                  <a:gd name="connsiteX2" fmla="*/ 66970 w 448537"/>
                  <a:gd name="connsiteY2" fmla="*/ 234839 h 781232"/>
                  <a:gd name="connsiteX3" fmla="*/ 0 w 448537"/>
                  <a:gd name="connsiteY3" fmla="*/ 348175 h 781232"/>
                  <a:gd name="connsiteX4" fmla="*/ 5152 w 448537"/>
                  <a:gd name="connsiteY4" fmla="*/ 103475 h 781232"/>
                  <a:gd name="connsiteX5" fmla="*/ 100456 w 448537"/>
                  <a:gd name="connsiteY5" fmla="*/ 3021 h 781232"/>
                  <a:gd name="connsiteX6" fmla="*/ 381215 w 448537"/>
                  <a:gd name="connsiteY6" fmla="*/ 57113 h 781232"/>
                  <a:gd name="connsiteX7" fmla="*/ 448537 w 448537"/>
                  <a:gd name="connsiteY7" fmla="*/ 352898 h 781232"/>
                  <a:gd name="connsiteX8" fmla="*/ 448537 w 448537"/>
                  <a:gd name="connsiteY8" fmla="*/ 781232 h 781232"/>
                  <a:gd name="connsiteX9" fmla="*/ 225059 w 448537"/>
                  <a:gd name="connsiteY9" fmla="*/ 781232 h 781232"/>
                  <a:gd name="connsiteX10" fmla="*/ 225059 w 448537"/>
                  <a:gd name="connsiteY10" fmla="*/ 352898 h 781232"/>
                  <a:gd name="connsiteX0" fmla="*/ 225059 w 448537"/>
                  <a:gd name="connsiteY0" fmla="*/ 352898 h 781232"/>
                  <a:gd name="connsiteX1" fmla="*/ 198335 w 448537"/>
                  <a:gd name="connsiteY1" fmla="*/ 247718 h 781232"/>
                  <a:gd name="connsiteX2" fmla="*/ 66970 w 448537"/>
                  <a:gd name="connsiteY2" fmla="*/ 234839 h 781232"/>
                  <a:gd name="connsiteX3" fmla="*/ 0 w 448537"/>
                  <a:gd name="connsiteY3" fmla="*/ 348175 h 781232"/>
                  <a:gd name="connsiteX4" fmla="*/ 5152 w 448537"/>
                  <a:gd name="connsiteY4" fmla="*/ 103475 h 781232"/>
                  <a:gd name="connsiteX5" fmla="*/ 100456 w 448537"/>
                  <a:gd name="connsiteY5" fmla="*/ 3021 h 781232"/>
                  <a:gd name="connsiteX6" fmla="*/ 381215 w 448537"/>
                  <a:gd name="connsiteY6" fmla="*/ 57113 h 781232"/>
                  <a:gd name="connsiteX7" fmla="*/ 448537 w 448537"/>
                  <a:gd name="connsiteY7" fmla="*/ 352898 h 781232"/>
                  <a:gd name="connsiteX8" fmla="*/ 448537 w 448537"/>
                  <a:gd name="connsiteY8" fmla="*/ 781232 h 781232"/>
                  <a:gd name="connsiteX9" fmla="*/ 225059 w 448537"/>
                  <a:gd name="connsiteY9" fmla="*/ 781232 h 781232"/>
                  <a:gd name="connsiteX10" fmla="*/ 225059 w 448537"/>
                  <a:gd name="connsiteY10" fmla="*/ 352898 h 781232"/>
                  <a:gd name="connsiteX0" fmla="*/ 225059 w 448537"/>
                  <a:gd name="connsiteY0" fmla="*/ 358382 h 786716"/>
                  <a:gd name="connsiteX1" fmla="*/ 198335 w 448537"/>
                  <a:gd name="connsiteY1" fmla="*/ 253202 h 786716"/>
                  <a:gd name="connsiteX2" fmla="*/ 66970 w 448537"/>
                  <a:gd name="connsiteY2" fmla="*/ 240323 h 786716"/>
                  <a:gd name="connsiteX3" fmla="*/ 0 w 448537"/>
                  <a:gd name="connsiteY3" fmla="*/ 353659 h 786716"/>
                  <a:gd name="connsiteX4" fmla="*/ 5152 w 448537"/>
                  <a:gd name="connsiteY4" fmla="*/ 108959 h 786716"/>
                  <a:gd name="connsiteX5" fmla="*/ 100456 w 448537"/>
                  <a:gd name="connsiteY5" fmla="*/ 8505 h 786716"/>
                  <a:gd name="connsiteX6" fmla="*/ 381215 w 448537"/>
                  <a:gd name="connsiteY6" fmla="*/ 62597 h 786716"/>
                  <a:gd name="connsiteX7" fmla="*/ 448537 w 448537"/>
                  <a:gd name="connsiteY7" fmla="*/ 358382 h 786716"/>
                  <a:gd name="connsiteX8" fmla="*/ 448537 w 448537"/>
                  <a:gd name="connsiteY8" fmla="*/ 786716 h 786716"/>
                  <a:gd name="connsiteX9" fmla="*/ 225059 w 448537"/>
                  <a:gd name="connsiteY9" fmla="*/ 786716 h 786716"/>
                  <a:gd name="connsiteX10" fmla="*/ 225059 w 448537"/>
                  <a:gd name="connsiteY10" fmla="*/ 358382 h 786716"/>
                  <a:gd name="connsiteX0" fmla="*/ 225059 w 448537"/>
                  <a:gd name="connsiteY0" fmla="*/ 352014 h 780348"/>
                  <a:gd name="connsiteX1" fmla="*/ 198335 w 448537"/>
                  <a:gd name="connsiteY1" fmla="*/ 246834 h 780348"/>
                  <a:gd name="connsiteX2" fmla="*/ 66970 w 448537"/>
                  <a:gd name="connsiteY2" fmla="*/ 233955 h 780348"/>
                  <a:gd name="connsiteX3" fmla="*/ 0 w 448537"/>
                  <a:gd name="connsiteY3" fmla="*/ 347291 h 780348"/>
                  <a:gd name="connsiteX4" fmla="*/ 5152 w 448537"/>
                  <a:gd name="connsiteY4" fmla="*/ 102591 h 780348"/>
                  <a:gd name="connsiteX5" fmla="*/ 113335 w 448537"/>
                  <a:gd name="connsiteY5" fmla="*/ 9864 h 780348"/>
                  <a:gd name="connsiteX6" fmla="*/ 381215 w 448537"/>
                  <a:gd name="connsiteY6" fmla="*/ 56229 h 780348"/>
                  <a:gd name="connsiteX7" fmla="*/ 448537 w 448537"/>
                  <a:gd name="connsiteY7" fmla="*/ 352014 h 780348"/>
                  <a:gd name="connsiteX8" fmla="*/ 448537 w 448537"/>
                  <a:gd name="connsiteY8" fmla="*/ 780348 h 780348"/>
                  <a:gd name="connsiteX9" fmla="*/ 225059 w 448537"/>
                  <a:gd name="connsiteY9" fmla="*/ 780348 h 780348"/>
                  <a:gd name="connsiteX10" fmla="*/ 225059 w 448537"/>
                  <a:gd name="connsiteY10" fmla="*/ 352014 h 780348"/>
                  <a:gd name="connsiteX0" fmla="*/ 225059 w 448537"/>
                  <a:gd name="connsiteY0" fmla="*/ 347957 h 776291"/>
                  <a:gd name="connsiteX1" fmla="*/ 198335 w 448537"/>
                  <a:gd name="connsiteY1" fmla="*/ 242777 h 776291"/>
                  <a:gd name="connsiteX2" fmla="*/ 66970 w 448537"/>
                  <a:gd name="connsiteY2" fmla="*/ 229898 h 776291"/>
                  <a:gd name="connsiteX3" fmla="*/ 0 w 448537"/>
                  <a:gd name="connsiteY3" fmla="*/ 343234 h 776291"/>
                  <a:gd name="connsiteX4" fmla="*/ 5152 w 448537"/>
                  <a:gd name="connsiteY4" fmla="*/ 98534 h 776291"/>
                  <a:gd name="connsiteX5" fmla="*/ 87577 w 448537"/>
                  <a:gd name="connsiteY5" fmla="*/ 10959 h 776291"/>
                  <a:gd name="connsiteX6" fmla="*/ 381215 w 448537"/>
                  <a:gd name="connsiteY6" fmla="*/ 52172 h 776291"/>
                  <a:gd name="connsiteX7" fmla="*/ 448537 w 448537"/>
                  <a:gd name="connsiteY7" fmla="*/ 347957 h 776291"/>
                  <a:gd name="connsiteX8" fmla="*/ 448537 w 448537"/>
                  <a:gd name="connsiteY8" fmla="*/ 776291 h 776291"/>
                  <a:gd name="connsiteX9" fmla="*/ 225059 w 448537"/>
                  <a:gd name="connsiteY9" fmla="*/ 776291 h 776291"/>
                  <a:gd name="connsiteX10" fmla="*/ 225059 w 448537"/>
                  <a:gd name="connsiteY10" fmla="*/ 347957 h 776291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66970 w 448537"/>
                  <a:gd name="connsiteY2" fmla="*/ 228431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66970 w 448537"/>
                  <a:gd name="connsiteY2" fmla="*/ 228431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85000 w 448537"/>
                  <a:gd name="connsiteY2" fmla="*/ 220704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85000 w 448537"/>
                  <a:gd name="connsiteY2" fmla="*/ 220704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85000 w 448537"/>
                  <a:gd name="connsiteY2" fmla="*/ 220704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85000 w 448537"/>
                  <a:gd name="connsiteY2" fmla="*/ 220704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85000 w 448537"/>
                  <a:gd name="connsiteY2" fmla="*/ 220704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82424 w 448537"/>
                  <a:gd name="connsiteY2" fmla="*/ 212977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82424 w 448537"/>
                  <a:gd name="connsiteY2" fmla="*/ 212977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198335 w 448537"/>
                  <a:gd name="connsiteY1" fmla="*/ 241310 h 774824"/>
                  <a:gd name="connsiteX2" fmla="*/ 90151 w 448537"/>
                  <a:gd name="connsiteY2" fmla="*/ 218129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203486 w 448537"/>
                  <a:gd name="connsiteY1" fmla="*/ 251613 h 774824"/>
                  <a:gd name="connsiteX2" fmla="*/ 90151 w 448537"/>
                  <a:gd name="connsiteY2" fmla="*/ 218129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203486 w 448537"/>
                  <a:gd name="connsiteY1" fmla="*/ 251613 h 774824"/>
                  <a:gd name="connsiteX2" fmla="*/ 90151 w 448537"/>
                  <a:gd name="connsiteY2" fmla="*/ 218129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203486 w 448537"/>
                  <a:gd name="connsiteY1" fmla="*/ 251613 h 774824"/>
                  <a:gd name="connsiteX2" fmla="*/ 90151 w 448537"/>
                  <a:gd name="connsiteY2" fmla="*/ 218129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203486 w 448537"/>
                  <a:gd name="connsiteY1" fmla="*/ 251613 h 774824"/>
                  <a:gd name="connsiteX2" fmla="*/ 90151 w 448537"/>
                  <a:gd name="connsiteY2" fmla="*/ 218129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203486 w 448537"/>
                  <a:gd name="connsiteY1" fmla="*/ 251613 h 774824"/>
                  <a:gd name="connsiteX2" fmla="*/ 90151 w 448537"/>
                  <a:gd name="connsiteY2" fmla="*/ 218129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46490 h 774824"/>
                  <a:gd name="connsiteX1" fmla="*/ 203486 w 448537"/>
                  <a:gd name="connsiteY1" fmla="*/ 251613 h 774824"/>
                  <a:gd name="connsiteX2" fmla="*/ 90151 w 448537"/>
                  <a:gd name="connsiteY2" fmla="*/ 218129 h 774824"/>
                  <a:gd name="connsiteX3" fmla="*/ 0 w 448537"/>
                  <a:gd name="connsiteY3" fmla="*/ 341767 h 774824"/>
                  <a:gd name="connsiteX4" fmla="*/ 5152 w 448537"/>
                  <a:gd name="connsiteY4" fmla="*/ 97067 h 774824"/>
                  <a:gd name="connsiteX5" fmla="*/ 87577 w 448537"/>
                  <a:gd name="connsiteY5" fmla="*/ 9492 h 774824"/>
                  <a:gd name="connsiteX6" fmla="*/ 345154 w 448537"/>
                  <a:gd name="connsiteY6" fmla="*/ 40402 h 774824"/>
                  <a:gd name="connsiteX7" fmla="*/ 448537 w 448537"/>
                  <a:gd name="connsiteY7" fmla="*/ 346490 h 774824"/>
                  <a:gd name="connsiteX8" fmla="*/ 448537 w 448537"/>
                  <a:gd name="connsiteY8" fmla="*/ 774824 h 774824"/>
                  <a:gd name="connsiteX9" fmla="*/ 225059 w 448537"/>
                  <a:gd name="connsiteY9" fmla="*/ 774824 h 774824"/>
                  <a:gd name="connsiteX10" fmla="*/ 225059 w 448537"/>
                  <a:gd name="connsiteY10" fmla="*/ 346490 h 774824"/>
                  <a:gd name="connsiteX0" fmla="*/ 225059 w 448537"/>
                  <a:gd name="connsiteY0" fmla="*/ 351799 h 780133"/>
                  <a:gd name="connsiteX1" fmla="*/ 203486 w 448537"/>
                  <a:gd name="connsiteY1" fmla="*/ 256922 h 780133"/>
                  <a:gd name="connsiteX2" fmla="*/ 90151 w 448537"/>
                  <a:gd name="connsiteY2" fmla="*/ 223438 h 780133"/>
                  <a:gd name="connsiteX3" fmla="*/ 0 w 448537"/>
                  <a:gd name="connsiteY3" fmla="*/ 347076 h 780133"/>
                  <a:gd name="connsiteX4" fmla="*/ 5152 w 448537"/>
                  <a:gd name="connsiteY4" fmla="*/ 102376 h 780133"/>
                  <a:gd name="connsiteX5" fmla="*/ 126214 w 448537"/>
                  <a:gd name="connsiteY5" fmla="*/ 7074 h 780133"/>
                  <a:gd name="connsiteX6" fmla="*/ 345154 w 448537"/>
                  <a:gd name="connsiteY6" fmla="*/ 45711 h 780133"/>
                  <a:gd name="connsiteX7" fmla="*/ 448537 w 448537"/>
                  <a:gd name="connsiteY7" fmla="*/ 351799 h 780133"/>
                  <a:gd name="connsiteX8" fmla="*/ 448537 w 448537"/>
                  <a:gd name="connsiteY8" fmla="*/ 780133 h 780133"/>
                  <a:gd name="connsiteX9" fmla="*/ 225059 w 448537"/>
                  <a:gd name="connsiteY9" fmla="*/ 780133 h 780133"/>
                  <a:gd name="connsiteX10" fmla="*/ 225059 w 448537"/>
                  <a:gd name="connsiteY10" fmla="*/ 351799 h 780133"/>
                  <a:gd name="connsiteX0" fmla="*/ 225059 w 448537"/>
                  <a:gd name="connsiteY0" fmla="*/ 345565 h 773899"/>
                  <a:gd name="connsiteX1" fmla="*/ 203486 w 448537"/>
                  <a:gd name="connsiteY1" fmla="*/ 250688 h 773899"/>
                  <a:gd name="connsiteX2" fmla="*/ 90151 w 448537"/>
                  <a:gd name="connsiteY2" fmla="*/ 217204 h 773899"/>
                  <a:gd name="connsiteX3" fmla="*/ 0 w 448537"/>
                  <a:gd name="connsiteY3" fmla="*/ 340842 h 773899"/>
                  <a:gd name="connsiteX4" fmla="*/ 5152 w 448537"/>
                  <a:gd name="connsiteY4" fmla="*/ 96142 h 773899"/>
                  <a:gd name="connsiteX5" fmla="*/ 126214 w 448537"/>
                  <a:gd name="connsiteY5" fmla="*/ 840 h 773899"/>
                  <a:gd name="connsiteX6" fmla="*/ 386366 w 448537"/>
                  <a:gd name="connsiteY6" fmla="*/ 67811 h 773899"/>
                  <a:gd name="connsiteX7" fmla="*/ 448537 w 448537"/>
                  <a:gd name="connsiteY7" fmla="*/ 345565 h 773899"/>
                  <a:gd name="connsiteX8" fmla="*/ 448537 w 448537"/>
                  <a:gd name="connsiteY8" fmla="*/ 773899 h 773899"/>
                  <a:gd name="connsiteX9" fmla="*/ 225059 w 448537"/>
                  <a:gd name="connsiteY9" fmla="*/ 773899 h 773899"/>
                  <a:gd name="connsiteX10" fmla="*/ 225059 w 448537"/>
                  <a:gd name="connsiteY10" fmla="*/ 345565 h 773899"/>
                  <a:gd name="connsiteX0" fmla="*/ 225059 w 448537"/>
                  <a:gd name="connsiteY0" fmla="*/ 353101 h 781435"/>
                  <a:gd name="connsiteX1" fmla="*/ 203486 w 448537"/>
                  <a:gd name="connsiteY1" fmla="*/ 258224 h 781435"/>
                  <a:gd name="connsiteX2" fmla="*/ 90151 w 448537"/>
                  <a:gd name="connsiteY2" fmla="*/ 224740 h 781435"/>
                  <a:gd name="connsiteX3" fmla="*/ 0 w 448537"/>
                  <a:gd name="connsiteY3" fmla="*/ 348378 h 781435"/>
                  <a:gd name="connsiteX4" fmla="*/ 5152 w 448537"/>
                  <a:gd name="connsiteY4" fmla="*/ 103678 h 781435"/>
                  <a:gd name="connsiteX5" fmla="*/ 190609 w 448537"/>
                  <a:gd name="connsiteY5" fmla="*/ 648 h 781435"/>
                  <a:gd name="connsiteX6" fmla="*/ 386366 w 448537"/>
                  <a:gd name="connsiteY6" fmla="*/ 75347 h 781435"/>
                  <a:gd name="connsiteX7" fmla="*/ 448537 w 448537"/>
                  <a:gd name="connsiteY7" fmla="*/ 353101 h 781435"/>
                  <a:gd name="connsiteX8" fmla="*/ 448537 w 448537"/>
                  <a:gd name="connsiteY8" fmla="*/ 781435 h 781435"/>
                  <a:gd name="connsiteX9" fmla="*/ 225059 w 448537"/>
                  <a:gd name="connsiteY9" fmla="*/ 781435 h 781435"/>
                  <a:gd name="connsiteX10" fmla="*/ 225059 w 448537"/>
                  <a:gd name="connsiteY10" fmla="*/ 353101 h 781435"/>
                  <a:gd name="connsiteX0" fmla="*/ 225059 w 448537"/>
                  <a:gd name="connsiteY0" fmla="*/ 352586 h 780920"/>
                  <a:gd name="connsiteX1" fmla="*/ 203486 w 448537"/>
                  <a:gd name="connsiteY1" fmla="*/ 257709 h 780920"/>
                  <a:gd name="connsiteX2" fmla="*/ 90151 w 448537"/>
                  <a:gd name="connsiteY2" fmla="*/ 224225 h 780920"/>
                  <a:gd name="connsiteX3" fmla="*/ 0 w 448537"/>
                  <a:gd name="connsiteY3" fmla="*/ 347863 h 780920"/>
                  <a:gd name="connsiteX4" fmla="*/ 5152 w 448537"/>
                  <a:gd name="connsiteY4" fmla="*/ 103163 h 780920"/>
                  <a:gd name="connsiteX5" fmla="*/ 190609 w 448537"/>
                  <a:gd name="connsiteY5" fmla="*/ 133 h 780920"/>
                  <a:gd name="connsiteX6" fmla="*/ 386366 w 448537"/>
                  <a:gd name="connsiteY6" fmla="*/ 74832 h 780920"/>
                  <a:gd name="connsiteX7" fmla="*/ 448537 w 448537"/>
                  <a:gd name="connsiteY7" fmla="*/ 352586 h 780920"/>
                  <a:gd name="connsiteX8" fmla="*/ 448537 w 448537"/>
                  <a:gd name="connsiteY8" fmla="*/ 780920 h 780920"/>
                  <a:gd name="connsiteX9" fmla="*/ 225059 w 448537"/>
                  <a:gd name="connsiteY9" fmla="*/ 780920 h 780920"/>
                  <a:gd name="connsiteX10" fmla="*/ 225059 w 448537"/>
                  <a:gd name="connsiteY10" fmla="*/ 352586 h 780920"/>
                  <a:gd name="connsiteX0" fmla="*/ 225059 w 448537"/>
                  <a:gd name="connsiteY0" fmla="*/ 352654 h 780988"/>
                  <a:gd name="connsiteX1" fmla="*/ 203486 w 448537"/>
                  <a:gd name="connsiteY1" fmla="*/ 257777 h 780988"/>
                  <a:gd name="connsiteX2" fmla="*/ 90151 w 448537"/>
                  <a:gd name="connsiteY2" fmla="*/ 224293 h 780988"/>
                  <a:gd name="connsiteX3" fmla="*/ 0 w 448537"/>
                  <a:gd name="connsiteY3" fmla="*/ 347931 h 780988"/>
                  <a:gd name="connsiteX4" fmla="*/ 5152 w 448537"/>
                  <a:gd name="connsiteY4" fmla="*/ 103231 h 780988"/>
                  <a:gd name="connsiteX5" fmla="*/ 190609 w 448537"/>
                  <a:gd name="connsiteY5" fmla="*/ 201 h 780988"/>
                  <a:gd name="connsiteX6" fmla="*/ 386366 w 448537"/>
                  <a:gd name="connsiteY6" fmla="*/ 74900 h 780988"/>
                  <a:gd name="connsiteX7" fmla="*/ 448537 w 448537"/>
                  <a:gd name="connsiteY7" fmla="*/ 352654 h 780988"/>
                  <a:gd name="connsiteX8" fmla="*/ 448537 w 448537"/>
                  <a:gd name="connsiteY8" fmla="*/ 780988 h 780988"/>
                  <a:gd name="connsiteX9" fmla="*/ 225059 w 448537"/>
                  <a:gd name="connsiteY9" fmla="*/ 780988 h 780988"/>
                  <a:gd name="connsiteX10" fmla="*/ 225059 w 448537"/>
                  <a:gd name="connsiteY10" fmla="*/ 352654 h 780988"/>
                  <a:gd name="connsiteX0" fmla="*/ 225059 w 448537"/>
                  <a:gd name="connsiteY0" fmla="*/ 352654 h 780988"/>
                  <a:gd name="connsiteX1" fmla="*/ 203486 w 448537"/>
                  <a:gd name="connsiteY1" fmla="*/ 257777 h 780988"/>
                  <a:gd name="connsiteX2" fmla="*/ 90151 w 448537"/>
                  <a:gd name="connsiteY2" fmla="*/ 224293 h 780988"/>
                  <a:gd name="connsiteX3" fmla="*/ 0 w 448537"/>
                  <a:gd name="connsiteY3" fmla="*/ 347931 h 780988"/>
                  <a:gd name="connsiteX4" fmla="*/ 5152 w 448537"/>
                  <a:gd name="connsiteY4" fmla="*/ 103231 h 780988"/>
                  <a:gd name="connsiteX5" fmla="*/ 190609 w 448537"/>
                  <a:gd name="connsiteY5" fmla="*/ 201 h 780988"/>
                  <a:gd name="connsiteX6" fmla="*/ 386366 w 448537"/>
                  <a:gd name="connsiteY6" fmla="*/ 74900 h 780988"/>
                  <a:gd name="connsiteX7" fmla="*/ 448537 w 448537"/>
                  <a:gd name="connsiteY7" fmla="*/ 352654 h 780988"/>
                  <a:gd name="connsiteX8" fmla="*/ 448537 w 448537"/>
                  <a:gd name="connsiteY8" fmla="*/ 780988 h 780988"/>
                  <a:gd name="connsiteX9" fmla="*/ 225059 w 448537"/>
                  <a:gd name="connsiteY9" fmla="*/ 780988 h 780988"/>
                  <a:gd name="connsiteX10" fmla="*/ 225059 w 448537"/>
                  <a:gd name="connsiteY10" fmla="*/ 352654 h 780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8537" h="780988">
                    <a:moveTo>
                      <a:pt x="225059" y="352654"/>
                    </a:moveTo>
                    <a:cubicBezTo>
                      <a:pt x="216312" y="260730"/>
                      <a:pt x="225971" y="286898"/>
                      <a:pt x="203486" y="257777"/>
                    </a:cubicBezTo>
                    <a:cubicBezTo>
                      <a:pt x="181001" y="228656"/>
                      <a:pt x="124065" y="209267"/>
                      <a:pt x="90151" y="224293"/>
                    </a:cubicBezTo>
                    <a:cubicBezTo>
                      <a:pt x="56237" y="239319"/>
                      <a:pt x="15025" y="235027"/>
                      <a:pt x="0" y="347931"/>
                    </a:cubicBezTo>
                    <a:lnTo>
                      <a:pt x="5152" y="103231"/>
                    </a:lnTo>
                    <a:cubicBezTo>
                      <a:pt x="16743" y="27675"/>
                      <a:pt x="106467" y="-2805"/>
                      <a:pt x="190609" y="201"/>
                    </a:cubicBezTo>
                    <a:cubicBezTo>
                      <a:pt x="274751" y="3207"/>
                      <a:pt x="343378" y="16158"/>
                      <a:pt x="386366" y="74900"/>
                    </a:cubicBezTo>
                    <a:cubicBezTo>
                      <a:pt x="429354" y="133642"/>
                      <a:pt x="445045" y="234543"/>
                      <a:pt x="448537" y="352654"/>
                    </a:cubicBezTo>
                    <a:lnTo>
                      <a:pt x="448537" y="780988"/>
                    </a:lnTo>
                    <a:lnTo>
                      <a:pt x="225059" y="780988"/>
                    </a:lnTo>
                    <a:lnTo>
                      <a:pt x="225059" y="3526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2622FEA-6D9F-4395-B951-6E1469E5C62E}"/>
              </a:ext>
            </a:extLst>
          </p:cNvPr>
          <p:cNvSpPr/>
          <p:nvPr/>
        </p:nvSpPr>
        <p:spPr>
          <a:xfrm>
            <a:off x="3436612" y="1089611"/>
            <a:ext cx="2421774" cy="2421774"/>
          </a:xfrm>
          <a:custGeom>
            <a:avLst/>
            <a:gdLst>
              <a:gd name="connsiteX0" fmla="*/ 1002737 w 2421774"/>
              <a:gd name="connsiteY0" fmla="*/ 806191 h 2421774"/>
              <a:gd name="connsiteX1" fmla="*/ 1002737 w 2421774"/>
              <a:gd name="connsiteY1" fmla="*/ 1834264 h 2421774"/>
              <a:gd name="connsiteX2" fmla="*/ 1296471 w 2421774"/>
              <a:gd name="connsiteY2" fmla="*/ 1834264 h 2421774"/>
              <a:gd name="connsiteX3" fmla="*/ 1296471 w 2421774"/>
              <a:gd name="connsiteY3" fmla="*/ 1238133 h 2421774"/>
              <a:gd name="connsiteX4" fmla="*/ 1300472 w 2421774"/>
              <a:gd name="connsiteY4" fmla="*/ 1216285 h 2421774"/>
              <a:gd name="connsiteX5" fmla="*/ 1410032 w 2421774"/>
              <a:gd name="connsiteY5" fmla="*/ 1102557 h 2421774"/>
              <a:gd name="connsiteX6" fmla="*/ 1558997 w 2421774"/>
              <a:gd name="connsiteY6" fmla="*/ 1146567 h 2421774"/>
              <a:gd name="connsiteX7" fmla="*/ 1587352 w 2421774"/>
              <a:gd name="connsiteY7" fmla="*/ 1271272 h 2421774"/>
              <a:gd name="connsiteX8" fmla="*/ 1587352 w 2421774"/>
              <a:gd name="connsiteY8" fmla="*/ 1834264 h 2421774"/>
              <a:gd name="connsiteX9" fmla="*/ 1881086 w 2421774"/>
              <a:gd name="connsiteY9" fmla="*/ 1834264 h 2421774"/>
              <a:gd name="connsiteX10" fmla="*/ 1881086 w 2421774"/>
              <a:gd name="connsiteY10" fmla="*/ 1271272 h 2421774"/>
              <a:gd name="connsiteX11" fmla="*/ 1799370 w 2421774"/>
              <a:gd name="connsiteY11" fmla="*/ 906198 h 2421774"/>
              <a:gd name="connsiteX12" fmla="*/ 1542071 w 2421774"/>
              <a:gd name="connsiteY12" fmla="*/ 808015 h 2421774"/>
              <a:gd name="connsiteX13" fmla="*/ 1298311 w 2421774"/>
              <a:gd name="connsiteY13" fmla="*/ 943436 h 2421774"/>
              <a:gd name="connsiteX14" fmla="*/ 1296471 w 2421774"/>
              <a:gd name="connsiteY14" fmla="*/ 1030807 h 2421774"/>
              <a:gd name="connsiteX15" fmla="*/ 1296471 w 2421774"/>
              <a:gd name="connsiteY15" fmla="*/ 806191 h 2421774"/>
              <a:gd name="connsiteX16" fmla="*/ 567438 w 2421774"/>
              <a:gd name="connsiteY16" fmla="*/ 806191 h 2421774"/>
              <a:gd name="connsiteX17" fmla="*/ 567438 w 2421774"/>
              <a:gd name="connsiteY17" fmla="*/ 1834264 h 2421774"/>
              <a:gd name="connsiteX18" fmla="*/ 861172 w 2421774"/>
              <a:gd name="connsiteY18" fmla="*/ 1834264 h 2421774"/>
              <a:gd name="connsiteX19" fmla="*/ 861172 w 2421774"/>
              <a:gd name="connsiteY19" fmla="*/ 806191 h 2421774"/>
              <a:gd name="connsiteX20" fmla="*/ 714305 w 2421774"/>
              <a:gd name="connsiteY20" fmla="*/ 441470 h 2421774"/>
              <a:gd name="connsiteX21" fmla="*/ 567438 w 2421774"/>
              <a:gd name="connsiteY21" fmla="*/ 588337 h 2421774"/>
              <a:gd name="connsiteX22" fmla="*/ 714305 w 2421774"/>
              <a:gd name="connsiteY22" fmla="*/ 735204 h 2421774"/>
              <a:gd name="connsiteX23" fmla="*/ 861172 w 2421774"/>
              <a:gd name="connsiteY23" fmla="*/ 588337 h 2421774"/>
              <a:gd name="connsiteX24" fmla="*/ 714305 w 2421774"/>
              <a:gd name="connsiteY24" fmla="*/ 441470 h 2421774"/>
              <a:gd name="connsiteX25" fmla="*/ 799912 w 2421774"/>
              <a:gd name="connsiteY25" fmla="*/ 0 h 2421774"/>
              <a:gd name="connsiteX26" fmla="*/ 1621862 w 2421774"/>
              <a:gd name="connsiteY26" fmla="*/ 0 h 2421774"/>
              <a:gd name="connsiteX27" fmla="*/ 2421774 w 2421774"/>
              <a:gd name="connsiteY27" fmla="*/ 799912 h 2421774"/>
              <a:gd name="connsiteX28" fmla="*/ 2421774 w 2421774"/>
              <a:gd name="connsiteY28" fmla="*/ 1621862 h 2421774"/>
              <a:gd name="connsiteX29" fmla="*/ 1621862 w 2421774"/>
              <a:gd name="connsiteY29" fmla="*/ 2421774 h 2421774"/>
              <a:gd name="connsiteX30" fmla="*/ 799912 w 2421774"/>
              <a:gd name="connsiteY30" fmla="*/ 2421774 h 2421774"/>
              <a:gd name="connsiteX31" fmla="*/ 0 w 2421774"/>
              <a:gd name="connsiteY31" fmla="*/ 1621862 h 2421774"/>
              <a:gd name="connsiteX32" fmla="*/ 0 w 2421774"/>
              <a:gd name="connsiteY32" fmla="*/ 799912 h 2421774"/>
              <a:gd name="connsiteX33" fmla="*/ 799912 w 2421774"/>
              <a:gd name="connsiteY33" fmla="*/ 0 h 242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421774" h="2421774">
                <a:moveTo>
                  <a:pt x="1002737" y="806191"/>
                </a:moveTo>
                <a:lnTo>
                  <a:pt x="1002737" y="1834264"/>
                </a:lnTo>
                <a:lnTo>
                  <a:pt x="1296471" y="1834264"/>
                </a:lnTo>
                <a:lnTo>
                  <a:pt x="1296471" y="1238133"/>
                </a:lnTo>
                <a:lnTo>
                  <a:pt x="1300472" y="1216285"/>
                </a:lnTo>
                <a:cubicBezTo>
                  <a:pt x="1324680" y="1117679"/>
                  <a:pt x="1371028" y="1119838"/>
                  <a:pt x="1410032" y="1102557"/>
                </a:cubicBezTo>
                <a:cubicBezTo>
                  <a:pt x="1454608" y="1082807"/>
                  <a:pt x="1529443" y="1108291"/>
                  <a:pt x="1558997" y="1146567"/>
                </a:cubicBezTo>
                <a:cubicBezTo>
                  <a:pt x="1588550" y="1184843"/>
                  <a:pt x="1575855" y="1150449"/>
                  <a:pt x="1587352" y="1271272"/>
                </a:cubicBezTo>
                <a:lnTo>
                  <a:pt x="1587352" y="1834264"/>
                </a:lnTo>
                <a:lnTo>
                  <a:pt x="1881086" y="1834264"/>
                </a:lnTo>
                <a:lnTo>
                  <a:pt x="1881086" y="1271272"/>
                </a:lnTo>
                <a:cubicBezTo>
                  <a:pt x="1876496" y="1116029"/>
                  <a:pt x="1855873" y="983407"/>
                  <a:pt x="1799370" y="906198"/>
                </a:cubicBezTo>
                <a:cubicBezTo>
                  <a:pt x="1742868" y="828989"/>
                  <a:pt x="1652666" y="811966"/>
                  <a:pt x="1542071" y="808015"/>
                </a:cubicBezTo>
                <a:cubicBezTo>
                  <a:pt x="1431477" y="804064"/>
                  <a:pt x="1313546" y="844126"/>
                  <a:pt x="1298311" y="943436"/>
                </a:cubicBezTo>
                <a:lnTo>
                  <a:pt x="1296471" y="1030807"/>
                </a:lnTo>
                <a:lnTo>
                  <a:pt x="1296471" y="806191"/>
                </a:lnTo>
                <a:close/>
                <a:moveTo>
                  <a:pt x="567438" y="806191"/>
                </a:moveTo>
                <a:lnTo>
                  <a:pt x="567438" y="1834264"/>
                </a:lnTo>
                <a:lnTo>
                  <a:pt x="861172" y="1834264"/>
                </a:lnTo>
                <a:lnTo>
                  <a:pt x="861172" y="806191"/>
                </a:lnTo>
                <a:close/>
                <a:moveTo>
                  <a:pt x="714305" y="441470"/>
                </a:moveTo>
                <a:cubicBezTo>
                  <a:pt x="633193" y="441470"/>
                  <a:pt x="567438" y="507225"/>
                  <a:pt x="567438" y="588337"/>
                </a:cubicBezTo>
                <a:cubicBezTo>
                  <a:pt x="567438" y="669449"/>
                  <a:pt x="633193" y="735204"/>
                  <a:pt x="714305" y="735204"/>
                </a:cubicBezTo>
                <a:cubicBezTo>
                  <a:pt x="795417" y="735204"/>
                  <a:pt x="861172" y="669449"/>
                  <a:pt x="861172" y="588337"/>
                </a:cubicBezTo>
                <a:cubicBezTo>
                  <a:pt x="861172" y="507225"/>
                  <a:pt x="795417" y="441470"/>
                  <a:pt x="714305" y="441470"/>
                </a:cubicBezTo>
                <a:close/>
                <a:moveTo>
                  <a:pt x="799912" y="0"/>
                </a:moveTo>
                <a:lnTo>
                  <a:pt x="1621862" y="0"/>
                </a:lnTo>
                <a:cubicBezTo>
                  <a:pt x="2063641" y="0"/>
                  <a:pt x="2421774" y="358133"/>
                  <a:pt x="2421774" y="799912"/>
                </a:cubicBezTo>
                <a:lnTo>
                  <a:pt x="2421774" y="1621862"/>
                </a:lnTo>
                <a:cubicBezTo>
                  <a:pt x="2421774" y="2063641"/>
                  <a:pt x="2063641" y="2421774"/>
                  <a:pt x="1621862" y="2421774"/>
                </a:cubicBezTo>
                <a:lnTo>
                  <a:pt x="799912" y="2421774"/>
                </a:lnTo>
                <a:cubicBezTo>
                  <a:pt x="358133" y="2421774"/>
                  <a:pt x="0" y="2063641"/>
                  <a:pt x="0" y="1621862"/>
                </a:cubicBezTo>
                <a:lnTo>
                  <a:pt x="0" y="799912"/>
                </a:lnTo>
                <a:cubicBezTo>
                  <a:pt x="0" y="358133"/>
                  <a:pt x="358133" y="0"/>
                  <a:pt x="799912" y="0"/>
                </a:cubicBezTo>
                <a:close/>
              </a:path>
            </a:pathLst>
          </a:cu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977F31-294F-479E-BF13-F7D4AE934F61}"/>
              </a:ext>
            </a:extLst>
          </p:cNvPr>
          <p:cNvGrpSpPr/>
          <p:nvPr/>
        </p:nvGrpSpPr>
        <p:grpSpPr>
          <a:xfrm>
            <a:off x="6308905" y="3837475"/>
            <a:ext cx="2421774" cy="2421774"/>
            <a:chOff x="6308905" y="3837475"/>
            <a:chExt cx="2421774" cy="24217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8CAEBB-FA7A-4FE3-92D8-669A58FA1F1E}"/>
                </a:ext>
              </a:extLst>
            </p:cNvPr>
            <p:cNvSpPr/>
            <p:nvPr/>
          </p:nvSpPr>
          <p:spPr>
            <a:xfrm>
              <a:off x="6308905" y="3837475"/>
              <a:ext cx="2421774" cy="2421774"/>
            </a:xfrm>
            <a:prstGeom prst="roundRect">
              <a:avLst>
                <a:gd name="adj" fmla="val 33030"/>
              </a:avLst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93A02D-52EC-4088-A8E0-DC6225D55932}"/>
                </a:ext>
              </a:extLst>
            </p:cNvPr>
            <p:cNvGrpSpPr/>
            <p:nvPr/>
          </p:nvGrpSpPr>
          <p:grpSpPr>
            <a:xfrm>
              <a:off x="6773129" y="4454064"/>
              <a:ext cx="1493326" cy="1188595"/>
              <a:chOff x="3584976" y="1251543"/>
              <a:chExt cx="2358179" cy="187696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43F3645-D6EF-4496-9E57-189BB3902A27}"/>
                  </a:ext>
                </a:extLst>
              </p:cNvPr>
              <p:cNvSpPr/>
              <p:nvPr/>
            </p:nvSpPr>
            <p:spPr>
              <a:xfrm>
                <a:off x="4725735" y="1251543"/>
                <a:ext cx="967207" cy="9617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365B1CB-FA6E-4837-BC30-1B181916650A}"/>
                  </a:ext>
                </a:extLst>
              </p:cNvPr>
              <p:cNvSpPr/>
              <p:nvPr/>
            </p:nvSpPr>
            <p:spPr>
              <a:xfrm>
                <a:off x="5416329" y="1286502"/>
                <a:ext cx="526826" cy="471582"/>
              </a:xfrm>
              <a:custGeom>
                <a:avLst/>
                <a:gdLst>
                  <a:gd name="connsiteX0" fmla="*/ 0 w 269081"/>
                  <a:gd name="connsiteY0" fmla="*/ 52387 h 219075"/>
                  <a:gd name="connsiteX1" fmla="*/ 154781 w 269081"/>
                  <a:gd name="connsiteY1" fmla="*/ 33337 h 219075"/>
                  <a:gd name="connsiteX2" fmla="*/ 233363 w 269081"/>
                  <a:gd name="connsiteY2" fmla="*/ 0 h 219075"/>
                  <a:gd name="connsiteX3" fmla="*/ 197644 w 269081"/>
                  <a:gd name="connsiteY3" fmla="*/ 71437 h 219075"/>
                  <a:gd name="connsiteX4" fmla="*/ 145256 w 269081"/>
                  <a:gd name="connsiteY4" fmla="*/ 114300 h 219075"/>
                  <a:gd name="connsiteX5" fmla="*/ 214313 w 269081"/>
                  <a:gd name="connsiteY5" fmla="*/ 104775 h 219075"/>
                  <a:gd name="connsiteX6" fmla="*/ 269081 w 269081"/>
                  <a:gd name="connsiteY6" fmla="*/ 80962 h 219075"/>
                  <a:gd name="connsiteX7" fmla="*/ 211931 w 269081"/>
                  <a:gd name="connsiteY7" fmla="*/ 145256 h 219075"/>
                  <a:gd name="connsiteX8" fmla="*/ 138113 w 269081"/>
                  <a:gd name="connsiteY8" fmla="*/ 219075 h 219075"/>
                  <a:gd name="connsiteX9" fmla="*/ 0 w 269081"/>
                  <a:gd name="connsiteY9" fmla="*/ 52387 h 219075"/>
                  <a:gd name="connsiteX0" fmla="*/ 0 w 269081"/>
                  <a:gd name="connsiteY0" fmla="*/ 53238 h 219926"/>
                  <a:gd name="connsiteX1" fmla="*/ 154781 w 269081"/>
                  <a:gd name="connsiteY1" fmla="*/ 34188 h 219926"/>
                  <a:gd name="connsiteX2" fmla="*/ 233363 w 269081"/>
                  <a:gd name="connsiteY2" fmla="*/ 851 h 219926"/>
                  <a:gd name="connsiteX3" fmla="*/ 197644 w 269081"/>
                  <a:gd name="connsiteY3" fmla="*/ 72288 h 219926"/>
                  <a:gd name="connsiteX4" fmla="*/ 145256 w 269081"/>
                  <a:gd name="connsiteY4" fmla="*/ 115151 h 219926"/>
                  <a:gd name="connsiteX5" fmla="*/ 214313 w 269081"/>
                  <a:gd name="connsiteY5" fmla="*/ 105626 h 219926"/>
                  <a:gd name="connsiteX6" fmla="*/ 269081 w 269081"/>
                  <a:gd name="connsiteY6" fmla="*/ 81813 h 219926"/>
                  <a:gd name="connsiteX7" fmla="*/ 211931 w 269081"/>
                  <a:gd name="connsiteY7" fmla="*/ 146107 h 219926"/>
                  <a:gd name="connsiteX8" fmla="*/ 138113 w 269081"/>
                  <a:gd name="connsiteY8" fmla="*/ 219926 h 219926"/>
                  <a:gd name="connsiteX9" fmla="*/ 0 w 269081"/>
                  <a:gd name="connsiteY9" fmla="*/ 53238 h 219926"/>
                  <a:gd name="connsiteX0" fmla="*/ 0 w 269081"/>
                  <a:gd name="connsiteY0" fmla="*/ 53238 h 219926"/>
                  <a:gd name="connsiteX1" fmla="*/ 154781 w 269081"/>
                  <a:gd name="connsiteY1" fmla="*/ 34188 h 219926"/>
                  <a:gd name="connsiteX2" fmla="*/ 233363 w 269081"/>
                  <a:gd name="connsiteY2" fmla="*/ 851 h 219926"/>
                  <a:gd name="connsiteX3" fmla="*/ 197644 w 269081"/>
                  <a:gd name="connsiteY3" fmla="*/ 72288 h 219926"/>
                  <a:gd name="connsiteX4" fmla="*/ 145256 w 269081"/>
                  <a:gd name="connsiteY4" fmla="*/ 115151 h 219926"/>
                  <a:gd name="connsiteX5" fmla="*/ 214313 w 269081"/>
                  <a:gd name="connsiteY5" fmla="*/ 105626 h 219926"/>
                  <a:gd name="connsiteX6" fmla="*/ 269081 w 269081"/>
                  <a:gd name="connsiteY6" fmla="*/ 81813 h 219926"/>
                  <a:gd name="connsiteX7" fmla="*/ 211931 w 269081"/>
                  <a:gd name="connsiteY7" fmla="*/ 146107 h 219926"/>
                  <a:gd name="connsiteX8" fmla="*/ 138113 w 269081"/>
                  <a:gd name="connsiteY8" fmla="*/ 219926 h 219926"/>
                  <a:gd name="connsiteX9" fmla="*/ 0 w 269081"/>
                  <a:gd name="connsiteY9" fmla="*/ 53238 h 219926"/>
                  <a:gd name="connsiteX0" fmla="*/ 0 w 269084"/>
                  <a:gd name="connsiteY0" fmla="*/ 53238 h 219926"/>
                  <a:gd name="connsiteX1" fmla="*/ 154781 w 269084"/>
                  <a:gd name="connsiteY1" fmla="*/ 34188 h 219926"/>
                  <a:gd name="connsiteX2" fmla="*/ 233363 w 269084"/>
                  <a:gd name="connsiteY2" fmla="*/ 851 h 219926"/>
                  <a:gd name="connsiteX3" fmla="*/ 197644 w 269084"/>
                  <a:gd name="connsiteY3" fmla="*/ 72288 h 219926"/>
                  <a:gd name="connsiteX4" fmla="*/ 145256 w 269084"/>
                  <a:gd name="connsiteY4" fmla="*/ 115151 h 219926"/>
                  <a:gd name="connsiteX5" fmla="*/ 214313 w 269084"/>
                  <a:gd name="connsiteY5" fmla="*/ 105626 h 219926"/>
                  <a:gd name="connsiteX6" fmla="*/ 269081 w 269084"/>
                  <a:gd name="connsiteY6" fmla="*/ 81813 h 219926"/>
                  <a:gd name="connsiteX7" fmla="*/ 211931 w 269084"/>
                  <a:gd name="connsiteY7" fmla="*/ 146107 h 219926"/>
                  <a:gd name="connsiteX8" fmla="*/ 138113 w 269084"/>
                  <a:gd name="connsiteY8" fmla="*/ 219926 h 219926"/>
                  <a:gd name="connsiteX9" fmla="*/ 0 w 269084"/>
                  <a:gd name="connsiteY9" fmla="*/ 53238 h 219926"/>
                  <a:gd name="connsiteX0" fmla="*/ 0 w 269084"/>
                  <a:gd name="connsiteY0" fmla="*/ 53238 h 222198"/>
                  <a:gd name="connsiteX1" fmla="*/ 154781 w 269084"/>
                  <a:gd name="connsiteY1" fmla="*/ 34188 h 222198"/>
                  <a:gd name="connsiteX2" fmla="*/ 233363 w 269084"/>
                  <a:gd name="connsiteY2" fmla="*/ 851 h 222198"/>
                  <a:gd name="connsiteX3" fmla="*/ 197644 w 269084"/>
                  <a:gd name="connsiteY3" fmla="*/ 72288 h 222198"/>
                  <a:gd name="connsiteX4" fmla="*/ 145256 w 269084"/>
                  <a:gd name="connsiteY4" fmla="*/ 115151 h 222198"/>
                  <a:gd name="connsiteX5" fmla="*/ 214313 w 269084"/>
                  <a:gd name="connsiteY5" fmla="*/ 105626 h 222198"/>
                  <a:gd name="connsiteX6" fmla="*/ 269081 w 269084"/>
                  <a:gd name="connsiteY6" fmla="*/ 81813 h 222198"/>
                  <a:gd name="connsiteX7" fmla="*/ 211931 w 269084"/>
                  <a:gd name="connsiteY7" fmla="*/ 146107 h 222198"/>
                  <a:gd name="connsiteX8" fmla="*/ 138113 w 269084"/>
                  <a:gd name="connsiteY8" fmla="*/ 219926 h 222198"/>
                  <a:gd name="connsiteX9" fmla="*/ 0 w 269084"/>
                  <a:gd name="connsiteY9" fmla="*/ 53238 h 222198"/>
                  <a:gd name="connsiteX0" fmla="*/ 0 w 238127"/>
                  <a:gd name="connsiteY0" fmla="*/ 89118 h 222359"/>
                  <a:gd name="connsiteX1" fmla="*/ 123824 w 238127"/>
                  <a:gd name="connsiteY1" fmla="*/ 34349 h 222359"/>
                  <a:gd name="connsiteX2" fmla="*/ 202406 w 238127"/>
                  <a:gd name="connsiteY2" fmla="*/ 1012 h 222359"/>
                  <a:gd name="connsiteX3" fmla="*/ 166687 w 238127"/>
                  <a:gd name="connsiteY3" fmla="*/ 72449 h 222359"/>
                  <a:gd name="connsiteX4" fmla="*/ 114299 w 238127"/>
                  <a:gd name="connsiteY4" fmla="*/ 115312 h 222359"/>
                  <a:gd name="connsiteX5" fmla="*/ 183356 w 238127"/>
                  <a:gd name="connsiteY5" fmla="*/ 105787 h 222359"/>
                  <a:gd name="connsiteX6" fmla="*/ 238124 w 238127"/>
                  <a:gd name="connsiteY6" fmla="*/ 81974 h 222359"/>
                  <a:gd name="connsiteX7" fmla="*/ 180974 w 238127"/>
                  <a:gd name="connsiteY7" fmla="*/ 146268 h 222359"/>
                  <a:gd name="connsiteX8" fmla="*/ 107156 w 238127"/>
                  <a:gd name="connsiteY8" fmla="*/ 220087 h 222359"/>
                  <a:gd name="connsiteX9" fmla="*/ 0 w 238127"/>
                  <a:gd name="connsiteY9" fmla="*/ 89118 h 222359"/>
                  <a:gd name="connsiteX0" fmla="*/ 0 w 238127"/>
                  <a:gd name="connsiteY0" fmla="*/ 89118 h 222359"/>
                  <a:gd name="connsiteX1" fmla="*/ 135730 w 238127"/>
                  <a:gd name="connsiteY1" fmla="*/ 34349 h 222359"/>
                  <a:gd name="connsiteX2" fmla="*/ 202406 w 238127"/>
                  <a:gd name="connsiteY2" fmla="*/ 1012 h 222359"/>
                  <a:gd name="connsiteX3" fmla="*/ 166687 w 238127"/>
                  <a:gd name="connsiteY3" fmla="*/ 72449 h 222359"/>
                  <a:gd name="connsiteX4" fmla="*/ 114299 w 238127"/>
                  <a:gd name="connsiteY4" fmla="*/ 115312 h 222359"/>
                  <a:gd name="connsiteX5" fmla="*/ 183356 w 238127"/>
                  <a:gd name="connsiteY5" fmla="*/ 105787 h 222359"/>
                  <a:gd name="connsiteX6" fmla="*/ 238124 w 238127"/>
                  <a:gd name="connsiteY6" fmla="*/ 81974 h 222359"/>
                  <a:gd name="connsiteX7" fmla="*/ 180974 w 238127"/>
                  <a:gd name="connsiteY7" fmla="*/ 146268 h 222359"/>
                  <a:gd name="connsiteX8" fmla="*/ 107156 w 238127"/>
                  <a:gd name="connsiteY8" fmla="*/ 220087 h 222359"/>
                  <a:gd name="connsiteX9" fmla="*/ 0 w 238127"/>
                  <a:gd name="connsiteY9" fmla="*/ 89118 h 222359"/>
                  <a:gd name="connsiteX0" fmla="*/ 0 w 238127"/>
                  <a:gd name="connsiteY0" fmla="*/ 87653 h 220894"/>
                  <a:gd name="connsiteX1" fmla="*/ 135730 w 238127"/>
                  <a:gd name="connsiteY1" fmla="*/ 32884 h 220894"/>
                  <a:gd name="connsiteX2" fmla="*/ 205409 w 238127"/>
                  <a:gd name="connsiteY2" fmla="*/ 1057 h 220894"/>
                  <a:gd name="connsiteX3" fmla="*/ 166687 w 238127"/>
                  <a:gd name="connsiteY3" fmla="*/ 70984 h 220894"/>
                  <a:gd name="connsiteX4" fmla="*/ 114299 w 238127"/>
                  <a:gd name="connsiteY4" fmla="*/ 113847 h 220894"/>
                  <a:gd name="connsiteX5" fmla="*/ 183356 w 238127"/>
                  <a:gd name="connsiteY5" fmla="*/ 104322 h 220894"/>
                  <a:gd name="connsiteX6" fmla="*/ 238124 w 238127"/>
                  <a:gd name="connsiteY6" fmla="*/ 80509 h 220894"/>
                  <a:gd name="connsiteX7" fmla="*/ 180974 w 238127"/>
                  <a:gd name="connsiteY7" fmla="*/ 144803 h 220894"/>
                  <a:gd name="connsiteX8" fmla="*/ 107156 w 238127"/>
                  <a:gd name="connsiteY8" fmla="*/ 218622 h 220894"/>
                  <a:gd name="connsiteX9" fmla="*/ 0 w 238127"/>
                  <a:gd name="connsiteY9" fmla="*/ 87653 h 220894"/>
                  <a:gd name="connsiteX0" fmla="*/ 0 w 238127"/>
                  <a:gd name="connsiteY0" fmla="*/ 86596 h 219837"/>
                  <a:gd name="connsiteX1" fmla="*/ 135730 w 238127"/>
                  <a:gd name="connsiteY1" fmla="*/ 31827 h 219837"/>
                  <a:gd name="connsiteX2" fmla="*/ 205409 w 238127"/>
                  <a:gd name="connsiteY2" fmla="*/ 0 h 219837"/>
                  <a:gd name="connsiteX3" fmla="*/ 166687 w 238127"/>
                  <a:gd name="connsiteY3" fmla="*/ 69927 h 219837"/>
                  <a:gd name="connsiteX4" fmla="*/ 114299 w 238127"/>
                  <a:gd name="connsiteY4" fmla="*/ 112790 h 219837"/>
                  <a:gd name="connsiteX5" fmla="*/ 183356 w 238127"/>
                  <a:gd name="connsiteY5" fmla="*/ 103265 h 219837"/>
                  <a:gd name="connsiteX6" fmla="*/ 238124 w 238127"/>
                  <a:gd name="connsiteY6" fmla="*/ 79452 h 219837"/>
                  <a:gd name="connsiteX7" fmla="*/ 180974 w 238127"/>
                  <a:gd name="connsiteY7" fmla="*/ 143746 h 219837"/>
                  <a:gd name="connsiteX8" fmla="*/ 107156 w 238127"/>
                  <a:gd name="connsiteY8" fmla="*/ 217565 h 219837"/>
                  <a:gd name="connsiteX9" fmla="*/ 0 w 238127"/>
                  <a:gd name="connsiteY9" fmla="*/ 86596 h 219837"/>
                  <a:gd name="connsiteX0" fmla="*/ 0 w 238127"/>
                  <a:gd name="connsiteY0" fmla="*/ 91126 h 224367"/>
                  <a:gd name="connsiteX1" fmla="*/ 135730 w 238127"/>
                  <a:gd name="connsiteY1" fmla="*/ 36357 h 224367"/>
                  <a:gd name="connsiteX2" fmla="*/ 211415 w 238127"/>
                  <a:gd name="connsiteY2" fmla="*/ 0 h 224367"/>
                  <a:gd name="connsiteX3" fmla="*/ 166687 w 238127"/>
                  <a:gd name="connsiteY3" fmla="*/ 74457 h 224367"/>
                  <a:gd name="connsiteX4" fmla="*/ 114299 w 238127"/>
                  <a:gd name="connsiteY4" fmla="*/ 117320 h 224367"/>
                  <a:gd name="connsiteX5" fmla="*/ 183356 w 238127"/>
                  <a:gd name="connsiteY5" fmla="*/ 107795 h 224367"/>
                  <a:gd name="connsiteX6" fmla="*/ 238124 w 238127"/>
                  <a:gd name="connsiteY6" fmla="*/ 83982 h 224367"/>
                  <a:gd name="connsiteX7" fmla="*/ 180974 w 238127"/>
                  <a:gd name="connsiteY7" fmla="*/ 148276 h 224367"/>
                  <a:gd name="connsiteX8" fmla="*/ 107156 w 238127"/>
                  <a:gd name="connsiteY8" fmla="*/ 222095 h 224367"/>
                  <a:gd name="connsiteX9" fmla="*/ 0 w 238127"/>
                  <a:gd name="connsiteY9" fmla="*/ 91126 h 224367"/>
                  <a:gd name="connsiteX0" fmla="*/ 0 w 238127"/>
                  <a:gd name="connsiteY0" fmla="*/ 91126 h 224367"/>
                  <a:gd name="connsiteX1" fmla="*/ 135730 w 238127"/>
                  <a:gd name="connsiteY1" fmla="*/ 36357 h 224367"/>
                  <a:gd name="connsiteX2" fmla="*/ 211415 w 238127"/>
                  <a:gd name="connsiteY2" fmla="*/ 0 h 224367"/>
                  <a:gd name="connsiteX3" fmla="*/ 166687 w 238127"/>
                  <a:gd name="connsiteY3" fmla="*/ 74457 h 224367"/>
                  <a:gd name="connsiteX4" fmla="*/ 117302 w 238127"/>
                  <a:gd name="connsiteY4" fmla="*/ 120340 h 224367"/>
                  <a:gd name="connsiteX5" fmla="*/ 183356 w 238127"/>
                  <a:gd name="connsiteY5" fmla="*/ 107795 h 224367"/>
                  <a:gd name="connsiteX6" fmla="*/ 238124 w 238127"/>
                  <a:gd name="connsiteY6" fmla="*/ 83982 h 224367"/>
                  <a:gd name="connsiteX7" fmla="*/ 180974 w 238127"/>
                  <a:gd name="connsiteY7" fmla="*/ 148276 h 224367"/>
                  <a:gd name="connsiteX8" fmla="*/ 107156 w 238127"/>
                  <a:gd name="connsiteY8" fmla="*/ 222095 h 224367"/>
                  <a:gd name="connsiteX9" fmla="*/ 0 w 238127"/>
                  <a:gd name="connsiteY9" fmla="*/ 91126 h 224367"/>
                  <a:gd name="connsiteX0" fmla="*/ 0 w 238127"/>
                  <a:gd name="connsiteY0" fmla="*/ 91126 h 224367"/>
                  <a:gd name="connsiteX1" fmla="*/ 132727 w 238127"/>
                  <a:gd name="connsiteY1" fmla="*/ 34847 h 224367"/>
                  <a:gd name="connsiteX2" fmla="*/ 211415 w 238127"/>
                  <a:gd name="connsiteY2" fmla="*/ 0 h 224367"/>
                  <a:gd name="connsiteX3" fmla="*/ 166687 w 238127"/>
                  <a:gd name="connsiteY3" fmla="*/ 74457 h 224367"/>
                  <a:gd name="connsiteX4" fmla="*/ 117302 w 238127"/>
                  <a:gd name="connsiteY4" fmla="*/ 120340 h 224367"/>
                  <a:gd name="connsiteX5" fmla="*/ 183356 w 238127"/>
                  <a:gd name="connsiteY5" fmla="*/ 107795 h 224367"/>
                  <a:gd name="connsiteX6" fmla="*/ 238124 w 238127"/>
                  <a:gd name="connsiteY6" fmla="*/ 83982 h 224367"/>
                  <a:gd name="connsiteX7" fmla="*/ 180974 w 238127"/>
                  <a:gd name="connsiteY7" fmla="*/ 148276 h 224367"/>
                  <a:gd name="connsiteX8" fmla="*/ 107156 w 238127"/>
                  <a:gd name="connsiteY8" fmla="*/ 222095 h 224367"/>
                  <a:gd name="connsiteX9" fmla="*/ 0 w 238127"/>
                  <a:gd name="connsiteY9" fmla="*/ 91126 h 224367"/>
                  <a:gd name="connsiteX0" fmla="*/ 0 w 233622"/>
                  <a:gd name="connsiteY0" fmla="*/ 95656 h 224367"/>
                  <a:gd name="connsiteX1" fmla="*/ 128222 w 233622"/>
                  <a:gd name="connsiteY1" fmla="*/ 34847 h 224367"/>
                  <a:gd name="connsiteX2" fmla="*/ 206910 w 233622"/>
                  <a:gd name="connsiteY2" fmla="*/ 0 h 224367"/>
                  <a:gd name="connsiteX3" fmla="*/ 162182 w 233622"/>
                  <a:gd name="connsiteY3" fmla="*/ 74457 h 224367"/>
                  <a:gd name="connsiteX4" fmla="*/ 112797 w 233622"/>
                  <a:gd name="connsiteY4" fmla="*/ 120340 h 224367"/>
                  <a:gd name="connsiteX5" fmla="*/ 178851 w 233622"/>
                  <a:gd name="connsiteY5" fmla="*/ 107795 h 224367"/>
                  <a:gd name="connsiteX6" fmla="*/ 233619 w 233622"/>
                  <a:gd name="connsiteY6" fmla="*/ 83982 h 224367"/>
                  <a:gd name="connsiteX7" fmla="*/ 176469 w 233622"/>
                  <a:gd name="connsiteY7" fmla="*/ 148276 h 224367"/>
                  <a:gd name="connsiteX8" fmla="*/ 102651 w 233622"/>
                  <a:gd name="connsiteY8" fmla="*/ 222095 h 224367"/>
                  <a:gd name="connsiteX9" fmla="*/ 0 w 233622"/>
                  <a:gd name="connsiteY9" fmla="*/ 95656 h 224367"/>
                  <a:gd name="connsiteX0" fmla="*/ 0 w 238127"/>
                  <a:gd name="connsiteY0" fmla="*/ 89616 h 224367"/>
                  <a:gd name="connsiteX1" fmla="*/ 132727 w 238127"/>
                  <a:gd name="connsiteY1" fmla="*/ 34847 h 224367"/>
                  <a:gd name="connsiteX2" fmla="*/ 211415 w 238127"/>
                  <a:gd name="connsiteY2" fmla="*/ 0 h 224367"/>
                  <a:gd name="connsiteX3" fmla="*/ 166687 w 238127"/>
                  <a:gd name="connsiteY3" fmla="*/ 74457 h 224367"/>
                  <a:gd name="connsiteX4" fmla="*/ 117302 w 238127"/>
                  <a:gd name="connsiteY4" fmla="*/ 120340 h 224367"/>
                  <a:gd name="connsiteX5" fmla="*/ 183356 w 238127"/>
                  <a:gd name="connsiteY5" fmla="*/ 107795 h 224367"/>
                  <a:gd name="connsiteX6" fmla="*/ 238124 w 238127"/>
                  <a:gd name="connsiteY6" fmla="*/ 83982 h 224367"/>
                  <a:gd name="connsiteX7" fmla="*/ 180974 w 238127"/>
                  <a:gd name="connsiteY7" fmla="*/ 148276 h 224367"/>
                  <a:gd name="connsiteX8" fmla="*/ 107156 w 238127"/>
                  <a:gd name="connsiteY8" fmla="*/ 222095 h 224367"/>
                  <a:gd name="connsiteX9" fmla="*/ 0 w 238127"/>
                  <a:gd name="connsiteY9" fmla="*/ 89616 h 224367"/>
                  <a:gd name="connsiteX0" fmla="*/ 0 w 242631"/>
                  <a:gd name="connsiteY0" fmla="*/ 89616 h 224384"/>
                  <a:gd name="connsiteX1" fmla="*/ 132727 w 242631"/>
                  <a:gd name="connsiteY1" fmla="*/ 34847 h 224384"/>
                  <a:gd name="connsiteX2" fmla="*/ 211415 w 242631"/>
                  <a:gd name="connsiteY2" fmla="*/ 0 h 224384"/>
                  <a:gd name="connsiteX3" fmla="*/ 166687 w 242631"/>
                  <a:gd name="connsiteY3" fmla="*/ 74457 h 224384"/>
                  <a:gd name="connsiteX4" fmla="*/ 117302 w 242631"/>
                  <a:gd name="connsiteY4" fmla="*/ 120340 h 224384"/>
                  <a:gd name="connsiteX5" fmla="*/ 183356 w 242631"/>
                  <a:gd name="connsiteY5" fmla="*/ 107795 h 224384"/>
                  <a:gd name="connsiteX6" fmla="*/ 242628 w 242631"/>
                  <a:gd name="connsiteY6" fmla="*/ 90023 h 224384"/>
                  <a:gd name="connsiteX7" fmla="*/ 180974 w 242631"/>
                  <a:gd name="connsiteY7" fmla="*/ 148276 h 224384"/>
                  <a:gd name="connsiteX8" fmla="*/ 107156 w 242631"/>
                  <a:gd name="connsiteY8" fmla="*/ 222095 h 224384"/>
                  <a:gd name="connsiteX9" fmla="*/ 0 w 242631"/>
                  <a:gd name="connsiteY9" fmla="*/ 89616 h 224384"/>
                  <a:gd name="connsiteX0" fmla="*/ 0 w 242631"/>
                  <a:gd name="connsiteY0" fmla="*/ 89616 h 224474"/>
                  <a:gd name="connsiteX1" fmla="*/ 132727 w 242631"/>
                  <a:gd name="connsiteY1" fmla="*/ 34847 h 224474"/>
                  <a:gd name="connsiteX2" fmla="*/ 211415 w 242631"/>
                  <a:gd name="connsiteY2" fmla="*/ 0 h 224474"/>
                  <a:gd name="connsiteX3" fmla="*/ 166687 w 242631"/>
                  <a:gd name="connsiteY3" fmla="*/ 74457 h 224474"/>
                  <a:gd name="connsiteX4" fmla="*/ 117302 w 242631"/>
                  <a:gd name="connsiteY4" fmla="*/ 120340 h 224474"/>
                  <a:gd name="connsiteX5" fmla="*/ 183356 w 242631"/>
                  <a:gd name="connsiteY5" fmla="*/ 107795 h 224474"/>
                  <a:gd name="connsiteX6" fmla="*/ 242628 w 242631"/>
                  <a:gd name="connsiteY6" fmla="*/ 90023 h 224474"/>
                  <a:gd name="connsiteX7" fmla="*/ 185478 w 242631"/>
                  <a:gd name="connsiteY7" fmla="*/ 151296 h 224474"/>
                  <a:gd name="connsiteX8" fmla="*/ 107156 w 242631"/>
                  <a:gd name="connsiteY8" fmla="*/ 222095 h 224474"/>
                  <a:gd name="connsiteX9" fmla="*/ 0 w 242631"/>
                  <a:gd name="connsiteY9" fmla="*/ 89616 h 224474"/>
                  <a:gd name="connsiteX0" fmla="*/ 0 w 242631"/>
                  <a:gd name="connsiteY0" fmla="*/ 89616 h 211300"/>
                  <a:gd name="connsiteX1" fmla="*/ 132727 w 242631"/>
                  <a:gd name="connsiteY1" fmla="*/ 34847 h 211300"/>
                  <a:gd name="connsiteX2" fmla="*/ 211415 w 242631"/>
                  <a:gd name="connsiteY2" fmla="*/ 0 h 211300"/>
                  <a:gd name="connsiteX3" fmla="*/ 166687 w 242631"/>
                  <a:gd name="connsiteY3" fmla="*/ 74457 h 211300"/>
                  <a:gd name="connsiteX4" fmla="*/ 117302 w 242631"/>
                  <a:gd name="connsiteY4" fmla="*/ 120340 h 211300"/>
                  <a:gd name="connsiteX5" fmla="*/ 183356 w 242631"/>
                  <a:gd name="connsiteY5" fmla="*/ 107795 h 211300"/>
                  <a:gd name="connsiteX6" fmla="*/ 242628 w 242631"/>
                  <a:gd name="connsiteY6" fmla="*/ 90023 h 211300"/>
                  <a:gd name="connsiteX7" fmla="*/ 185478 w 242631"/>
                  <a:gd name="connsiteY7" fmla="*/ 151296 h 211300"/>
                  <a:gd name="connsiteX8" fmla="*/ 68118 w 242631"/>
                  <a:gd name="connsiteY8" fmla="*/ 208505 h 211300"/>
                  <a:gd name="connsiteX9" fmla="*/ 0 w 242631"/>
                  <a:gd name="connsiteY9" fmla="*/ 89616 h 211300"/>
                  <a:gd name="connsiteX0" fmla="*/ 0 w 239628"/>
                  <a:gd name="connsiteY0" fmla="*/ 89616 h 211310"/>
                  <a:gd name="connsiteX1" fmla="*/ 132727 w 239628"/>
                  <a:gd name="connsiteY1" fmla="*/ 34847 h 211310"/>
                  <a:gd name="connsiteX2" fmla="*/ 211415 w 239628"/>
                  <a:gd name="connsiteY2" fmla="*/ 0 h 211310"/>
                  <a:gd name="connsiteX3" fmla="*/ 166687 w 239628"/>
                  <a:gd name="connsiteY3" fmla="*/ 74457 h 211310"/>
                  <a:gd name="connsiteX4" fmla="*/ 117302 w 239628"/>
                  <a:gd name="connsiteY4" fmla="*/ 120340 h 211310"/>
                  <a:gd name="connsiteX5" fmla="*/ 183356 w 239628"/>
                  <a:gd name="connsiteY5" fmla="*/ 107795 h 211310"/>
                  <a:gd name="connsiteX6" fmla="*/ 239625 w 239628"/>
                  <a:gd name="connsiteY6" fmla="*/ 88513 h 211310"/>
                  <a:gd name="connsiteX7" fmla="*/ 185478 w 239628"/>
                  <a:gd name="connsiteY7" fmla="*/ 151296 h 211310"/>
                  <a:gd name="connsiteX8" fmla="*/ 68118 w 239628"/>
                  <a:gd name="connsiteY8" fmla="*/ 208505 h 211310"/>
                  <a:gd name="connsiteX9" fmla="*/ 0 w 239628"/>
                  <a:gd name="connsiteY9" fmla="*/ 89616 h 211310"/>
                  <a:gd name="connsiteX0" fmla="*/ 0 w 239625"/>
                  <a:gd name="connsiteY0" fmla="*/ 89616 h 211310"/>
                  <a:gd name="connsiteX1" fmla="*/ 132727 w 239625"/>
                  <a:gd name="connsiteY1" fmla="*/ 34847 h 211310"/>
                  <a:gd name="connsiteX2" fmla="*/ 211415 w 239625"/>
                  <a:gd name="connsiteY2" fmla="*/ 0 h 211310"/>
                  <a:gd name="connsiteX3" fmla="*/ 166687 w 239625"/>
                  <a:gd name="connsiteY3" fmla="*/ 74457 h 211310"/>
                  <a:gd name="connsiteX4" fmla="*/ 117302 w 239625"/>
                  <a:gd name="connsiteY4" fmla="*/ 120340 h 211310"/>
                  <a:gd name="connsiteX5" fmla="*/ 183356 w 239625"/>
                  <a:gd name="connsiteY5" fmla="*/ 107795 h 211310"/>
                  <a:gd name="connsiteX6" fmla="*/ 239625 w 239625"/>
                  <a:gd name="connsiteY6" fmla="*/ 88513 h 211310"/>
                  <a:gd name="connsiteX7" fmla="*/ 185478 w 239625"/>
                  <a:gd name="connsiteY7" fmla="*/ 151296 h 211310"/>
                  <a:gd name="connsiteX8" fmla="*/ 68118 w 239625"/>
                  <a:gd name="connsiteY8" fmla="*/ 208505 h 211310"/>
                  <a:gd name="connsiteX9" fmla="*/ 0 w 239625"/>
                  <a:gd name="connsiteY9" fmla="*/ 89616 h 211310"/>
                  <a:gd name="connsiteX0" fmla="*/ 0 w 238123"/>
                  <a:gd name="connsiteY0" fmla="*/ 89616 h 211352"/>
                  <a:gd name="connsiteX1" fmla="*/ 132727 w 238123"/>
                  <a:gd name="connsiteY1" fmla="*/ 34847 h 211352"/>
                  <a:gd name="connsiteX2" fmla="*/ 211415 w 238123"/>
                  <a:gd name="connsiteY2" fmla="*/ 0 h 211352"/>
                  <a:gd name="connsiteX3" fmla="*/ 166687 w 238123"/>
                  <a:gd name="connsiteY3" fmla="*/ 74457 h 211352"/>
                  <a:gd name="connsiteX4" fmla="*/ 117302 w 238123"/>
                  <a:gd name="connsiteY4" fmla="*/ 120340 h 211352"/>
                  <a:gd name="connsiteX5" fmla="*/ 183356 w 238123"/>
                  <a:gd name="connsiteY5" fmla="*/ 107795 h 211352"/>
                  <a:gd name="connsiteX6" fmla="*/ 238123 w 238123"/>
                  <a:gd name="connsiteY6" fmla="*/ 82473 h 211352"/>
                  <a:gd name="connsiteX7" fmla="*/ 185478 w 238123"/>
                  <a:gd name="connsiteY7" fmla="*/ 151296 h 211352"/>
                  <a:gd name="connsiteX8" fmla="*/ 68118 w 238123"/>
                  <a:gd name="connsiteY8" fmla="*/ 208505 h 211352"/>
                  <a:gd name="connsiteX9" fmla="*/ 0 w 238123"/>
                  <a:gd name="connsiteY9" fmla="*/ 89616 h 211352"/>
                  <a:gd name="connsiteX0" fmla="*/ 0 w 238123"/>
                  <a:gd name="connsiteY0" fmla="*/ 89616 h 211352"/>
                  <a:gd name="connsiteX1" fmla="*/ 132727 w 238123"/>
                  <a:gd name="connsiteY1" fmla="*/ 34847 h 211352"/>
                  <a:gd name="connsiteX2" fmla="*/ 211415 w 238123"/>
                  <a:gd name="connsiteY2" fmla="*/ 0 h 211352"/>
                  <a:gd name="connsiteX3" fmla="*/ 166687 w 238123"/>
                  <a:gd name="connsiteY3" fmla="*/ 74457 h 211352"/>
                  <a:gd name="connsiteX4" fmla="*/ 117302 w 238123"/>
                  <a:gd name="connsiteY4" fmla="*/ 120340 h 211352"/>
                  <a:gd name="connsiteX5" fmla="*/ 183356 w 238123"/>
                  <a:gd name="connsiteY5" fmla="*/ 107795 h 211352"/>
                  <a:gd name="connsiteX6" fmla="*/ 238123 w 238123"/>
                  <a:gd name="connsiteY6" fmla="*/ 82473 h 211352"/>
                  <a:gd name="connsiteX7" fmla="*/ 185478 w 238123"/>
                  <a:gd name="connsiteY7" fmla="*/ 151296 h 211352"/>
                  <a:gd name="connsiteX8" fmla="*/ 68118 w 238123"/>
                  <a:gd name="connsiteY8" fmla="*/ 208505 h 211352"/>
                  <a:gd name="connsiteX9" fmla="*/ 0 w 238123"/>
                  <a:gd name="connsiteY9" fmla="*/ 89616 h 211352"/>
                  <a:gd name="connsiteX0" fmla="*/ 0 w 239624"/>
                  <a:gd name="connsiteY0" fmla="*/ 89616 h 211342"/>
                  <a:gd name="connsiteX1" fmla="*/ 132727 w 239624"/>
                  <a:gd name="connsiteY1" fmla="*/ 34847 h 211342"/>
                  <a:gd name="connsiteX2" fmla="*/ 211415 w 239624"/>
                  <a:gd name="connsiteY2" fmla="*/ 0 h 211342"/>
                  <a:gd name="connsiteX3" fmla="*/ 166687 w 239624"/>
                  <a:gd name="connsiteY3" fmla="*/ 74457 h 211342"/>
                  <a:gd name="connsiteX4" fmla="*/ 117302 w 239624"/>
                  <a:gd name="connsiteY4" fmla="*/ 120340 h 211342"/>
                  <a:gd name="connsiteX5" fmla="*/ 183356 w 239624"/>
                  <a:gd name="connsiteY5" fmla="*/ 107795 h 211342"/>
                  <a:gd name="connsiteX6" fmla="*/ 239624 w 239624"/>
                  <a:gd name="connsiteY6" fmla="*/ 83983 h 211342"/>
                  <a:gd name="connsiteX7" fmla="*/ 185478 w 239624"/>
                  <a:gd name="connsiteY7" fmla="*/ 151296 h 211342"/>
                  <a:gd name="connsiteX8" fmla="*/ 68118 w 239624"/>
                  <a:gd name="connsiteY8" fmla="*/ 208505 h 211342"/>
                  <a:gd name="connsiteX9" fmla="*/ 0 w 239624"/>
                  <a:gd name="connsiteY9" fmla="*/ 89616 h 211342"/>
                  <a:gd name="connsiteX0" fmla="*/ 0 w 239624"/>
                  <a:gd name="connsiteY0" fmla="*/ 89616 h 211342"/>
                  <a:gd name="connsiteX1" fmla="*/ 132727 w 239624"/>
                  <a:gd name="connsiteY1" fmla="*/ 34847 h 211342"/>
                  <a:gd name="connsiteX2" fmla="*/ 211415 w 239624"/>
                  <a:gd name="connsiteY2" fmla="*/ 0 h 211342"/>
                  <a:gd name="connsiteX3" fmla="*/ 166687 w 239624"/>
                  <a:gd name="connsiteY3" fmla="*/ 74457 h 211342"/>
                  <a:gd name="connsiteX4" fmla="*/ 117302 w 239624"/>
                  <a:gd name="connsiteY4" fmla="*/ 120340 h 211342"/>
                  <a:gd name="connsiteX5" fmla="*/ 178851 w 239624"/>
                  <a:gd name="connsiteY5" fmla="*/ 106285 h 211342"/>
                  <a:gd name="connsiteX6" fmla="*/ 239624 w 239624"/>
                  <a:gd name="connsiteY6" fmla="*/ 83983 h 211342"/>
                  <a:gd name="connsiteX7" fmla="*/ 185478 w 239624"/>
                  <a:gd name="connsiteY7" fmla="*/ 151296 h 211342"/>
                  <a:gd name="connsiteX8" fmla="*/ 68118 w 239624"/>
                  <a:gd name="connsiteY8" fmla="*/ 208505 h 211342"/>
                  <a:gd name="connsiteX9" fmla="*/ 0 w 239624"/>
                  <a:gd name="connsiteY9" fmla="*/ 89616 h 211342"/>
                  <a:gd name="connsiteX0" fmla="*/ 0 w 239624"/>
                  <a:gd name="connsiteY0" fmla="*/ 89616 h 215714"/>
                  <a:gd name="connsiteX1" fmla="*/ 132727 w 239624"/>
                  <a:gd name="connsiteY1" fmla="*/ 34847 h 215714"/>
                  <a:gd name="connsiteX2" fmla="*/ 211415 w 239624"/>
                  <a:gd name="connsiteY2" fmla="*/ 0 h 215714"/>
                  <a:gd name="connsiteX3" fmla="*/ 166687 w 239624"/>
                  <a:gd name="connsiteY3" fmla="*/ 74457 h 215714"/>
                  <a:gd name="connsiteX4" fmla="*/ 117302 w 239624"/>
                  <a:gd name="connsiteY4" fmla="*/ 120340 h 215714"/>
                  <a:gd name="connsiteX5" fmla="*/ 178851 w 239624"/>
                  <a:gd name="connsiteY5" fmla="*/ 106285 h 215714"/>
                  <a:gd name="connsiteX6" fmla="*/ 239624 w 239624"/>
                  <a:gd name="connsiteY6" fmla="*/ 83983 h 215714"/>
                  <a:gd name="connsiteX7" fmla="*/ 185478 w 239624"/>
                  <a:gd name="connsiteY7" fmla="*/ 151296 h 215714"/>
                  <a:gd name="connsiteX8" fmla="*/ 71121 w 239624"/>
                  <a:gd name="connsiteY8" fmla="*/ 213035 h 215714"/>
                  <a:gd name="connsiteX9" fmla="*/ 0 w 239624"/>
                  <a:gd name="connsiteY9" fmla="*/ 89616 h 215714"/>
                  <a:gd name="connsiteX0" fmla="*/ 0 w 239624"/>
                  <a:gd name="connsiteY0" fmla="*/ 89616 h 215714"/>
                  <a:gd name="connsiteX1" fmla="*/ 132727 w 239624"/>
                  <a:gd name="connsiteY1" fmla="*/ 34847 h 215714"/>
                  <a:gd name="connsiteX2" fmla="*/ 211415 w 239624"/>
                  <a:gd name="connsiteY2" fmla="*/ 0 h 215714"/>
                  <a:gd name="connsiteX3" fmla="*/ 166687 w 239624"/>
                  <a:gd name="connsiteY3" fmla="*/ 74457 h 215714"/>
                  <a:gd name="connsiteX4" fmla="*/ 117302 w 239624"/>
                  <a:gd name="connsiteY4" fmla="*/ 120340 h 215714"/>
                  <a:gd name="connsiteX5" fmla="*/ 178851 w 239624"/>
                  <a:gd name="connsiteY5" fmla="*/ 106285 h 215714"/>
                  <a:gd name="connsiteX6" fmla="*/ 239624 w 239624"/>
                  <a:gd name="connsiteY6" fmla="*/ 83983 h 215714"/>
                  <a:gd name="connsiteX7" fmla="*/ 185478 w 239624"/>
                  <a:gd name="connsiteY7" fmla="*/ 151296 h 215714"/>
                  <a:gd name="connsiteX8" fmla="*/ 71121 w 239624"/>
                  <a:gd name="connsiteY8" fmla="*/ 213035 h 215714"/>
                  <a:gd name="connsiteX9" fmla="*/ 0 w 239624"/>
                  <a:gd name="connsiteY9" fmla="*/ 89616 h 21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9624" h="215714">
                    <a:moveTo>
                      <a:pt x="0" y="89616"/>
                    </a:moveTo>
                    <a:cubicBezTo>
                      <a:pt x="2778" y="58660"/>
                      <a:pt x="97491" y="49783"/>
                      <a:pt x="132727" y="34847"/>
                    </a:cubicBezTo>
                    <a:cubicBezTo>
                      <a:pt x="167963" y="19911"/>
                      <a:pt x="184752" y="14790"/>
                      <a:pt x="211415" y="0"/>
                    </a:cubicBezTo>
                    <a:cubicBezTo>
                      <a:pt x="198508" y="23309"/>
                      <a:pt x="182372" y="54401"/>
                      <a:pt x="166687" y="74457"/>
                    </a:cubicBezTo>
                    <a:cubicBezTo>
                      <a:pt x="151002" y="94513"/>
                      <a:pt x="114524" y="114784"/>
                      <a:pt x="117302" y="120340"/>
                    </a:cubicBezTo>
                    <a:cubicBezTo>
                      <a:pt x="139320" y="116158"/>
                      <a:pt x="158464" y="112344"/>
                      <a:pt x="178851" y="106285"/>
                    </a:cubicBezTo>
                    <a:cubicBezTo>
                      <a:pt x="199238" y="100226"/>
                      <a:pt x="206989" y="98376"/>
                      <a:pt x="239624" y="83983"/>
                    </a:cubicBezTo>
                    <a:cubicBezTo>
                      <a:pt x="217572" y="103401"/>
                      <a:pt x="213562" y="129787"/>
                      <a:pt x="185478" y="151296"/>
                    </a:cubicBezTo>
                    <a:cubicBezTo>
                      <a:pt x="157394" y="172805"/>
                      <a:pt x="106443" y="228513"/>
                      <a:pt x="71121" y="213035"/>
                    </a:cubicBezTo>
                    <a:lnTo>
                      <a:pt x="0" y="896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1D1E116-664D-4920-A0C8-475AC179DA90}"/>
                  </a:ext>
                </a:extLst>
              </p:cNvPr>
              <p:cNvSpPr/>
              <p:nvPr/>
            </p:nvSpPr>
            <p:spPr>
              <a:xfrm>
                <a:off x="3584976" y="1331985"/>
                <a:ext cx="2115580" cy="1796522"/>
              </a:xfrm>
              <a:custGeom>
                <a:avLst/>
                <a:gdLst>
                  <a:gd name="connsiteX0" fmla="*/ 1208197 w 2109392"/>
                  <a:gd name="connsiteY0" fmla="*/ 501765 h 1785886"/>
                  <a:gd name="connsiteX1" fmla="*/ 802163 w 2109392"/>
                  <a:gd name="connsiteY1" fmla="*/ 429141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08197 w 2109392"/>
                  <a:gd name="connsiteY0" fmla="*/ 501765 h 1785886"/>
                  <a:gd name="connsiteX1" fmla="*/ 798862 w 2109392"/>
                  <a:gd name="connsiteY1" fmla="*/ 435743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08197 w 2109392"/>
                  <a:gd name="connsiteY0" fmla="*/ 501765 h 1785886"/>
                  <a:gd name="connsiteX1" fmla="*/ 798862 w 2109392"/>
                  <a:gd name="connsiteY1" fmla="*/ 435743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08197 w 2109392"/>
                  <a:gd name="connsiteY0" fmla="*/ 501765 h 1785886"/>
                  <a:gd name="connsiteX1" fmla="*/ 798862 w 2109392"/>
                  <a:gd name="connsiteY1" fmla="*/ 435743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08197 w 2109392"/>
                  <a:gd name="connsiteY0" fmla="*/ 501765 h 1785886"/>
                  <a:gd name="connsiteX1" fmla="*/ 798862 w 2109392"/>
                  <a:gd name="connsiteY1" fmla="*/ 435743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08197 w 2109392"/>
                  <a:gd name="connsiteY0" fmla="*/ 501765 h 1785886"/>
                  <a:gd name="connsiteX1" fmla="*/ 798862 w 2109392"/>
                  <a:gd name="connsiteY1" fmla="*/ 435743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08197 w 2109392"/>
                  <a:gd name="connsiteY0" fmla="*/ 501765 h 1785886"/>
                  <a:gd name="connsiteX1" fmla="*/ 798862 w 2109392"/>
                  <a:gd name="connsiteY1" fmla="*/ 435743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08197 w 2109392"/>
                  <a:gd name="connsiteY0" fmla="*/ 501765 h 1785886"/>
                  <a:gd name="connsiteX1" fmla="*/ 798862 w 2109392"/>
                  <a:gd name="connsiteY1" fmla="*/ 435743 h 1785886"/>
                  <a:gd name="connsiteX2" fmla="*/ 155151 w 2109392"/>
                  <a:gd name="connsiteY2" fmla="*/ 0 h 1785886"/>
                  <a:gd name="connsiteX3" fmla="*/ 85828 w 2109392"/>
                  <a:gd name="connsiteY3" fmla="*/ 270689 h 1785886"/>
                  <a:gd name="connsiteX4" fmla="*/ 303700 w 2109392"/>
                  <a:gd name="connsiteY4" fmla="*/ 620604 h 1785886"/>
                  <a:gd name="connsiteX5" fmla="*/ 171656 w 2109392"/>
                  <a:gd name="connsiteY5" fmla="*/ 617303 h 1785886"/>
                  <a:gd name="connsiteX6" fmla="*/ 89129 w 2109392"/>
                  <a:gd name="connsiteY6" fmla="*/ 574389 h 1785886"/>
                  <a:gd name="connsiteX7" fmla="*/ 184861 w 2109392"/>
                  <a:gd name="connsiteY7" fmla="*/ 868185 h 1785886"/>
                  <a:gd name="connsiteX8" fmla="*/ 472055 w 2109392"/>
                  <a:gd name="connsiteY8" fmla="*/ 1046444 h 1785886"/>
                  <a:gd name="connsiteX9" fmla="*/ 359818 w 2109392"/>
                  <a:gd name="connsiteY9" fmla="*/ 1053046 h 1785886"/>
                  <a:gd name="connsiteX10" fmla="*/ 264087 w 2109392"/>
                  <a:gd name="connsiteY10" fmla="*/ 1043142 h 1785886"/>
                  <a:gd name="connsiteX11" fmla="*/ 389528 w 2109392"/>
                  <a:gd name="connsiteY11" fmla="*/ 1267616 h 1785886"/>
                  <a:gd name="connsiteX12" fmla="*/ 696529 w 2109392"/>
                  <a:gd name="connsiteY12" fmla="*/ 1373251 h 1785886"/>
                  <a:gd name="connsiteX13" fmla="*/ 392829 w 2109392"/>
                  <a:gd name="connsiteY13" fmla="*/ 1525101 h 1785886"/>
                  <a:gd name="connsiteX14" fmla="*/ 0 w 2109392"/>
                  <a:gd name="connsiteY14" fmla="*/ 1574617 h 1785886"/>
                  <a:gd name="connsiteX15" fmla="*/ 614002 w 2109392"/>
                  <a:gd name="connsiteY15" fmla="*/ 1785886 h 1785886"/>
                  <a:gd name="connsiteX16" fmla="*/ 640410 w 2109392"/>
                  <a:gd name="connsiteY16" fmla="*/ 1782585 h 1785886"/>
                  <a:gd name="connsiteX17" fmla="*/ 1617531 w 2109392"/>
                  <a:gd name="connsiteY17" fmla="*/ 1485488 h 1785886"/>
                  <a:gd name="connsiteX18" fmla="*/ 1640638 w 2109392"/>
                  <a:gd name="connsiteY18" fmla="*/ 1462380 h 1785886"/>
                  <a:gd name="connsiteX19" fmla="*/ 1663746 w 2109392"/>
                  <a:gd name="connsiteY19" fmla="*/ 1449176 h 1785886"/>
                  <a:gd name="connsiteX20" fmla="*/ 2079682 w 2109392"/>
                  <a:gd name="connsiteY20" fmla="*/ 736142 h 1785886"/>
                  <a:gd name="connsiteX21" fmla="*/ 2109392 w 2109392"/>
                  <a:gd name="connsiteY21" fmla="*/ 376324 h 1785886"/>
                  <a:gd name="connsiteX22" fmla="*/ 1208197 w 2109392"/>
                  <a:gd name="connsiteY22" fmla="*/ 501765 h 1785886"/>
                  <a:gd name="connsiteX0" fmla="*/ 1211067 w 2112262"/>
                  <a:gd name="connsiteY0" fmla="*/ 501765 h 1785886"/>
                  <a:gd name="connsiteX1" fmla="*/ 801732 w 2112262"/>
                  <a:gd name="connsiteY1" fmla="*/ 435743 h 1785886"/>
                  <a:gd name="connsiteX2" fmla="*/ 158021 w 2112262"/>
                  <a:gd name="connsiteY2" fmla="*/ 0 h 1785886"/>
                  <a:gd name="connsiteX3" fmla="*/ 88698 w 2112262"/>
                  <a:gd name="connsiteY3" fmla="*/ 270689 h 1785886"/>
                  <a:gd name="connsiteX4" fmla="*/ 306570 w 2112262"/>
                  <a:gd name="connsiteY4" fmla="*/ 620604 h 1785886"/>
                  <a:gd name="connsiteX5" fmla="*/ 174526 w 2112262"/>
                  <a:gd name="connsiteY5" fmla="*/ 617303 h 1785886"/>
                  <a:gd name="connsiteX6" fmla="*/ 91999 w 2112262"/>
                  <a:gd name="connsiteY6" fmla="*/ 574389 h 1785886"/>
                  <a:gd name="connsiteX7" fmla="*/ 187731 w 2112262"/>
                  <a:gd name="connsiteY7" fmla="*/ 868185 h 1785886"/>
                  <a:gd name="connsiteX8" fmla="*/ 474925 w 2112262"/>
                  <a:gd name="connsiteY8" fmla="*/ 1046444 h 1785886"/>
                  <a:gd name="connsiteX9" fmla="*/ 362688 w 2112262"/>
                  <a:gd name="connsiteY9" fmla="*/ 1053046 h 1785886"/>
                  <a:gd name="connsiteX10" fmla="*/ 266957 w 2112262"/>
                  <a:gd name="connsiteY10" fmla="*/ 1043142 h 1785886"/>
                  <a:gd name="connsiteX11" fmla="*/ 392398 w 2112262"/>
                  <a:gd name="connsiteY11" fmla="*/ 1267616 h 1785886"/>
                  <a:gd name="connsiteX12" fmla="*/ 699399 w 2112262"/>
                  <a:gd name="connsiteY12" fmla="*/ 1373251 h 1785886"/>
                  <a:gd name="connsiteX13" fmla="*/ 395699 w 2112262"/>
                  <a:gd name="connsiteY13" fmla="*/ 1525101 h 1785886"/>
                  <a:gd name="connsiteX14" fmla="*/ 2870 w 2112262"/>
                  <a:gd name="connsiteY14" fmla="*/ 1574617 h 1785886"/>
                  <a:gd name="connsiteX15" fmla="*/ 616872 w 2112262"/>
                  <a:gd name="connsiteY15" fmla="*/ 1785886 h 1785886"/>
                  <a:gd name="connsiteX16" fmla="*/ 643280 w 2112262"/>
                  <a:gd name="connsiteY16" fmla="*/ 1782585 h 1785886"/>
                  <a:gd name="connsiteX17" fmla="*/ 1620401 w 2112262"/>
                  <a:gd name="connsiteY17" fmla="*/ 1485488 h 1785886"/>
                  <a:gd name="connsiteX18" fmla="*/ 1643508 w 2112262"/>
                  <a:gd name="connsiteY18" fmla="*/ 1462380 h 1785886"/>
                  <a:gd name="connsiteX19" fmla="*/ 1666616 w 2112262"/>
                  <a:gd name="connsiteY19" fmla="*/ 1449176 h 1785886"/>
                  <a:gd name="connsiteX20" fmla="*/ 2082552 w 2112262"/>
                  <a:gd name="connsiteY20" fmla="*/ 736142 h 1785886"/>
                  <a:gd name="connsiteX21" fmla="*/ 2112262 w 2112262"/>
                  <a:gd name="connsiteY21" fmla="*/ 376324 h 1785886"/>
                  <a:gd name="connsiteX22" fmla="*/ 1211067 w 2112262"/>
                  <a:gd name="connsiteY22" fmla="*/ 501765 h 1785886"/>
                  <a:gd name="connsiteX0" fmla="*/ 1211067 w 2112262"/>
                  <a:gd name="connsiteY0" fmla="*/ 501765 h 1785886"/>
                  <a:gd name="connsiteX1" fmla="*/ 801732 w 2112262"/>
                  <a:gd name="connsiteY1" fmla="*/ 435743 h 1785886"/>
                  <a:gd name="connsiteX2" fmla="*/ 158021 w 2112262"/>
                  <a:gd name="connsiteY2" fmla="*/ 0 h 1785886"/>
                  <a:gd name="connsiteX3" fmla="*/ 88698 w 2112262"/>
                  <a:gd name="connsiteY3" fmla="*/ 270689 h 1785886"/>
                  <a:gd name="connsiteX4" fmla="*/ 306570 w 2112262"/>
                  <a:gd name="connsiteY4" fmla="*/ 620604 h 1785886"/>
                  <a:gd name="connsiteX5" fmla="*/ 174526 w 2112262"/>
                  <a:gd name="connsiteY5" fmla="*/ 617303 h 1785886"/>
                  <a:gd name="connsiteX6" fmla="*/ 91999 w 2112262"/>
                  <a:gd name="connsiteY6" fmla="*/ 574389 h 1785886"/>
                  <a:gd name="connsiteX7" fmla="*/ 187731 w 2112262"/>
                  <a:gd name="connsiteY7" fmla="*/ 868185 h 1785886"/>
                  <a:gd name="connsiteX8" fmla="*/ 474925 w 2112262"/>
                  <a:gd name="connsiteY8" fmla="*/ 1046444 h 1785886"/>
                  <a:gd name="connsiteX9" fmla="*/ 362688 w 2112262"/>
                  <a:gd name="connsiteY9" fmla="*/ 1053046 h 1785886"/>
                  <a:gd name="connsiteX10" fmla="*/ 266957 w 2112262"/>
                  <a:gd name="connsiteY10" fmla="*/ 1043142 h 1785886"/>
                  <a:gd name="connsiteX11" fmla="*/ 392398 w 2112262"/>
                  <a:gd name="connsiteY11" fmla="*/ 1267616 h 1785886"/>
                  <a:gd name="connsiteX12" fmla="*/ 699399 w 2112262"/>
                  <a:gd name="connsiteY12" fmla="*/ 1373251 h 1785886"/>
                  <a:gd name="connsiteX13" fmla="*/ 395699 w 2112262"/>
                  <a:gd name="connsiteY13" fmla="*/ 1525101 h 1785886"/>
                  <a:gd name="connsiteX14" fmla="*/ 2870 w 2112262"/>
                  <a:gd name="connsiteY14" fmla="*/ 1574617 h 1785886"/>
                  <a:gd name="connsiteX15" fmla="*/ 616872 w 2112262"/>
                  <a:gd name="connsiteY15" fmla="*/ 1785886 h 1785886"/>
                  <a:gd name="connsiteX16" fmla="*/ 1620401 w 2112262"/>
                  <a:gd name="connsiteY16" fmla="*/ 1485488 h 1785886"/>
                  <a:gd name="connsiteX17" fmla="*/ 1643508 w 2112262"/>
                  <a:gd name="connsiteY17" fmla="*/ 1462380 h 1785886"/>
                  <a:gd name="connsiteX18" fmla="*/ 1666616 w 2112262"/>
                  <a:gd name="connsiteY18" fmla="*/ 1449176 h 1785886"/>
                  <a:gd name="connsiteX19" fmla="*/ 2082552 w 2112262"/>
                  <a:gd name="connsiteY19" fmla="*/ 736142 h 1785886"/>
                  <a:gd name="connsiteX20" fmla="*/ 2112262 w 2112262"/>
                  <a:gd name="connsiteY20" fmla="*/ 376324 h 1785886"/>
                  <a:gd name="connsiteX21" fmla="*/ 1211067 w 2112262"/>
                  <a:gd name="connsiteY21" fmla="*/ 501765 h 1785886"/>
                  <a:gd name="connsiteX0" fmla="*/ 1211067 w 2112262"/>
                  <a:gd name="connsiteY0" fmla="*/ 501765 h 1796044"/>
                  <a:gd name="connsiteX1" fmla="*/ 801732 w 2112262"/>
                  <a:gd name="connsiteY1" fmla="*/ 435743 h 1796044"/>
                  <a:gd name="connsiteX2" fmla="*/ 158021 w 2112262"/>
                  <a:gd name="connsiteY2" fmla="*/ 0 h 1796044"/>
                  <a:gd name="connsiteX3" fmla="*/ 88698 w 2112262"/>
                  <a:gd name="connsiteY3" fmla="*/ 270689 h 1796044"/>
                  <a:gd name="connsiteX4" fmla="*/ 306570 w 2112262"/>
                  <a:gd name="connsiteY4" fmla="*/ 620604 h 1796044"/>
                  <a:gd name="connsiteX5" fmla="*/ 174526 w 2112262"/>
                  <a:gd name="connsiteY5" fmla="*/ 617303 h 1796044"/>
                  <a:gd name="connsiteX6" fmla="*/ 91999 w 2112262"/>
                  <a:gd name="connsiteY6" fmla="*/ 574389 h 1796044"/>
                  <a:gd name="connsiteX7" fmla="*/ 187731 w 2112262"/>
                  <a:gd name="connsiteY7" fmla="*/ 868185 h 1796044"/>
                  <a:gd name="connsiteX8" fmla="*/ 474925 w 2112262"/>
                  <a:gd name="connsiteY8" fmla="*/ 1046444 h 1796044"/>
                  <a:gd name="connsiteX9" fmla="*/ 362688 w 2112262"/>
                  <a:gd name="connsiteY9" fmla="*/ 1053046 h 1796044"/>
                  <a:gd name="connsiteX10" fmla="*/ 266957 w 2112262"/>
                  <a:gd name="connsiteY10" fmla="*/ 1043142 h 1796044"/>
                  <a:gd name="connsiteX11" fmla="*/ 392398 w 2112262"/>
                  <a:gd name="connsiteY11" fmla="*/ 1267616 h 1796044"/>
                  <a:gd name="connsiteX12" fmla="*/ 699399 w 2112262"/>
                  <a:gd name="connsiteY12" fmla="*/ 1373251 h 1796044"/>
                  <a:gd name="connsiteX13" fmla="*/ 395699 w 2112262"/>
                  <a:gd name="connsiteY13" fmla="*/ 1525101 h 1796044"/>
                  <a:gd name="connsiteX14" fmla="*/ 2870 w 2112262"/>
                  <a:gd name="connsiteY14" fmla="*/ 1574617 h 1796044"/>
                  <a:gd name="connsiteX15" fmla="*/ 616872 w 2112262"/>
                  <a:gd name="connsiteY15" fmla="*/ 1785886 h 1796044"/>
                  <a:gd name="connsiteX16" fmla="*/ 1620401 w 2112262"/>
                  <a:gd name="connsiteY16" fmla="*/ 1485488 h 1796044"/>
                  <a:gd name="connsiteX17" fmla="*/ 1643508 w 2112262"/>
                  <a:gd name="connsiteY17" fmla="*/ 1462380 h 1796044"/>
                  <a:gd name="connsiteX18" fmla="*/ 1666616 w 2112262"/>
                  <a:gd name="connsiteY18" fmla="*/ 1449176 h 1796044"/>
                  <a:gd name="connsiteX19" fmla="*/ 2082552 w 2112262"/>
                  <a:gd name="connsiteY19" fmla="*/ 736142 h 1796044"/>
                  <a:gd name="connsiteX20" fmla="*/ 2112262 w 2112262"/>
                  <a:gd name="connsiteY20" fmla="*/ 376324 h 1796044"/>
                  <a:gd name="connsiteX21" fmla="*/ 1211067 w 2112262"/>
                  <a:gd name="connsiteY21" fmla="*/ 501765 h 1796044"/>
                  <a:gd name="connsiteX0" fmla="*/ 1211067 w 2112262"/>
                  <a:gd name="connsiteY0" fmla="*/ 501765 h 1796044"/>
                  <a:gd name="connsiteX1" fmla="*/ 801732 w 2112262"/>
                  <a:gd name="connsiteY1" fmla="*/ 435743 h 1796044"/>
                  <a:gd name="connsiteX2" fmla="*/ 158021 w 2112262"/>
                  <a:gd name="connsiteY2" fmla="*/ 0 h 1796044"/>
                  <a:gd name="connsiteX3" fmla="*/ 88698 w 2112262"/>
                  <a:gd name="connsiteY3" fmla="*/ 270689 h 1796044"/>
                  <a:gd name="connsiteX4" fmla="*/ 306570 w 2112262"/>
                  <a:gd name="connsiteY4" fmla="*/ 620604 h 1796044"/>
                  <a:gd name="connsiteX5" fmla="*/ 174526 w 2112262"/>
                  <a:gd name="connsiteY5" fmla="*/ 617303 h 1796044"/>
                  <a:gd name="connsiteX6" fmla="*/ 91999 w 2112262"/>
                  <a:gd name="connsiteY6" fmla="*/ 574389 h 1796044"/>
                  <a:gd name="connsiteX7" fmla="*/ 187731 w 2112262"/>
                  <a:gd name="connsiteY7" fmla="*/ 868185 h 1796044"/>
                  <a:gd name="connsiteX8" fmla="*/ 474925 w 2112262"/>
                  <a:gd name="connsiteY8" fmla="*/ 1046444 h 1796044"/>
                  <a:gd name="connsiteX9" fmla="*/ 362688 w 2112262"/>
                  <a:gd name="connsiteY9" fmla="*/ 1053046 h 1796044"/>
                  <a:gd name="connsiteX10" fmla="*/ 266957 w 2112262"/>
                  <a:gd name="connsiteY10" fmla="*/ 1043142 h 1796044"/>
                  <a:gd name="connsiteX11" fmla="*/ 392398 w 2112262"/>
                  <a:gd name="connsiteY11" fmla="*/ 1267616 h 1796044"/>
                  <a:gd name="connsiteX12" fmla="*/ 699399 w 2112262"/>
                  <a:gd name="connsiteY12" fmla="*/ 1373251 h 1796044"/>
                  <a:gd name="connsiteX13" fmla="*/ 395699 w 2112262"/>
                  <a:gd name="connsiteY13" fmla="*/ 1525101 h 1796044"/>
                  <a:gd name="connsiteX14" fmla="*/ 2870 w 2112262"/>
                  <a:gd name="connsiteY14" fmla="*/ 1574617 h 1796044"/>
                  <a:gd name="connsiteX15" fmla="*/ 616872 w 2112262"/>
                  <a:gd name="connsiteY15" fmla="*/ 1785886 h 1796044"/>
                  <a:gd name="connsiteX16" fmla="*/ 1620401 w 2112262"/>
                  <a:gd name="connsiteY16" fmla="*/ 1485488 h 1796044"/>
                  <a:gd name="connsiteX17" fmla="*/ 1643508 w 2112262"/>
                  <a:gd name="connsiteY17" fmla="*/ 1462380 h 1796044"/>
                  <a:gd name="connsiteX18" fmla="*/ 2082552 w 2112262"/>
                  <a:gd name="connsiteY18" fmla="*/ 736142 h 1796044"/>
                  <a:gd name="connsiteX19" fmla="*/ 2112262 w 2112262"/>
                  <a:gd name="connsiteY19" fmla="*/ 376324 h 1796044"/>
                  <a:gd name="connsiteX20" fmla="*/ 1211067 w 2112262"/>
                  <a:gd name="connsiteY20" fmla="*/ 501765 h 1796044"/>
                  <a:gd name="connsiteX0" fmla="*/ 1211067 w 2112262"/>
                  <a:gd name="connsiteY0" fmla="*/ 501765 h 1796044"/>
                  <a:gd name="connsiteX1" fmla="*/ 801732 w 2112262"/>
                  <a:gd name="connsiteY1" fmla="*/ 435743 h 1796044"/>
                  <a:gd name="connsiteX2" fmla="*/ 158021 w 2112262"/>
                  <a:gd name="connsiteY2" fmla="*/ 0 h 1796044"/>
                  <a:gd name="connsiteX3" fmla="*/ 88698 w 2112262"/>
                  <a:gd name="connsiteY3" fmla="*/ 270689 h 1796044"/>
                  <a:gd name="connsiteX4" fmla="*/ 306570 w 2112262"/>
                  <a:gd name="connsiteY4" fmla="*/ 620604 h 1796044"/>
                  <a:gd name="connsiteX5" fmla="*/ 174526 w 2112262"/>
                  <a:gd name="connsiteY5" fmla="*/ 617303 h 1796044"/>
                  <a:gd name="connsiteX6" fmla="*/ 91999 w 2112262"/>
                  <a:gd name="connsiteY6" fmla="*/ 574389 h 1796044"/>
                  <a:gd name="connsiteX7" fmla="*/ 187731 w 2112262"/>
                  <a:gd name="connsiteY7" fmla="*/ 868185 h 1796044"/>
                  <a:gd name="connsiteX8" fmla="*/ 474925 w 2112262"/>
                  <a:gd name="connsiteY8" fmla="*/ 1046444 h 1796044"/>
                  <a:gd name="connsiteX9" fmla="*/ 362688 w 2112262"/>
                  <a:gd name="connsiteY9" fmla="*/ 1053046 h 1796044"/>
                  <a:gd name="connsiteX10" fmla="*/ 266957 w 2112262"/>
                  <a:gd name="connsiteY10" fmla="*/ 1043142 h 1796044"/>
                  <a:gd name="connsiteX11" fmla="*/ 392398 w 2112262"/>
                  <a:gd name="connsiteY11" fmla="*/ 1267616 h 1796044"/>
                  <a:gd name="connsiteX12" fmla="*/ 699399 w 2112262"/>
                  <a:gd name="connsiteY12" fmla="*/ 1373251 h 1796044"/>
                  <a:gd name="connsiteX13" fmla="*/ 395699 w 2112262"/>
                  <a:gd name="connsiteY13" fmla="*/ 1525101 h 1796044"/>
                  <a:gd name="connsiteX14" fmla="*/ 2870 w 2112262"/>
                  <a:gd name="connsiteY14" fmla="*/ 1574617 h 1796044"/>
                  <a:gd name="connsiteX15" fmla="*/ 616872 w 2112262"/>
                  <a:gd name="connsiteY15" fmla="*/ 1785886 h 1796044"/>
                  <a:gd name="connsiteX16" fmla="*/ 1620401 w 2112262"/>
                  <a:gd name="connsiteY16" fmla="*/ 1485488 h 1796044"/>
                  <a:gd name="connsiteX17" fmla="*/ 2082552 w 2112262"/>
                  <a:gd name="connsiteY17" fmla="*/ 736142 h 1796044"/>
                  <a:gd name="connsiteX18" fmla="*/ 2112262 w 2112262"/>
                  <a:gd name="connsiteY18" fmla="*/ 376324 h 1796044"/>
                  <a:gd name="connsiteX19" fmla="*/ 1211067 w 2112262"/>
                  <a:gd name="connsiteY19" fmla="*/ 501765 h 1796044"/>
                  <a:gd name="connsiteX0" fmla="*/ 1211067 w 2112262"/>
                  <a:gd name="connsiteY0" fmla="*/ 501765 h 1785886"/>
                  <a:gd name="connsiteX1" fmla="*/ 801732 w 2112262"/>
                  <a:gd name="connsiteY1" fmla="*/ 435743 h 1785886"/>
                  <a:gd name="connsiteX2" fmla="*/ 158021 w 2112262"/>
                  <a:gd name="connsiteY2" fmla="*/ 0 h 1785886"/>
                  <a:gd name="connsiteX3" fmla="*/ 88698 w 2112262"/>
                  <a:gd name="connsiteY3" fmla="*/ 270689 h 1785886"/>
                  <a:gd name="connsiteX4" fmla="*/ 306570 w 2112262"/>
                  <a:gd name="connsiteY4" fmla="*/ 620604 h 1785886"/>
                  <a:gd name="connsiteX5" fmla="*/ 174526 w 2112262"/>
                  <a:gd name="connsiteY5" fmla="*/ 617303 h 1785886"/>
                  <a:gd name="connsiteX6" fmla="*/ 91999 w 2112262"/>
                  <a:gd name="connsiteY6" fmla="*/ 574389 h 1785886"/>
                  <a:gd name="connsiteX7" fmla="*/ 187731 w 2112262"/>
                  <a:gd name="connsiteY7" fmla="*/ 868185 h 1785886"/>
                  <a:gd name="connsiteX8" fmla="*/ 474925 w 2112262"/>
                  <a:gd name="connsiteY8" fmla="*/ 1046444 h 1785886"/>
                  <a:gd name="connsiteX9" fmla="*/ 362688 w 2112262"/>
                  <a:gd name="connsiteY9" fmla="*/ 1053046 h 1785886"/>
                  <a:gd name="connsiteX10" fmla="*/ 266957 w 2112262"/>
                  <a:gd name="connsiteY10" fmla="*/ 1043142 h 1785886"/>
                  <a:gd name="connsiteX11" fmla="*/ 392398 w 2112262"/>
                  <a:gd name="connsiteY11" fmla="*/ 1267616 h 1785886"/>
                  <a:gd name="connsiteX12" fmla="*/ 699399 w 2112262"/>
                  <a:gd name="connsiteY12" fmla="*/ 1373251 h 1785886"/>
                  <a:gd name="connsiteX13" fmla="*/ 395699 w 2112262"/>
                  <a:gd name="connsiteY13" fmla="*/ 1525101 h 1785886"/>
                  <a:gd name="connsiteX14" fmla="*/ 2870 w 2112262"/>
                  <a:gd name="connsiteY14" fmla="*/ 1574617 h 1785886"/>
                  <a:gd name="connsiteX15" fmla="*/ 616872 w 2112262"/>
                  <a:gd name="connsiteY15" fmla="*/ 1785886 h 1785886"/>
                  <a:gd name="connsiteX16" fmla="*/ 1620401 w 2112262"/>
                  <a:gd name="connsiteY16" fmla="*/ 1485488 h 1785886"/>
                  <a:gd name="connsiteX17" fmla="*/ 2082552 w 2112262"/>
                  <a:gd name="connsiteY17" fmla="*/ 736142 h 1785886"/>
                  <a:gd name="connsiteX18" fmla="*/ 2112262 w 2112262"/>
                  <a:gd name="connsiteY18" fmla="*/ 376324 h 1785886"/>
                  <a:gd name="connsiteX19" fmla="*/ 1211067 w 2112262"/>
                  <a:gd name="connsiteY19" fmla="*/ 501765 h 1785886"/>
                  <a:gd name="connsiteX0" fmla="*/ 1211067 w 2112262"/>
                  <a:gd name="connsiteY0" fmla="*/ 501765 h 1785886"/>
                  <a:gd name="connsiteX1" fmla="*/ 801732 w 2112262"/>
                  <a:gd name="connsiteY1" fmla="*/ 435743 h 1785886"/>
                  <a:gd name="connsiteX2" fmla="*/ 158021 w 2112262"/>
                  <a:gd name="connsiteY2" fmla="*/ 0 h 1785886"/>
                  <a:gd name="connsiteX3" fmla="*/ 88698 w 2112262"/>
                  <a:gd name="connsiteY3" fmla="*/ 270689 h 1785886"/>
                  <a:gd name="connsiteX4" fmla="*/ 306570 w 2112262"/>
                  <a:gd name="connsiteY4" fmla="*/ 620604 h 1785886"/>
                  <a:gd name="connsiteX5" fmla="*/ 174526 w 2112262"/>
                  <a:gd name="connsiteY5" fmla="*/ 617303 h 1785886"/>
                  <a:gd name="connsiteX6" fmla="*/ 91999 w 2112262"/>
                  <a:gd name="connsiteY6" fmla="*/ 574389 h 1785886"/>
                  <a:gd name="connsiteX7" fmla="*/ 187731 w 2112262"/>
                  <a:gd name="connsiteY7" fmla="*/ 868185 h 1785886"/>
                  <a:gd name="connsiteX8" fmla="*/ 474925 w 2112262"/>
                  <a:gd name="connsiteY8" fmla="*/ 1046444 h 1785886"/>
                  <a:gd name="connsiteX9" fmla="*/ 362688 w 2112262"/>
                  <a:gd name="connsiteY9" fmla="*/ 1053046 h 1785886"/>
                  <a:gd name="connsiteX10" fmla="*/ 266957 w 2112262"/>
                  <a:gd name="connsiteY10" fmla="*/ 1043142 h 1785886"/>
                  <a:gd name="connsiteX11" fmla="*/ 392398 w 2112262"/>
                  <a:gd name="connsiteY11" fmla="*/ 1267616 h 1785886"/>
                  <a:gd name="connsiteX12" fmla="*/ 699399 w 2112262"/>
                  <a:gd name="connsiteY12" fmla="*/ 1373251 h 1785886"/>
                  <a:gd name="connsiteX13" fmla="*/ 395699 w 2112262"/>
                  <a:gd name="connsiteY13" fmla="*/ 1525101 h 1785886"/>
                  <a:gd name="connsiteX14" fmla="*/ 2870 w 2112262"/>
                  <a:gd name="connsiteY14" fmla="*/ 1574617 h 1785886"/>
                  <a:gd name="connsiteX15" fmla="*/ 616872 w 2112262"/>
                  <a:gd name="connsiteY15" fmla="*/ 1785886 h 1785886"/>
                  <a:gd name="connsiteX16" fmla="*/ 1620401 w 2112262"/>
                  <a:gd name="connsiteY16" fmla="*/ 1485488 h 1785886"/>
                  <a:gd name="connsiteX17" fmla="*/ 2082552 w 2112262"/>
                  <a:gd name="connsiteY17" fmla="*/ 736142 h 1785886"/>
                  <a:gd name="connsiteX18" fmla="*/ 2112262 w 2112262"/>
                  <a:gd name="connsiteY18" fmla="*/ 376324 h 1785886"/>
                  <a:gd name="connsiteX19" fmla="*/ 1211067 w 2112262"/>
                  <a:gd name="connsiteY19" fmla="*/ 501765 h 1785886"/>
                  <a:gd name="connsiteX0" fmla="*/ 1211067 w 2114255"/>
                  <a:gd name="connsiteY0" fmla="*/ 501765 h 1785886"/>
                  <a:gd name="connsiteX1" fmla="*/ 801732 w 2114255"/>
                  <a:gd name="connsiteY1" fmla="*/ 435743 h 1785886"/>
                  <a:gd name="connsiteX2" fmla="*/ 158021 w 2114255"/>
                  <a:gd name="connsiteY2" fmla="*/ 0 h 1785886"/>
                  <a:gd name="connsiteX3" fmla="*/ 88698 w 2114255"/>
                  <a:gd name="connsiteY3" fmla="*/ 270689 h 1785886"/>
                  <a:gd name="connsiteX4" fmla="*/ 306570 w 2114255"/>
                  <a:gd name="connsiteY4" fmla="*/ 620604 h 1785886"/>
                  <a:gd name="connsiteX5" fmla="*/ 174526 w 2114255"/>
                  <a:gd name="connsiteY5" fmla="*/ 617303 h 1785886"/>
                  <a:gd name="connsiteX6" fmla="*/ 91999 w 2114255"/>
                  <a:gd name="connsiteY6" fmla="*/ 574389 h 1785886"/>
                  <a:gd name="connsiteX7" fmla="*/ 187731 w 2114255"/>
                  <a:gd name="connsiteY7" fmla="*/ 868185 h 1785886"/>
                  <a:gd name="connsiteX8" fmla="*/ 474925 w 2114255"/>
                  <a:gd name="connsiteY8" fmla="*/ 1046444 h 1785886"/>
                  <a:gd name="connsiteX9" fmla="*/ 362688 w 2114255"/>
                  <a:gd name="connsiteY9" fmla="*/ 1053046 h 1785886"/>
                  <a:gd name="connsiteX10" fmla="*/ 266957 w 2114255"/>
                  <a:gd name="connsiteY10" fmla="*/ 1043142 h 1785886"/>
                  <a:gd name="connsiteX11" fmla="*/ 392398 w 2114255"/>
                  <a:gd name="connsiteY11" fmla="*/ 1267616 h 1785886"/>
                  <a:gd name="connsiteX12" fmla="*/ 699399 w 2114255"/>
                  <a:gd name="connsiteY12" fmla="*/ 1373251 h 1785886"/>
                  <a:gd name="connsiteX13" fmla="*/ 395699 w 2114255"/>
                  <a:gd name="connsiteY13" fmla="*/ 1525101 h 1785886"/>
                  <a:gd name="connsiteX14" fmla="*/ 2870 w 2114255"/>
                  <a:gd name="connsiteY14" fmla="*/ 1574617 h 1785886"/>
                  <a:gd name="connsiteX15" fmla="*/ 616872 w 2114255"/>
                  <a:gd name="connsiteY15" fmla="*/ 1785886 h 1785886"/>
                  <a:gd name="connsiteX16" fmla="*/ 1620401 w 2114255"/>
                  <a:gd name="connsiteY16" fmla="*/ 1485488 h 1785886"/>
                  <a:gd name="connsiteX17" fmla="*/ 2082552 w 2114255"/>
                  <a:gd name="connsiteY17" fmla="*/ 736142 h 1785886"/>
                  <a:gd name="connsiteX18" fmla="*/ 2112262 w 2114255"/>
                  <a:gd name="connsiteY18" fmla="*/ 376324 h 1785886"/>
                  <a:gd name="connsiteX19" fmla="*/ 1211067 w 2114255"/>
                  <a:gd name="connsiteY19" fmla="*/ 501765 h 1785886"/>
                  <a:gd name="connsiteX0" fmla="*/ 1211067 w 2113838"/>
                  <a:gd name="connsiteY0" fmla="*/ 501765 h 1785886"/>
                  <a:gd name="connsiteX1" fmla="*/ 801732 w 2113838"/>
                  <a:gd name="connsiteY1" fmla="*/ 435743 h 1785886"/>
                  <a:gd name="connsiteX2" fmla="*/ 158021 w 2113838"/>
                  <a:gd name="connsiteY2" fmla="*/ 0 h 1785886"/>
                  <a:gd name="connsiteX3" fmla="*/ 88698 w 2113838"/>
                  <a:gd name="connsiteY3" fmla="*/ 270689 h 1785886"/>
                  <a:gd name="connsiteX4" fmla="*/ 306570 w 2113838"/>
                  <a:gd name="connsiteY4" fmla="*/ 620604 h 1785886"/>
                  <a:gd name="connsiteX5" fmla="*/ 174526 w 2113838"/>
                  <a:gd name="connsiteY5" fmla="*/ 617303 h 1785886"/>
                  <a:gd name="connsiteX6" fmla="*/ 91999 w 2113838"/>
                  <a:gd name="connsiteY6" fmla="*/ 574389 h 1785886"/>
                  <a:gd name="connsiteX7" fmla="*/ 187731 w 2113838"/>
                  <a:gd name="connsiteY7" fmla="*/ 868185 h 1785886"/>
                  <a:gd name="connsiteX8" fmla="*/ 474925 w 2113838"/>
                  <a:gd name="connsiteY8" fmla="*/ 1046444 h 1785886"/>
                  <a:gd name="connsiteX9" fmla="*/ 362688 w 2113838"/>
                  <a:gd name="connsiteY9" fmla="*/ 1053046 h 1785886"/>
                  <a:gd name="connsiteX10" fmla="*/ 266957 w 2113838"/>
                  <a:gd name="connsiteY10" fmla="*/ 1043142 h 1785886"/>
                  <a:gd name="connsiteX11" fmla="*/ 392398 w 2113838"/>
                  <a:gd name="connsiteY11" fmla="*/ 1267616 h 1785886"/>
                  <a:gd name="connsiteX12" fmla="*/ 699399 w 2113838"/>
                  <a:gd name="connsiteY12" fmla="*/ 1373251 h 1785886"/>
                  <a:gd name="connsiteX13" fmla="*/ 395699 w 2113838"/>
                  <a:gd name="connsiteY13" fmla="*/ 1525101 h 1785886"/>
                  <a:gd name="connsiteX14" fmla="*/ 2870 w 2113838"/>
                  <a:gd name="connsiteY14" fmla="*/ 1574617 h 1785886"/>
                  <a:gd name="connsiteX15" fmla="*/ 616872 w 2113838"/>
                  <a:gd name="connsiteY15" fmla="*/ 1785886 h 1785886"/>
                  <a:gd name="connsiteX16" fmla="*/ 1620401 w 2113838"/>
                  <a:gd name="connsiteY16" fmla="*/ 1485488 h 1785886"/>
                  <a:gd name="connsiteX17" fmla="*/ 2072648 w 2113838"/>
                  <a:gd name="connsiteY17" fmla="*/ 782357 h 1785886"/>
                  <a:gd name="connsiteX18" fmla="*/ 2112262 w 2113838"/>
                  <a:gd name="connsiteY18" fmla="*/ 376324 h 1785886"/>
                  <a:gd name="connsiteX19" fmla="*/ 1211067 w 2113838"/>
                  <a:gd name="connsiteY19" fmla="*/ 501765 h 1785886"/>
                  <a:gd name="connsiteX0" fmla="*/ 1211067 w 2114401"/>
                  <a:gd name="connsiteY0" fmla="*/ 501765 h 1785886"/>
                  <a:gd name="connsiteX1" fmla="*/ 801732 w 2114401"/>
                  <a:gd name="connsiteY1" fmla="*/ 435743 h 1785886"/>
                  <a:gd name="connsiteX2" fmla="*/ 158021 w 2114401"/>
                  <a:gd name="connsiteY2" fmla="*/ 0 h 1785886"/>
                  <a:gd name="connsiteX3" fmla="*/ 88698 w 2114401"/>
                  <a:gd name="connsiteY3" fmla="*/ 270689 h 1785886"/>
                  <a:gd name="connsiteX4" fmla="*/ 306570 w 2114401"/>
                  <a:gd name="connsiteY4" fmla="*/ 620604 h 1785886"/>
                  <a:gd name="connsiteX5" fmla="*/ 174526 w 2114401"/>
                  <a:gd name="connsiteY5" fmla="*/ 617303 h 1785886"/>
                  <a:gd name="connsiteX6" fmla="*/ 91999 w 2114401"/>
                  <a:gd name="connsiteY6" fmla="*/ 574389 h 1785886"/>
                  <a:gd name="connsiteX7" fmla="*/ 187731 w 2114401"/>
                  <a:gd name="connsiteY7" fmla="*/ 868185 h 1785886"/>
                  <a:gd name="connsiteX8" fmla="*/ 474925 w 2114401"/>
                  <a:gd name="connsiteY8" fmla="*/ 1046444 h 1785886"/>
                  <a:gd name="connsiteX9" fmla="*/ 362688 w 2114401"/>
                  <a:gd name="connsiteY9" fmla="*/ 1053046 h 1785886"/>
                  <a:gd name="connsiteX10" fmla="*/ 266957 w 2114401"/>
                  <a:gd name="connsiteY10" fmla="*/ 1043142 h 1785886"/>
                  <a:gd name="connsiteX11" fmla="*/ 392398 w 2114401"/>
                  <a:gd name="connsiteY11" fmla="*/ 1267616 h 1785886"/>
                  <a:gd name="connsiteX12" fmla="*/ 699399 w 2114401"/>
                  <a:gd name="connsiteY12" fmla="*/ 1373251 h 1785886"/>
                  <a:gd name="connsiteX13" fmla="*/ 395699 w 2114401"/>
                  <a:gd name="connsiteY13" fmla="*/ 1525101 h 1785886"/>
                  <a:gd name="connsiteX14" fmla="*/ 2870 w 2114401"/>
                  <a:gd name="connsiteY14" fmla="*/ 1574617 h 1785886"/>
                  <a:gd name="connsiteX15" fmla="*/ 616872 w 2114401"/>
                  <a:gd name="connsiteY15" fmla="*/ 1785886 h 1785886"/>
                  <a:gd name="connsiteX16" fmla="*/ 1620401 w 2114401"/>
                  <a:gd name="connsiteY16" fmla="*/ 1485488 h 1785886"/>
                  <a:gd name="connsiteX17" fmla="*/ 2072648 w 2114401"/>
                  <a:gd name="connsiteY17" fmla="*/ 782357 h 1785886"/>
                  <a:gd name="connsiteX18" fmla="*/ 2112262 w 2114401"/>
                  <a:gd name="connsiteY18" fmla="*/ 376324 h 1785886"/>
                  <a:gd name="connsiteX19" fmla="*/ 1211067 w 2114401"/>
                  <a:gd name="connsiteY19" fmla="*/ 501765 h 1785886"/>
                  <a:gd name="connsiteX0" fmla="*/ 1211067 w 2114401"/>
                  <a:gd name="connsiteY0" fmla="*/ 501765 h 1785886"/>
                  <a:gd name="connsiteX1" fmla="*/ 801732 w 2114401"/>
                  <a:gd name="connsiteY1" fmla="*/ 435743 h 1785886"/>
                  <a:gd name="connsiteX2" fmla="*/ 158021 w 2114401"/>
                  <a:gd name="connsiteY2" fmla="*/ 0 h 1785886"/>
                  <a:gd name="connsiteX3" fmla="*/ 88698 w 2114401"/>
                  <a:gd name="connsiteY3" fmla="*/ 270689 h 1785886"/>
                  <a:gd name="connsiteX4" fmla="*/ 306570 w 2114401"/>
                  <a:gd name="connsiteY4" fmla="*/ 620604 h 1785886"/>
                  <a:gd name="connsiteX5" fmla="*/ 174526 w 2114401"/>
                  <a:gd name="connsiteY5" fmla="*/ 617303 h 1785886"/>
                  <a:gd name="connsiteX6" fmla="*/ 91999 w 2114401"/>
                  <a:gd name="connsiteY6" fmla="*/ 574389 h 1785886"/>
                  <a:gd name="connsiteX7" fmla="*/ 187731 w 2114401"/>
                  <a:gd name="connsiteY7" fmla="*/ 868185 h 1785886"/>
                  <a:gd name="connsiteX8" fmla="*/ 474925 w 2114401"/>
                  <a:gd name="connsiteY8" fmla="*/ 1046444 h 1785886"/>
                  <a:gd name="connsiteX9" fmla="*/ 362688 w 2114401"/>
                  <a:gd name="connsiteY9" fmla="*/ 1053046 h 1785886"/>
                  <a:gd name="connsiteX10" fmla="*/ 266957 w 2114401"/>
                  <a:gd name="connsiteY10" fmla="*/ 1043142 h 1785886"/>
                  <a:gd name="connsiteX11" fmla="*/ 392398 w 2114401"/>
                  <a:gd name="connsiteY11" fmla="*/ 1267616 h 1785886"/>
                  <a:gd name="connsiteX12" fmla="*/ 699399 w 2114401"/>
                  <a:gd name="connsiteY12" fmla="*/ 1373251 h 1785886"/>
                  <a:gd name="connsiteX13" fmla="*/ 395699 w 2114401"/>
                  <a:gd name="connsiteY13" fmla="*/ 1525101 h 1785886"/>
                  <a:gd name="connsiteX14" fmla="*/ 2870 w 2114401"/>
                  <a:gd name="connsiteY14" fmla="*/ 1574617 h 1785886"/>
                  <a:gd name="connsiteX15" fmla="*/ 616872 w 2114401"/>
                  <a:gd name="connsiteY15" fmla="*/ 1785886 h 1785886"/>
                  <a:gd name="connsiteX16" fmla="*/ 1620401 w 2114401"/>
                  <a:gd name="connsiteY16" fmla="*/ 1485488 h 1785886"/>
                  <a:gd name="connsiteX17" fmla="*/ 2072648 w 2114401"/>
                  <a:gd name="connsiteY17" fmla="*/ 782357 h 1785886"/>
                  <a:gd name="connsiteX18" fmla="*/ 2112262 w 2114401"/>
                  <a:gd name="connsiteY18" fmla="*/ 376324 h 1785886"/>
                  <a:gd name="connsiteX19" fmla="*/ 1211067 w 2114401"/>
                  <a:gd name="connsiteY19" fmla="*/ 501765 h 1785886"/>
                  <a:gd name="connsiteX0" fmla="*/ 1211067 w 2114401"/>
                  <a:gd name="connsiteY0" fmla="*/ 501765 h 1789187"/>
                  <a:gd name="connsiteX1" fmla="*/ 801732 w 2114401"/>
                  <a:gd name="connsiteY1" fmla="*/ 435743 h 1789187"/>
                  <a:gd name="connsiteX2" fmla="*/ 158021 w 2114401"/>
                  <a:gd name="connsiteY2" fmla="*/ 0 h 1789187"/>
                  <a:gd name="connsiteX3" fmla="*/ 88698 w 2114401"/>
                  <a:gd name="connsiteY3" fmla="*/ 270689 h 1789187"/>
                  <a:gd name="connsiteX4" fmla="*/ 306570 w 2114401"/>
                  <a:gd name="connsiteY4" fmla="*/ 620604 h 1789187"/>
                  <a:gd name="connsiteX5" fmla="*/ 174526 w 2114401"/>
                  <a:gd name="connsiteY5" fmla="*/ 617303 h 1789187"/>
                  <a:gd name="connsiteX6" fmla="*/ 91999 w 2114401"/>
                  <a:gd name="connsiteY6" fmla="*/ 574389 h 1789187"/>
                  <a:gd name="connsiteX7" fmla="*/ 187731 w 2114401"/>
                  <a:gd name="connsiteY7" fmla="*/ 868185 h 1789187"/>
                  <a:gd name="connsiteX8" fmla="*/ 474925 w 2114401"/>
                  <a:gd name="connsiteY8" fmla="*/ 1046444 h 1789187"/>
                  <a:gd name="connsiteX9" fmla="*/ 362688 w 2114401"/>
                  <a:gd name="connsiteY9" fmla="*/ 1053046 h 1789187"/>
                  <a:gd name="connsiteX10" fmla="*/ 266957 w 2114401"/>
                  <a:gd name="connsiteY10" fmla="*/ 1043142 h 1789187"/>
                  <a:gd name="connsiteX11" fmla="*/ 392398 w 2114401"/>
                  <a:gd name="connsiteY11" fmla="*/ 1267616 h 1789187"/>
                  <a:gd name="connsiteX12" fmla="*/ 699399 w 2114401"/>
                  <a:gd name="connsiteY12" fmla="*/ 1373251 h 1789187"/>
                  <a:gd name="connsiteX13" fmla="*/ 395699 w 2114401"/>
                  <a:gd name="connsiteY13" fmla="*/ 1525101 h 1789187"/>
                  <a:gd name="connsiteX14" fmla="*/ 2870 w 2114401"/>
                  <a:gd name="connsiteY14" fmla="*/ 1574617 h 1789187"/>
                  <a:gd name="connsiteX15" fmla="*/ 626775 w 2114401"/>
                  <a:gd name="connsiteY15" fmla="*/ 1789187 h 1789187"/>
                  <a:gd name="connsiteX16" fmla="*/ 1620401 w 2114401"/>
                  <a:gd name="connsiteY16" fmla="*/ 1485488 h 1789187"/>
                  <a:gd name="connsiteX17" fmla="*/ 2072648 w 2114401"/>
                  <a:gd name="connsiteY17" fmla="*/ 782357 h 1789187"/>
                  <a:gd name="connsiteX18" fmla="*/ 2112262 w 2114401"/>
                  <a:gd name="connsiteY18" fmla="*/ 376324 h 1789187"/>
                  <a:gd name="connsiteX19" fmla="*/ 1211067 w 2114401"/>
                  <a:gd name="connsiteY19" fmla="*/ 501765 h 1789187"/>
                  <a:gd name="connsiteX0" fmla="*/ 1211067 w 2114401"/>
                  <a:gd name="connsiteY0" fmla="*/ 501765 h 1803699"/>
                  <a:gd name="connsiteX1" fmla="*/ 801732 w 2114401"/>
                  <a:gd name="connsiteY1" fmla="*/ 435743 h 1803699"/>
                  <a:gd name="connsiteX2" fmla="*/ 158021 w 2114401"/>
                  <a:gd name="connsiteY2" fmla="*/ 0 h 1803699"/>
                  <a:gd name="connsiteX3" fmla="*/ 88698 w 2114401"/>
                  <a:gd name="connsiteY3" fmla="*/ 270689 h 1803699"/>
                  <a:gd name="connsiteX4" fmla="*/ 306570 w 2114401"/>
                  <a:gd name="connsiteY4" fmla="*/ 620604 h 1803699"/>
                  <a:gd name="connsiteX5" fmla="*/ 174526 w 2114401"/>
                  <a:gd name="connsiteY5" fmla="*/ 617303 h 1803699"/>
                  <a:gd name="connsiteX6" fmla="*/ 91999 w 2114401"/>
                  <a:gd name="connsiteY6" fmla="*/ 574389 h 1803699"/>
                  <a:gd name="connsiteX7" fmla="*/ 187731 w 2114401"/>
                  <a:gd name="connsiteY7" fmla="*/ 868185 h 1803699"/>
                  <a:gd name="connsiteX8" fmla="*/ 474925 w 2114401"/>
                  <a:gd name="connsiteY8" fmla="*/ 1046444 h 1803699"/>
                  <a:gd name="connsiteX9" fmla="*/ 362688 w 2114401"/>
                  <a:gd name="connsiteY9" fmla="*/ 1053046 h 1803699"/>
                  <a:gd name="connsiteX10" fmla="*/ 266957 w 2114401"/>
                  <a:gd name="connsiteY10" fmla="*/ 1043142 h 1803699"/>
                  <a:gd name="connsiteX11" fmla="*/ 392398 w 2114401"/>
                  <a:gd name="connsiteY11" fmla="*/ 1267616 h 1803699"/>
                  <a:gd name="connsiteX12" fmla="*/ 699399 w 2114401"/>
                  <a:gd name="connsiteY12" fmla="*/ 1373251 h 1803699"/>
                  <a:gd name="connsiteX13" fmla="*/ 395699 w 2114401"/>
                  <a:gd name="connsiteY13" fmla="*/ 1525101 h 1803699"/>
                  <a:gd name="connsiteX14" fmla="*/ 2870 w 2114401"/>
                  <a:gd name="connsiteY14" fmla="*/ 1574617 h 1803699"/>
                  <a:gd name="connsiteX15" fmla="*/ 626775 w 2114401"/>
                  <a:gd name="connsiteY15" fmla="*/ 1789187 h 1803699"/>
                  <a:gd name="connsiteX16" fmla="*/ 1620401 w 2114401"/>
                  <a:gd name="connsiteY16" fmla="*/ 1485488 h 1803699"/>
                  <a:gd name="connsiteX17" fmla="*/ 2072648 w 2114401"/>
                  <a:gd name="connsiteY17" fmla="*/ 782357 h 1803699"/>
                  <a:gd name="connsiteX18" fmla="*/ 2112262 w 2114401"/>
                  <a:gd name="connsiteY18" fmla="*/ 376324 h 1803699"/>
                  <a:gd name="connsiteX19" fmla="*/ 1211067 w 2114401"/>
                  <a:gd name="connsiteY19" fmla="*/ 501765 h 1803699"/>
                  <a:gd name="connsiteX0" fmla="*/ 1211067 w 2114401"/>
                  <a:gd name="connsiteY0" fmla="*/ 501765 h 1789881"/>
                  <a:gd name="connsiteX1" fmla="*/ 801732 w 2114401"/>
                  <a:gd name="connsiteY1" fmla="*/ 435743 h 1789881"/>
                  <a:gd name="connsiteX2" fmla="*/ 158021 w 2114401"/>
                  <a:gd name="connsiteY2" fmla="*/ 0 h 1789881"/>
                  <a:gd name="connsiteX3" fmla="*/ 88698 w 2114401"/>
                  <a:gd name="connsiteY3" fmla="*/ 270689 h 1789881"/>
                  <a:gd name="connsiteX4" fmla="*/ 306570 w 2114401"/>
                  <a:gd name="connsiteY4" fmla="*/ 620604 h 1789881"/>
                  <a:gd name="connsiteX5" fmla="*/ 174526 w 2114401"/>
                  <a:gd name="connsiteY5" fmla="*/ 617303 h 1789881"/>
                  <a:gd name="connsiteX6" fmla="*/ 91999 w 2114401"/>
                  <a:gd name="connsiteY6" fmla="*/ 574389 h 1789881"/>
                  <a:gd name="connsiteX7" fmla="*/ 187731 w 2114401"/>
                  <a:gd name="connsiteY7" fmla="*/ 868185 h 1789881"/>
                  <a:gd name="connsiteX8" fmla="*/ 474925 w 2114401"/>
                  <a:gd name="connsiteY8" fmla="*/ 1046444 h 1789881"/>
                  <a:gd name="connsiteX9" fmla="*/ 362688 w 2114401"/>
                  <a:gd name="connsiteY9" fmla="*/ 1053046 h 1789881"/>
                  <a:gd name="connsiteX10" fmla="*/ 266957 w 2114401"/>
                  <a:gd name="connsiteY10" fmla="*/ 1043142 h 1789881"/>
                  <a:gd name="connsiteX11" fmla="*/ 392398 w 2114401"/>
                  <a:gd name="connsiteY11" fmla="*/ 1267616 h 1789881"/>
                  <a:gd name="connsiteX12" fmla="*/ 699399 w 2114401"/>
                  <a:gd name="connsiteY12" fmla="*/ 1373251 h 1789881"/>
                  <a:gd name="connsiteX13" fmla="*/ 395699 w 2114401"/>
                  <a:gd name="connsiteY13" fmla="*/ 1525101 h 1789881"/>
                  <a:gd name="connsiteX14" fmla="*/ 2870 w 2114401"/>
                  <a:gd name="connsiteY14" fmla="*/ 1574617 h 1789881"/>
                  <a:gd name="connsiteX15" fmla="*/ 626775 w 2114401"/>
                  <a:gd name="connsiteY15" fmla="*/ 1789187 h 1789881"/>
                  <a:gd name="connsiteX16" fmla="*/ 1620401 w 2114401"/>
                  <a:gd name="connsiteY16" fmla="*/ 1485488 h 1789881"/>
                  <a:gd name="connsiteX17" fmla="*/ 2072648 w 2114401"/>
                  <a:gd name="connsiteY17" fmla="*/ 782357 h 1789881"/>
                  <a:gd name="connsiteX18" fmla="*/ 2112262 w 2114401"/>
                  <a:gd name="connsiteY18" fmla="*/ 376324 h 1789881"/>
                  <a:gd name="connsiteX19" fmla="*/ 1211067 w 2114401"/>
                  <a:gd name="connsiteY19" fmla="*/ 501765 h 1789881"/>
                  <a:gd name="connsiteX0" fmla="*/ 1211067 w 2133173"/>
                  <a:gd name="connsiteY0" fmla="*/ 501765 h 1789241"/>
                  <a:gd name="connsiteX1" fmla="*/ 801732 w 2133173"/>
                  <a:gd name="connsiteY1" fmla="*/ 435743 h 1789241"/>
                  <a:gd name="connsiteX2" fmla="*/ 158021 w 2133173"/>
                  <a:gd name="connsiteY2" fmla="*/ 0 h 1789241"/>
                  <a:gd name="connsiteX3" fmla="*/ 88698 w 2133173"/>
                  <a:gd name="connsiteY3" fmla="*/ 270689 h 1789241"/>
                  <a:gd name="connsiteX4" fmla="*/ 306570 w 2133173"/>
                  <a:gd name="connsiteY4" fmla="*/ 620604 h 1789241"/>
                  <a:gd name="connsiteX5" fmla="*/ 174526 w 2133173"/>
                  <a:gd name="connsiteY5" fmla="*/ 617303 h 1789241"/>
                  <a:gd name="connsiteX6" fmla="*/ 91999 w 2133173"/>
                  <a:gd name="connsiteY6" fmla="*/ 574389 h 1789241"/>
                  <a:gd name="connsiteX7" fmla="*/ 187731 w 2133173"/>
                  <a:gd name="connsiteY7" fmla="*/ 868185 h 1789241"/>
                  <a:gd name="connsiteX8" fmla="*/ 474925 w 2133173"/>
                  <a:gd name="connsiteY8" fmla="*/ 1046444 h 1789241"/>
                  <a:gd name="connsiteX9" fmla="*/ 362688 w 2133173"/>
                  <a:gd name="connsiteY9" fmla="*/ 1053046 h 1789241"/>
                  <a:gd name="connsiteX10" fmla="*/ 266957 w 2133173"/>
                  <a:gd name="connsiteY10" fmla="*/ 1043142 h 1789241"/>
                  <a:gd name="connsiteX11" fmla="*/ 392398 w 2133173"/>
                  <a:gd name="connsiteY11" fmla="*/ 1267616 h 1789241"/>
                  <a:gd name="connsiteX12" fmla="*/ 699399 w 2133173"/>
                  <a:gd name="connsiteY12" fmla="*/ 1373251 h 1789241"/>
                  <a:gd name="connsiteX13" fmla="*/ 395699 w 2133173"/>
                  <a:gd name="connsiteY13" fmla="*/ 1525101 h 1789241"/>
                  <a:gd name="connsiteX14" fmla="*/ 2870 w 2133173"/>
                  <a:gd name="connsiteY14" fmla="*/ 1574617 h 1789241"/>
                  <a:gd name="connsiteX15" fmla="*/ 626775 w 2133173"/>
                  <a:gd name="connsiteY15" fmla="*/ 1789187 h 1789241"/>
                  <a:gd name="connsiteX16" fmla="*/ 1521369 w 2133173"/>
                  <a:gd name="connsiteY16" fmla="*/ 1554810 h 1789241"/>
                  <a:gd name="connsiteX17" fmla="*/ 2072648 w 2133173"/>
                  <a:gd name="connsiteY17" fmla="*/ 782357 h 1789241"/>
                  <a:gd name="connsiteX18" fmla="*/ 2112262 w 2133173"/>
                  <a:gd name="connsiteY18" fmla="*/ 376324 h 1789241"/>
                  <a:gd name="connsiteX19" fmla="*/ 1211067 w 2133173"/>
                  <a:gd name="connsiteY19" fmla="*/ 501765 h 1789241"/>
                  <a:gd name="connsiteX0" fmla="*/ 1211067 w 2118129"/>
                  <a:gd name="connsiteY0" fmla="*/ 501765 h 1789241"/>
                  <a:gd name="connsiteX1" fmla="*/ 801732 w 2118129"/>
                  <a:gd name="connsiteY1" fmla="*/ 435743 h 1789241"/>
                  <a:gd name="connsiteX2" fmla="*/ 158021 w 2118129"/>
                  <a:gd name="connsiteY2" fmla="*/ 0 h 1789241"/>
                  <a:gd name="connsiteX3" fmla="*/ 88698 w 2118129"/>
                  <a:gd name="connsiteY3" fmla="*/ 270689 h 1789241"/>
                  <a:gd name="connsiteX4" fmla="*/ 306570 w 2118129"/>
                  <a:gd name="connsiteY4" fmla="*/ 620604 h 1789241"/>
                  <a:gd name="connsiteX5" fmla="*/ 174526 w 2118129"/>
                  <a:gd name="connsiteY5" fmla="*/ 617303 h 1789241"/>
                  <a:gd name="connsiteX6" fmla="*/ 91999 w 2118129"/>
                  <a:gd name="connsiteY6" fmla="*/ 574389 h 1789241"/>
                  <a:gd name="connsiteX7" fmla="*/ 187731 w 2118129"/>
                  <a:gd name="connsiteY7" fmla="*/ 868185 h 1789241"/>
                  <a:gd name="connsiteX8" fmla="*/ 474925 w 2118129"/>
                  <a:gd name="connsiteY8" fmla="*/ 1046444 h 1789241"/>
                  <a:gd name="connsiteX9" fmla="*/ 362688 w 2118129"/>
                  <a:gd name="connsiteY9" fmla="*/ 1053046 h 1789241"/>
                  <a:gd name="connsiteX10" fmla="*/ 266957 w 2118129"/>
                  <a:gd name="connsiteY10" fmla="*/ 1043142 h 1789241"/>
                  <a:gd name="connsiteX11" fmla="*/ 392398 w 2118129"/>
                  <a:gd name="connsiteY11" fmla="*/ 1267616 h 1789241"/>
                  <a:gd name="connsiteX12" fmla="*/ 699399 w 2118129"/>
                  <a:gd name="connsiteY12" fmla="*/ 1373251 h 1789241"/>
                  <a:gd name="connsiteX13" fmla="*/ 395699 w 2118129"/>
                  <a:gd name="connsiteY13" fmla="*/ 1525101 h 1789241"/>
                  <a:gd name="connsiteX14" fmla="*/ 2870 w 2118129"/>
                  <a:gd name="connsiteY14" fmla="*/ 1574617 h 1789241"/>
                  <a:gd name="connsiteX15" fmla="*/ 626775 w 2118129"/>
                  <a:gd name="connsiteY15" fmla="*/ 1789187 h 1789241"/>
                  <a:gd name="connsiteX16" fmla="*/ 1521369 w 2118129"/>
                  <a:gd name="connsiteY16" fmla="*/ 1554810 h 1789241"/>
                  <a:gd name="connsiteX17" fmla="*/ 2033035 w 2118129"/>
                  <a:gd name="connsiteY17" fmla="*/ 897895 h 1789241"/>
                  <a:gd name="connsiteX18" fmla="*/ 2112262 w 2118129"/>
                  <a:gd name="connsiteY18" fmla="*/ 376324 h 1789241"/>
                  <a:gd name="connsiteX19" fmla="*/ 1211067 w 2118129"/>
                  <a:gd name="connsiteY19" fmla="*/ 501765 h 1789241"/>
                  <a:gd name="connsiteX0" fmla="*/ 1211067 w 2115378"/>
                  <a:gd name="connsiteY0" fmla="*/ 501765 h 1789241"/>
                  <a:gd name="connsiteX1" fmla="*/ 801732 w 2115378"/>
                  <a:gd name="connsiteY1" fmla="*/ 435743 h 1789241"/>
                  <a:gd name="connsiteX2" fmla="*/ 158021 w 2115378"/>
                  <a:gd name="connsiteY2" fmla="*/ 0 h 1789241"/>
                  <a:gd name="connsiteX3" fmla="*/ 88698 w 2115378"/>
                  <a:gd name="connsiteY3" fmla="*/ 270689 h 1789241"/>
                  <a:gd name="connsiteX4" fmla="*/ 306570 w 2115378"/>
                  <a:gd name="connsiteY4" fmla="*/ 620604 h 1789241"/>
                  <a:gd name="connsiteX5" fmla="*/ 174526 w 2115378"/>
                  <a:gd name="connsiteY5" fmla="*/ 617303 h 1789241"/>
                  <a:gd name="connsiteX6" fmla="*/ 91999 w 2115378"/>
                  <a:gd name="connsiteY6" fmla="*/ 574389 h 1789241"/>
                  <a:gd name="connsiteX7" fmla="*/ 187731 w 2115378"/>
                  <a:gd name="connsiteY7" fmla="*/ 868185 h 1789241"/>
                  <a:gd name="connsiteX8" fmla="*/ 474925 w 2115378"/>
                  <a:gd name="connsiteY8" fmla="*/ 1046444 h 1789241"/>
                  <a:gd name="connsiteX9" fmla="*/ 362688 w 2115378"/>
                  <a:gd name="connsiteY9" fmla="*/ 1053046 h 1789241"/>
                  <a:gd name="connsiteX10" fmla="*/ 266957 w 2115378"/>
                  <a:gd name="connsiteY10" fmla="*/ 1043142 h 1789241"/>
                  <a:gd name="connsiteX11" fmla="*/ 392398 w 2115378"/>
                  <a:gd name="connsiteY11" fmla="*/ 1267616 h 1789241"/>
                  <a:gd name="connsiteX12" fmla="*/ 699399 w 2115378"/>
                  <a:gd name="connsiteY12" fmla="*/ 1373251 h 1789241"/>
                  <a:gd name="connsiteX13" fmla="*/ 395699 w 2115378"/>
                  <a:gd name="connsiteY13" fmla="*/ 1525101 h 1789241"/>
                  <a:gd name="connsiteX14" fmla="*/ 2870 w 2115378"/>
                  <a:gd name="connsiteY14" fmla="*/ 1574617 h 1789241"/>
                  <a:gd name="connsiteX15" fmla="*/ 626775 w 2115378"/>
                  <a:gd name="connsiteY15" fmla="*/ 1789187 h 1789241"/>
                  <a:gd name="connsiteX16" fmla="*/ 1521369 w 2115378"/>
                  <a:gd name="connsiteY16" fmla="*/ 1554810 h 1789241"/>
                  <a:gd name="connsiteX17" fmla="*/ 2033035 w 2115378"/>
                  <a:gd name="connsiteY17" fmla="*/ 897895 h 1789241"/>
                  <a:gd name="connsiteX18" fmla="*/ 2112262 w 2115378"/>
                  <a:gd name="connsiteY18" fmla="*/ 376324 h 1789241"/>
                  <a:gd name="connsiteX19" fmla="*/ 1211067 w 2115378"/>
                  <a:gd name="connsiteY19" fmla="*/ 501765 h 1789241"/>
                  <a:gd name="connsiteX0" fmla="*/ 1211067 w 2114389"/>
                  <a:gd name="connsiteY0" fmla="*/ 501765 h 1789241"/>
                  <a:gd name="connsiteX1" fmla="*/ 801732 w 2114389"/>
                  <a:gd name="connsiteY1" fmla="*/ 435743 h 1789241"/>
                  <a:gd name="connsiteX2" fmla="*/ 158021 w 2114389"/>
                  <a:gd name="connsiteY2" fmla="*/ 0 h 1789241"/>
                  <a:gd name="connsiteX3" fmla="*/ 88698 w 2114389"/>
                  <a:gd name="connsiteY3" fmla="*/ 270689 h 1789241"/>
                  <a:gd name="connsiteX4" fmla="*/ 306570 w 2114389"/>
                  <a:gd name="connsiteY4" fmla="*/ 620604 h 1789241"/>
                  <a:gd name="connsiteX5" fmla="*/ 174526 w 2114389"/>
                  <a:gd name="connsiteY5" fmla="*/ 617303 h 1789241"/>
                  <a:gd name="connsiteX6" fmla="*/ 91999 w 2114389"/>
                  <a:gd name="connsiteY6" fmla="*/ 574389 h 1789241"/>
                  <a:gd name="connsiteX7" fmla="*/ 187731 w 2114389"/>
                  <a:gd name="connsiteY7" fmla="*/ 868185 h 1789241"/>
                  <a:gd name="connsiteX8" fmla="*/ 474925 w 2114389"/>
                  <a:gd name="connsiteY8" fmla="*/ 1046444 h 1789241"/>
                  <a:gd name="connsiteX9" fmla="*/ 362688 w 2114389"/>
                  <a:gd name="connsiteY9" fmla="*/ 1053046 h 1789241"/>
                  <a:gd name="connsiteX10" fmla="*/ 266957 w 2114389"/>
                  <a:gd name="connsiteY10" fmla="*/ 1043142 h 1789241"/>
                  <a:gd name="connsiteX11" fmla="*/ 392398 w 2114389"/>
                  <a:gd name="connsiteY11" fmla="*/ 1267616 h 1789241"/>
                  <a:gd name="connsiteX12" fmla="*/ 699399 w 2114389"/>
                  <a:gd name="connsiteY12" fmla="*/ 1373251 h 1789241"/>
                  <a:gd name="connsiteX13" fmla="*/ 395699 w 2114389"/>
                  <a:gd name="connsiteY13" fmla="*/ 1525101 h 1789241"/>
                  <a:gd name="connsiteX14" fmla="*/ 2870 w 2114389"/>
                  <a:gd name="connsiteY14" fmla="*/ 1574617 h 1789241"/>
                  <a:gd name="connsiteX15" fmla="*/ 626775 w 2114389"/>
                  <a:gd name="connsiteY15" fmla="*/ 1789187 h 1789241"/>
                  <a:gd name="connsiteX16" fmla="*/ 1521369 w 2114389"/>
                  <a:gd name="connsiteY16" fmla="*/ 1554810 h 1789241"/>
                  <a:gd name="connsiteX17" fmla="*/ 2019831 w 2114389"/>
                  <a:gd name="connsiteY17" fmla="*/ 934207 h 1789241"/>
                  <a:gd name="connsiteX18" fmla="*/ 2112262 w 2114389"/>
                  <a:gd name="connsiteY18" fmla="*/ 376324 h 1789241"/>
                  <a:gd name="connsiteX19" fmla="*/ 1211067 w 2114389"/>
                  <a:gd name="connsiteY19" fmla="*/ 501765 h 1789241"/>
                  <a:gd name="connsiteX0" fmla="*/ 1211067 w 2114389"/>
                  <a:gd name="connsiteY0" fmla="*/ 501765 h 1789241"/>
                  <a:gd name="connsiteX1" fmla="*/ 801732 w 2114389"/>
                  <a:gd name="connsiteY1" fmla="*/ 435743 h 1789241"/>
                  <a:gd name="connsiteX2" fmla="*/ 158021 w 2114389"/>
                  <a:gd name="connsiteY2" fmla="*/ 0 h 1789241"/>
                  <a:gd name="connsiteX3" fmla="*/ 88698 w 2114389"/>
                  <a:gd name="connsiteY3" fmla="*/ 270689 h 1789241"/>
                  <a:gd name="connsiteX4" fmla="*/ 306570 w 2114389"/>
                  <a:gd name="connsiteY4" fmla="*/ 620604 h 1789241"/>
                  <a:gd name="connsiteX5" fmla="*/ 174526 w 2114389"/>
                  <a:gd name="connsiteY5" fmla="*/ 617303 h 1789241"/>
                  <a:gd name="connsiteX6" fmla="*/ 91999 w 2114389"/>
                  <a:gd name="connsiteY6" fmla="*/ 574389 h 1789241"/>
                  <a:gd name="connsiteX7" fmla="*/ 187731 w 2114389"/>
                  <a:gd name="connsiteY7" fmla="*/ 868185 h 1789241"/>
                  <a:gd name="connsiteX8" fmla="*/ 474925 w 2114389"/>
                  <a:gd name="connsiteY8" fmla="*/ 1046444 h 1789241"/>
                  <a:gd name="connsiteX9" fmla="*/ 362688 w 2114389"/>
                  <a:gd name="connsiteY9" fmla="*/ 1053046 h 1789241"/>
                  <a:gd name="connsiteX10" fmla="*/ 266957 w 2114389"/>
                  <a:gd name="connsiteY10" fmla="*/ 1043142 h 1789241"/>
                  <a:gd name="connsiteX11" fmla="*/ 392398 w 2114389"/>
                  <a:gd name="connsiteY11" fmla="*/ 1267616 h 1789241"/>
                  <a:gd name="connsiteX12" fmla="*/ 699399 w 2114389"/>
                  <a:gd name="connsiteY12" fmla="*/ 1373251 h 1789241"/>
                  <a:gd name="connsiteX13" fmla="*/ 395699 w 2114389"/>
                  <a:gd name="connsiteY13" fmla="*/ 1525101 h 1789241"/>
                  <a:gd name="connsiteX14" fmla="*/ 2870 w 2114389"/>
                  <a:gd name="connsiteY14" fmla="*/ 1574617 h 1789241"/>
                  <a:gd name="connsiteX15" fmla="*/ 626775 w 2114389"/>
                  <a:gd name="connsiteY15" fmla="*/ 1789187 h 1789241"/>
                  <a:gd name="connsiteX16" fmla="*/ 1521369 w 2114389"/>
                  <a:gd name="connsiteY16" fmla="*/ 1554810 h 1789241"/>
                  <a:gd name="connsiteX17" fmla="*/ 2019831 w 2114389"/>
                  <a:gd name="connsiteY17" fmla="*/ 934207 h 1789241"/>
                  <a:gd name="connsiteX18" fmla="*/ 2112262 w 2114389"/>
                  <a:gd name="connsiteY18" fmla="*/ 376324 h 1789241"/>
                  <a:gd name="connsiteX19" fmla="*/ 1211067 w 2114389"/>
                  <a:gd name="connsiteY19" fmla="*/ 501765 h 1789241"/>
                  <a:gd name="connsiteX0" fmla="*/ 1211067 w 2114389"/>
                  <a:gd name="connsiteY0" fmla="*/ 501765 h 1802441"/>
                  <a:gd name="connsiteX1" fmla="*/ 801732 w 2114389"/>
                  <a:gd name="connsiteY1" fmla="*/ 435743 h 1802441"/>
                  <a:gd name="connsiteX2" fmla="*/ 158021 w 2114389"/>
                  <a:gd name="connsiteY2" fmla="*/ 0 h 1802441"/>
                  <a:gd name="connsiteX3" fmla="*/ 88698 w 2114389"/>
                  <a:gd name="connsiteY3" fmla="*/ 270689 h 1802441"/>
                  <a:gd name="connsiteX4" fmla="*/ 306570 w 2114389"/>
                  <a:gd name="connsiteY4" fmla="*/ 620604 h 1802441"/>
                  <a:gd name="connsiteX5" fmla="*/ 174526 w 2114389"/>
                  <a:gd name="connsiteY5" fmla="*/ 617303 h 1802441"/>
                  <a:gd name="connsiteX6" fmla="*/ 91999 w 2114389"/>
                  <a:gd name="connsiteY6" fmla="*/ 574389 h 1802441"/>
                  <a:gd name="connsiteX7" fmla="*/ 187731 w 2114389"/>
                  <a:gd name="connsiteY7" fmla="*/ 868185 h 1802441"/>
                  <a:gd name="connsiteX8" fmla="*/ 474925 w 2114389"/>
                  <a:gd name="connsiteY8" fmla="*/ 1046444 h 1802441"/>
                  <a:gd name="connsiteX9" fmla="*/ 362688 w 2114389"/>
                  <a:gd name="connsiteY9" fmla="*/ 1053046 h 1802441"/>
                  <a:gd name="connsiteX10" fmla="*/ 266957 w 2114389"/>
                  <a:gd name="connsiteY10" fmla="*/ 1043142 h 1802441"/>
                  <a:gd name="connsiteX11" fmla="*/ 392398 w 2114389"/>
                  <a:gd name="connsiteY11" fmla="*/ 1267616 h 1802441"/>
                  <a:gd name="connsiteX12" fmla="*/ 699399 w 2114389"/>
                  <a:gd name="connsiteY12" fmla="*/ 1373251 h 1802441"/>
                  <a:gd name="connsiteX13" fmla="*/ 395699 w 2114389"/>
                  <a:gd name="connsiteY13" fmla="*/ 1525101 h 1802441"/>
                  <a:gd name="connsiteX14" fmla="*/ 2870 w 2114389"/>
                  <a:gd name="connsiteY14" fmla="*/ 1574617 h 1802441"/>
                  <a:gd name="connsiteX15" fmla="*/ 781926 w 2114389"/>
                  <a:gd name="connsiteY15" fmla="*/ 1802391 h 1802441"/>
                  <a:gd name="connsiteX16" fmla="*/ 1521369 w 2114389"/>
                  <a:gd name="connsiteY16" fmla="*/ 1554810 h 1802441"/>
                  <a:gd name="connsiteX17" fmla="*/ 2019831 w 2114389"/>
                  <a:gd name="connsiteY17" fmla="*/ 934207 h 1802441"/>
                  <a:gd name="connsiteX18" fmla="*/ 2112262 w 2114389"/>
                  <a:gd name="connsiteY18" fmla="*/ 376324 h 1802441"/>
                  <a:gd name="connsiteX19" fmla="*/ 1211067 w 2114389"/>
                  <a:gd name="connsiteY19" fmla="*/ 501765 h 1802441"/>
                  <a:gd name="connsiteX0" fmla="*/ 1211189 w 2114511"/>
                  <a:gd name="connsiteY0" fmla="*/ 501765 h 1802460"/>
                  <a:gd name="connsiteX1" fmla="*/ 801854 w 2114511"/>
                  <a:gd name="connsiteY1" fmla="*/ 435743 h 1802460"/>
                  <a:gd name="connsiteX2" fmla="*/ 158143 w 2114511"/>
                  <a:gd name="connsiteY2" fmla="*/ 0 h 1802460"/>
                  <a:gd name="connsiteX3" fmla="*/ 88820 w 2114511"/>
                  <a:gd name="connsiteY3" fmla="*/ 270689 h 1802460"/>
                  <a:gd name="connsiteX4" fmla="*/ 306692 w 2114511"/>
                  <a:gd name="connsiteY4" fmla="*/ 620604 h 1802460"/>
                  <a:gd name="connsiteX5" fmla="*/ 174648 w 2114511"/>
                  <a:gd name="connsiteY5" fmla="*/ 617303 h 1802460"/>
                  <a:gd name="connsiteX6" fmla="*/ 92121 w 2114511"/>
                  <a:gd name="connsiteY6" fmla="*/ 574389 h 1802460"/>
                  <a:gd name="connsiteX7" fmla="*/ 187853 w 2114511"/>
                  <a:gd name="connsiteY7" fmla="*/ 868185 h 1802460"/>
                  <a:gd name="connsiteX8" fmla="*/ 475047 w 2114511"/>
                  <a:gd name="connsiteY8" fmla="*/ 1046444 h 1802460"/>
                  <a:gd name="connsiteX9" fmla="*/ 362810 w 2114511"/>
                  <a:gd name="connsiteY9" fmla="*/ 1053046 h 1802460"/>
                  <a:gd name="connsiteX10" fmla="*/ 267079 w 2114511"/>
                  <a:gd name="connsiteY10" fmla="*/ 1043142 h 1802460"/>
                  <a:gd name="connsiteX11" fmla="*/ 392520 w 2114511"/>
                  <a:gd name="connsiteY11" fmla="*/ 1267616 h 1802460"/>
                  <a:gd name="connsiteX12" fmla="*/ 699521 w 2114511"/>
                  <a:gd name="connsiteY12" fmla="*/ 1373251 h 1802460"/>
                  <a:gd name="connsiteX13" fmla="*/ 395821 w 2114511"/>
                  <a:gd name="connsiteY13" fmla="*/ 1525101 h 1802460"/>
                  <a:gd name="connsiteX14" fmla="*/ 2992 w 2114511"/>
                  <a:gd name="connsiteY14" fmla="*/ 1577918 h 1802460"/>
                  <a:gd name="connsiteX15" fmla="*/ 782048 w 2114511"/>
                  <a:gd name="connsiteY15" fmla="*/ 1802391 h 1802460"/>
                  <a:gd name="connsiteX16" fmla="*/ 1521491 w 2114511"/>
                  <a:gd name="connsiteY16" fmla="*/ 1554810 h 1802460"/>
                  <a:gd name="connsiteX17" fmla="*/ 2019953 w 2114511"/>
                  <a:gd name="connsiteY17" fmla="*/ 934207 h 1802460"/>
                  <a:gd name="connsiteX18" fmla="*/ 2112384 w 2114511"/>
                  <a:gd name="connsiteY18" fmla="*/ 376324 h 1802460"/>
                  <a:gd name="connsiteX19" fmla="*/ 1211189 w 2114511"/>
                  <a:gd name="connsiteY19" fmla="*/ 501765 h 1802460"/>
                  <a:gd name="connsiteX0" fmla="*/ 1211189 w 2114511"/>
                  <a:gd name="connsiteY0" fmla="*/ 501765 h 1802494"/>
                  <a:gd name="connsiteX1" fmla="*/ 801854 w 2114511"/>
                  <a:gd name="connsiteY1" fmla="*/ 435743 h 1802494"/>
                  <a:gd name="connsiteX2" fmla="*/ 158143 w 2114511"/>
                  <a:gd name="connsiteY2" fmla="*/ 0 h 1802494"/>
                  <a:gd name="connsiteX3" fmla="*/ 88820 w 2114511"/>
                  <a:gd name="connsiteY3" fmla="*/ 270689 h 1802494"/>
                  <a:gd name="connsiteX4" fmla="*/ 306692 w 2114511"/>
                  <a:gd name="connsiteY4" fmla="*/ 620604 h 1802494"/>
                  <a:gd name="connsiteX5" fmla="*/ 174648 w 2114511"/>
                  <a:gd name="connsiteY5" fmla="*/ 617303 h 1802494"/>
                  <a:gd name="connsiteX6" fmla="*/ 92121 w 2114511"/>
                  <a:gd name="connsiteY6" fmla="*/ 574389 h 1802494"/>
                  <a:gd name="connsiteX7" fmla="*/ 187853 w 2114511"/>
                  <a:gd name="connsiteY7" fmla="*/ 868185 h 1802494"/>
                  <a:gd name="connsiteX8" fmla="*/ 475047 w 2114511"/>
                  <a:gd name="connsiteY8" fmla="*/ 1046444 h 1802494"/>
                  <a:gd name="connsiteX9" fmla="*/ 362810 w 2114511"/>
                  <a:gd name="connsiteY9" fmla="*/ 1053046 h 1802494"/>
                  <a:gd name="connsiteX10" fmla="*/ 267079 w 2114511"/>
                  <a:gd name="connsiteY10" fmla="*/ 1043142 h 1802494"/>
                  <a:gd name="connsiteX11" fmla="*/ 392520 w 2114511"/>
                  <a:gd name="connsiteY11" fmla="*/ 1267616 h 1802494"/>
                  <a:gd name="connsiteX12" fmla="*/ 699521 w 2114511"/>
                  <a:gd name="connsiteY12" fmla="*/ 1373251 h 1802494"/>
                  <a:gd name="connsiteX13" fmla="*/ 395821 w 2114511"/>
                  <a:gd name="connsiteY13" fmla="*/ 1525101 h 1802494"/>
                  <a:gd name="connsiteX14" fmla="*/ 2992 w 2114511"/>
                  <a:gd name="connsiteY14" fmla="*/ 1577918 h 1802494"/>
                  <a:gd name="connsiteX15" fmla="*/ 782048 w 2114511"/>
                  <a:gd name="connsiteY15" fmla="*/ 1802391 h 1802494"/>
                  <a:gd name="connsiteX16" fmla="*/ 1521491 w 2114511"/>
                  <a:gd name="connsiteY16" fmla="*/ 1554810 h 1802494"/>
                  <a:gd name="connsiteX17" fmla="*/ 2019953 w 2114511"/>
                  <a:gd name="connsiteY17" fmla="*/ 934207 h 1802494"/>
                  <a:gd name="connsiteX18" fmla="*/ 2112384 w 2114511"/>
                  <a:gd name="connsiteY18" fmla="*/ 376324 h 1802494"/>
                  <a:gd name="connsiteX19" fmla="*/ 1211189 w 2114511"/>
                  <a:gd name="connsiteY19" fmla="*/ 501765 h 1802494"/>
                  <a:gd name="connsiteX0" fmla="*/ 1211189 w 2114511"/>
                  <a:gd name="connsiteY0" fmla="*/ 501765 h 1792601"/>
                  <a:gd name="connsiteX1" fmla="*/ 801854 w 2114511"/>
                  <a:gd name="connsiteY1" fmla="*/ 435743 h 1792601"/>
                  <a:gd name="connsiteX2" fmla="*/ 158143 w 2114511"/>
                  <a:gd name="connsiteY2" fmla="*/ 0 h 1792601"/>
                  <a:gd name="connsiteX3" fmla="*/ 88820 w 2114511"/>
                  <a:gd name="connsiteY3" fmla="*/ 270689 h 1792601"/>
                  <a:gd name="connsiteX4" fmla="*/ 306692 w 2114511"/>
                  <a:gd name="connsiteY4" fmla="*/ 620604 h 1792601"/>
                  <a:gd name="connsiteX5" fmla="*/ 174648 w 2114511"/>
                  <a:gd name="connsiteY5" fmla="*/ 617303 h 1792601"/>
                  <a:gd name="connsiteX6" fmla="*/ 92121 w 2114511"/>
                  <a:gd name="connsiteY6" fmla="*/ 574389 h 1792601"/>
                  <a:gd name="connsiteX7" fmla="*/ 187853 w 2114511"/>
                  <a:gd name="connsiteY7" fmla="*/ 868185 h 1792601"/>
                  <a:gd name="connsiteX8" fmla="*/ 475047 w 2114511"/>
                  <a:gd name="connsiteY8" fmla="*/ 1046444 h 1792601"/>
                  <a:gd name="connsiteX9" fmla="*/ 362810 w 2114511"/>
                  <a:gd name="connsiteY9" fmla="*/ 1053046 h 1792601"/>
                  <a:gd name="connsiteX10" fmla="*/ 267079 w 2114511"/>
                  <a:gd name="connsiteY10" fmla="*/ 1043142 h 1792601"/>
                  <a:gd name="connsiteX11" fmla="*/ 392520 w 2114511"/>
                  <a:gd name="connsiteY11" fmla="*/ 1267616 h 1792601"/>
                  <a:gd name="connsiteX12" fmla="*/ 699521 w 2114511"/>
                  <a:gd name="connsiteY12" fmla="*/ 1373251 h 1792601"/>
                  <a:gd name="connsiteX13" fmla="*/ 395821 w 2114511"/>
                  <a:gd name="connsiteY13" fmla="*/ 1525101 h 1792601"/>
                  <a:gd name="connsiteX14" fmla="*/ 2992 w 2114511"/>
                  <a:gd name="connsiteY14" fmla="*/ 1577918 h 1792601"/>
                  <a:gd name="connsiteX15" fmla="*/ 785349 w 2114511"/>
                  <a:gd name="connsiteY15" fmla="*/ 1792487 h 1792601"/>
                  <a:gd name="connsiteX16" fmla="*/ 1521491 w 2114511"/>
                  <a:gd name="connsiteY16" fmla="*/ 1554810 h 1792601"/>
                  <a:gd name="connsiteX17" fmla="*/ 2019953 w 2114511"/>
                  <a:gd name="connsiteY17" fmla="*/ 934207 h 1792601"/>
                  <a:gd name="connsiteX18" fmla="*/ 2112384 w 2114511"/>
                  <a:gd name="connsiteY18" fmla="*/ 376324 h 1792601"/>
                  <a:gd name="connsiteX19" fmla="*/ 1211189 w 2114511"/>
                  <a:gd name="connsiteY19" fmla="*/ 501765 h 1792601"/>
                  <a:gd name="connsiteX0" fmla="*/ 1211189 w 2114511"/>
                  <a:gd name="connsiteY0" fmla="*/ 501765 h 1793233"/>
                  <a:gd name="connsiteX1" fmla="*/ 801854 w 2114511"/>
                  <a:gd name="connsiteY1" fmla="*/ 435743 h 1793233"/>
                  <a:gd name="connsiteX2" fmla="*/ 158143 w 2114511"/>
                  <a:gd name="connsiteY2" fmla="*/ 0 h 1793233"/>
                  <a:gd name="connsiteX3" fmla="*/ 88820 w 2114511"/>
                  <a:gd name="connsiteY3" fmla="*/ 270689 h 1793233"/>
                  <a:gd name="connsiteX4" fmla="*/ 306692 w 2114511"/>
                  <a:gd name="connsiteY4" fmla="*/ 620604 h 1793233"/>
                  <a:gd name="connsiteX5" fmla="*/ 174648 w 2114511"/>
                  <a:gd name="connsiteY5" fmla="*/ 617303 h 1793233"/>
                  <a:gd name="connsiteX6" fmla="*/ 92121 w 2114511"/>
                  <a:gd name="connsiteY6" fmla="*/ 574389 h 1793233"/>
                  <a:gd name="connsiteX7" fmla="*/ 187853 w 2114511"/>
                  <a:gd name="connsiteY7" fmla="*/ 868185 h 1793233"/>
                  <a:gd name="connsiteX8" fmla="*/ 475047 w 2114511"/>
                  <a:gd name="connsiteY8" fmla="*/ 1046444 h 1793233"/>
                  <a:gd name="connsiteX9" fmla="*/ 362810 w 2114511"/>
                  <a:gd name="connsiteY9" fmla="*/ 1053046 h 1793233"/>
                  <a:gd name="connsiteX10" fmla="*/ 267079 w 2114511"/>
                  <a:gd name="connsiteY10" fmla="*/ 1043142 h 1793233"/>
                  <a:gd name="connsiteX11" fmla="*/ 392520 w 2114511"/>
                  <a:gd name="connsiteY11" fmla="*/ 1267616 h 1793233"/>
                  <a:gd name="connsiteX12" fmla="*/ 699521 w 2114511"/>
                  <a:gd name="connsiteY12" fmla="*/ 1373251 h 1793233"/>
                  <a:gd name="connsiteX13" fmla="*/ 395821 w 2114511"/>
                  <a:gd name="connsiteY13" fmla="*/ 1525101 h 1793233"/>
                  <a:gd name="connsiteX14" fmla="*/ 2992 w 2114511"/>
                  <a:gd name="connsiteY14" fmla="*/ 1577918 h 1793233"/>
                  <a:gd name="connsiteX15" fmla="*/ 785349 w 2114511"/>
                  <a:gd name="connsiteY15" fmla="*/ 1792487 h 1793233"/>
                  <a:gd name="connsiteX16" fmla="*/ 1521491 w 2114511"/>
                  <a:gd name="connsiteY16" fmla="*/ 1554810 h 1793233"/>
                  <a:gd name="connsiteX17" fmla="*/ 2019953 w 2114511"/>
                  <a:gd name="connsiteY17" fmla="*/ 934207 h 1793233"/>
                  <a:gd name="connsiteX18" fmla="*/ 2112384 w 2114511"/>
                  <a:gd name="connsiteY18" fmla="*/ 376324 h 1793233"/>
                  <a:gd name="connsiteX19" fmla="*/ 1211189 w 2114511"/>
                  <a:gd name="connsiteY19" fmla="*/ 501765 h 1793233"/>
                  <a:gd name="connsiteX0" fmla="*/ 1211189 w 2115358"/>
                  <a:gd name="connsiteY0" fmla="*/ 501765 h 1792857"/>
                  <a:gd name="connsiteX1" fmla="*/ 801854 w 2115358"/>
                  <a:gd name="connsiteY1" fmla="*/ 435743 h 1792857"/>
                  <a:gd name="connsiteX2" fmla="*/ 158143 w 2115358"/>
                  <a:gd name="connsiteY2" fmla="*/ 0 h 1792857"/>
                  <a:gd name="connsiteX3" fmla="*/ 88820 w 2115358"/>
                  <a:gd name="connsiteY3" fmla="*/ 270689 h 1792857"/>
                  <a:gd name="connsiteX4" fmla="*/ 306692 w 2115358"/>
                  <a:gd name="connsiteY4" fmla="*/ 620604 h 1792857"/>
                  <a:gd name="connsiteX5" fmla="*/ 174648 w 2115358"/>
                  <a:gd name="connsiteY5" fmla="*/ 617303 h 1792857"/>
                  <a:gd name="connsiteX6" fmla="*/ 92121 w 2115358"/>
                  <a:gd name="connsiteY6" fmla="*/ 574389 h 1792857"/>
                  <a:gd name="connsiteX7" fmla="*/ 187853 w 2115358"/>
                  <a:gd name="connsiteY7" fmla="*/ 868185 h 1792857"/>
                  <a:gd name="connsiteX8" fmla="*/ 475047 w 2115358"/>
                  <a:gd name="connsiteY8" fmla="*/ 1046444 h 1792857"/>
                  <a:gd name="connsiteX9" fmla="*/ 362810 w 2115358"/>
                  <a:gd name="connsiteY9" fmla="*/ 1053046 h 1792857"/>
                  <a:gd name="connsiteX10" fmla="*/ 267079 w 2115358"/>
                  <a:gd name="connsiteY10" fmla="*/ 1043142 h 1792857"/>
                  <a:gd name="connsiteX11" fmla="*/ 392520 w 2115358"/>
                  <a:gd name="connsiteY11" fmla="*/ 1267616 h 1792857"/>
                  <a:gd name="connsiteX12" fmla="*/ 699521 w 2115358"/>
                  <a:gd name="connsiteY12" fmla="*/ 1373251 h 1792857"/>
                  <a:gd name="connsiteX13" fmla="*/ 395821 w 2115358"/>
                  <a:gd name="connsiteY13" fmla="*/ 1525101 h 1792857"/>
                  <a:gd name="connsiteX14" fmla="*/ 2992 w 2115358"/>
                  <a:gd name="connsiteY14" fmla="*/ 1577918 h 1792857"/>
                  <a:gd name="connsiteX15" fmla="*/ 785349 w 2115358"/>
                  <a:gd name="connsiteY15" fmla="*/ 1792487 h 1792857"/>
                  <a:gd name="connsiteX16" fmla="*/ 1564405 w 2115358"/>
                  <a:gd name="connsiteY16" fmla="*/ 1535003 h 1792857"/>
                  <a:gd name="connsiteX17" fmla="*/ 2019953 w 2115358"/>
                  <a:gd name="connsiteY17" fmla="*/ 934207 h 1792857"/>
                  <a:gd name="connsiteX18" fmla="*/ 2112384 w 2115358"/>
                  <a:gd name="connsiteY18" fmla="*/ 376324 h 1792857"/>
                  <a:gd name="connsiteX19" fmla="*/ 1211189 w 2115358"/>
                  <a:gd name="connsiteY19" fmla="*/ 501765 h 1792857"/>
                  <a:gd name="connsiteX0" fmla="*/ 1211189 w 2115358"/>
                  <a:gd name="connsiteY0" fmla="*/ 501765 h 1792857"/>
                  <a:gd name="connsiteX1" fmla="*/ 801854 w 2115358"/>
                  <a:gd name="connsiteY1" fmla="*/ 435743 h 1792857"/>
                  <a:gd name="connsiteX2" fmla="*/ 158143 w 2115358"/>
                  <a:gd name="connsiteY2" fmla="*/ 0 h 1792857"/>
                  <a:gd name="connsiteX3" fmla="*/ 88820 w 2115358"/>
                  <a:gd name="connsiteY3" fmla="*/ 270689 h 1792857"/>
                  <a:gd name="connsiteX4" fmla="*/ 306692 w 2115358"/>
                  <a:gd name="connsiteY4" fmla="*/ 620604 h 1792857"/>
                  <a:gd name="connsiteX5" fmla="*/ 174648 w 2115358"/>
                  <a:gd name="connsiteY5" fmla="*/ 617303 h 1792857"/>
                  <a:gd name="connsiteX6" fmla="*/ 92121 w 2115358"/>
                  <a:gd name="connsiteY6" fmla="*/ 574389 h 1792857"/>
                  <a:gd name="connsiteX7" fmla="*/ 187853 w 2115358"/>
                  <a:gd name="connsiteY7" fmla="*/ 868185 h 1792857"/>
                  <a:gd name="connsiteX8" fmla="*/ 475047 w 2115358"/>
                  <a:gd name="connsiteY8" fmla="*/ 1046444 h 1792857"/>
                  <a:gd name="connsiteX9" fmla="*/ 362810 w 2115358"/>
                  <a:gd name="connsiteY9" fmla="*/ 1053046 h 1792857"/>
                  <a:gd name="connsiteX10" fmla="*/ 267079 w 2115358"/>
                  <a:gd name="connsiteY10" fmla="*/ 1043142 h 1792857"/>
                  <a:gd name="connsiteX11" fmla="*/ 392520 w 2115358"/>
                  <a:gd name="connsiteY11" fmla="*/ 1267616 h 1792857"/>
                  <a:gd name="connsiteX12" fmla="*/ 699521 w 2115358"/>
                  <a:gd name="connsiteY12" fmla="*/ 1373251 h 1792857"/>
                  <a:gd name="connsiteX13" fmla="*/ 395821 w 2115358"/>
                  <a:gd name="connsiteY13" fmla="*/ 1525101 h 1792857"/>
                  <a:gd name="connsiteX14" fmla="*/ 2992 w 2115358"/>
                  <a:gd name="connsiteY14" fmla="*/ 1577918 h 1792857"/>
                  <a:gd name="connsiteX15" fmla="*/ 785349 w 2115358"/>
                  <a:gd name="connsiteY15" fmla="*/ 1792487 h 1792857"/>
                  <a:gd name="connsiteX16" fmla="*/ 1564405 w 2115358"/>
                  <a:gd name="connsiteY16" fmla="*/ 1535003 h 1792857"/>
                  <a:gd name="connsiteX17" fmla="*/ 2019953 w 2115358"/>
                  <a:gd name="connsiteY17" fmla="*/ 934207 h 1792857"/>
                  <a:gd name="connsiteX18" fmla="*/ 2112384 w 2115358"/>
                  <a:gd name="connsiteY18" fmla="*/ 376324 h 1792857"/>
                  <a:gd name="connsiteX19" fmla="*/ 1211189 w 2115358"/>
                  <a:gd name="connsiteY19" fmla="*/ 501765 h 1792857"/>
                  <a:gd name="connsiteX0" fmla="*/ 1211189 w 2115454"/>
                  <a:gd name="connsiteY0" fmla="*/ 501765 h 1793096"/>
                  <a:gd name="connsiteX1" fmla="*/ 801854 w 2115454"/>
                  <a:gd name="connsiteY1" fmla="*/ 435743 h 1793096"/>
                  <a:gd name="connsiteX2" fmla="*/ 158143 w 2115454"/>
                  <a:gd name="connsiteY2" fmla="*/ 0 h 1793096"/>
                  <a:gd name="connsiteX3" fmla="*/ 88820 w 2115454"/>
                  <a:gd name="connsiteY3" fmla="*/ 270689 h 1793096"/>
                  <a:gd name="connsiteX4" fmla="*/ 306692 w 2115454"/>
                  <a:gd name="connsiteY4" fmla="*/ 620604 h 1793096"/>
                  <a:gd name="connsiteX5" fmla="*/ 174648 w 2115454"/>
                  <a:gd name="connsiteY5" fmla="*/ 617303 h 1793096"/>
                  <a:gd name="connsiteX6" fmla="*/ 92121 w 2115454"/>
                  <a:gd name="connsiteY6" fmla="*/ 574389 h 1793096"/>
                  <a:gd name="connsiteX7" fmla="*/ 187853 w 2115454"/>
                  <a:gd name="connsiteY7" fmla="*/ 868185 h 1793096"/>
                  <a:gd name="connsiteX8" fmla="*/ 475047 w 2115454"/>
                  <a:gd name="connsiteY8" fmla="*/ 1046444 h 1793096"/>
                  <a:gd name="connsiteX9" fmla="*/ 362810 w 2115454"/>
                  <a:gd name="connsiteY9" fmla="*/ 1053046 h 1793096"/>
                  <a:gd name="connsiteX10" fmla="*/ 267079 w 2115454"/>
                  <a:gd name="connsiteY10" fmla="*/ 1043142 h 1793096"/>
                  <a:gd name="connsiteX11" fmla="*/ 392520 w 2115454"/>
                  <a:gd name="connsiteY11" fmla="*/ 1267616 h 1793096"/>
                  <a:gd name="connsiteX12" fmla="*/ 699521 w 2115454"/>
                  <a:gd name="connsiteY12" fmla="*/ 1373251 h 1793096"/>
                  <a:gd name="connsiteX13" fmla="*/ 395821 w 2115454"/>
                  <a:gd name="connsiteY13" fmla="*/ 1525101 h 1793096"/>
                  <a:gd name="connsiteX14" fmla="*/ 2992 w 2115454"/>
                  <a:gd name="connsiteY14" fmla="*/ 1577918 h 1793096"/>
                  <a:gd name="connsiteX15" fmla="*/ 785349 w 2115454"/>
                  <a:gd name="connsiteY15" fmla="*/ 1792487 h 1793096"/>
                  <a:gd name="connsiteX16" fmla="*/ 1557802 w 2115454"/>
                  <a:gd name="connsiteY16" fmla="*/ 1521799 h 1793096"/>
                  <a:gd name="connsiteX17" fmla="*/ 2019953 w 2115454"/>
                  <a:gd name="connsiteY17" fmla="*/ 934207 h 1793096"/>
                  <a:gd name="connsiteX18" fmla="*/ 2112384 w 2115454"/>
                  <a:gd name="connsiteY18" fmla="*/ 376324 h 1793096"/>
                  <a:gd name="connsiteX19" fmla="*/ 1211189 w 2115454"/>
                  <a:gd name="connsiteY19" fmla="*/ 501765 h 1793096"/>
                  <a:gd name="connsiteX0" fmla="*/ 1211189 w 2112384"/>
                  <a:gd name="connsiteY0" fmla="*/ 501765 h 1793096"/>
                  <a:gd name="connsiteX1" fmla="*/ 801854 w 2112384"/>
                  <a:gd name="connsiteY1" fmla="*/ 435743 h 1793096"/>
                  <a:gd name="connsiteX2" fmla="*/ 158143 w 2112384"/>
                  <a:gd name="connsiteY2" fmla="*/ 0 h 1793096"/>
                  <a:gd name="connsiteX3" fmla="*/ 88820 w 2112384"/>
                  <a:gd name="connsiteY3" fmla="*/ 270689 h 1793096"/>
                  <a:gd name="connsiteX4" fmla="*/ 306692 w 2112384"/>
                  <a:gd name="connsiteY4" fmla="*/ 620604 h 1793096"/>
                  <a:gd name="connsiteX5" fmla="*/ 174648 w 2112384"/>
                  <a:gd name="connsiteY5" fmla="*/ 617303 h 1793096"/>
                  <a:gd name="connsiteX6" fmla="*/ 92121 w 2112384"/>
                  <a:gd name="connsiteY6" fmla="*/ 574389 h 1793096"/>
                  <a:gd name="connsiteX7" fmla="*/ 187853 w 2112384"/>
                  <a:gd name="connsiteY7" fmla="*/ 868185 h 1793096"/>
                  <a:gd name="connsiteX8" fmla="*/ 475047 w 2112384"/>
                  <a:gd name="connsiteY8" fmla="*/ 1046444 h 1793096"/>
                  <a:gd name="connsiteX9" fmla="*/ 362810 w 2112384"/>
                  <a:gd name="connsiteY9" fmla="*/ 1053046 h 1793096"/>
                  <a:gd name="connsiteX10" fmla="*/ 267079 w 2112384"/>
                  <a:gd name="connsiteY10" fmla="*/ 1043142 h 1793096"/>
                  <a:gd name="connsiteX11" fmla="*/ 392520 w 2112384"/>
                  <a:gd name="connsiteY11" fmla="*/ 1267616 h 1793096"/>
                  <a:gd name="connsiteX12" fmla="*/ 699521 w 2112384"/>
                  <a:gd name="connsiteY12" fmla="*/ 1373251 h 1793096"/>
                  <a:gd name="connsiteX13" fmla="*/ 395821 w 2112384"/>
                  <a:gd name="connsiteY13" fmla="*/ 1525101 h 1793096"/>
                  <a:gd name="connsiteX14" fmla="*/ 2992 w 2112384"/>
                  <a:gd name="connsiteY14" fmla="*/ 1577918 h 1793096"/>
                  <a:gd name="connsiteX15" fmla="*/ 785349 w 2112384"/>
                  <a:gd name="connsiteY15" fmla="*/ 1792487 h 1793096"/>
                  <a:gd name="connsiteX16" fmla="*/ 1557802 w 2112384"/>
                  <a:gd name="connsiteY16" fmla="*/ 1521799 h 1793096"/>
                  <a:gd name="connsiteX17" fmla="*/ 2019953 w 2112384"/>
                  <a:gd name="connsiteY17" fmla="*/ 934207 h 1793096"/>
                  <a:gd name="connsiteX18" fmla="*/ 2112384 w 2112384"/>
                  <a:gd name="connsiteY18" fmla="*/ 376324 h 1793096"/>
                  <a:gd name="connsiteX19" fmla="*/ 1211189 w 2112384"/>
                  <a:gd name="connsiteY19" fmla="*/ 501765 h 1793096"/>
                  <a:gd name="connsiteX0" fmla="*/ 1211189 w 2112384"/>
                  <a:gd name="connsiteY0" fmla="*/ 501765 h 1793096"/>
                  <a:gd name="connsiteX1" fmla="*/ 801854 w 2112384"/>
                  <a:gd name="connsiteY1" fmla="*/ 435743 h 1793096"/>
                  <a:gd name="connsiteX2" fmla="*/ 158143 w 2112384"/>
                  <a:gd name="connsiteY2" fmla="*/ 0 h 1793096"/>
                  <a:gd name="connsiteX3" fmla="*/ 88820 w 2112384"/>
                  <a:gd name="connsiteY3" fmla="*/ 270689 h 1793096"/>
                  <a:gd name="connsiteX4" fmla="*/ 306692 w 2112384"/>
                  <a:gd name="connsiteY4" fmla="*/ 620604 h 1793096"/>
                  <a:gd name="connsiteX5" fmla="*/ 174648 w 2112384"/>
                  <a:gd name="connsiteY5" fmla="*/ 617303 h 1793096"/>
                  <a:gd name="connsiteX6" fmla="*/ 92121 w 2112384"/>
                  <a:gd name="connsiteY6" fmla="*/ 574389 h 1793096"/>
                  <a:gd name="connsiteX7" fmla="*/ 187853 w 2112384"/>
                  <a:gd name="connsiteY7" fmla="*/ 868185 h 1793096"/>
                  <a:gd name="connsiteX8" fmla="*/ 475047 w 2112384"/>
                  <a:gd name="connsiteY8" fmla="*/ 1046444 h 1793096"/>
                  <a:gd name="connsiteX9" fmla="*/ 362810 w 2112384"/>
                  <a:gd name="connsiteY9" fmla="*/ 1053046 h 1793096"/>
                  <a:gd name="connsiteX10" fmla="*/ 267079 w 2112384"/>
                  <a:gd name="connsiteY10" fmla="*/ 1043142 h 1793096"/>
                  <a:gd name="connsiteX11" fmla="*/ 392520 w 2112384"/>
                  <a:gd name="connsiteY11" fmla="*/ 1267616 h 1793096"/>
                  <a:gd name="connsiteX12" fmla="*/ 699521 w 2112384"/>
                  <a:gd name="connsiteY12" fmla="*/ 1373251 h 1793096"/>
                  <a:gd name="connsiteX13" fmla="*/ 395821 w 2112384"/>
                  <a:gd name="connsiteY13" fmla="*/ 1525101 h 1793096"/>
                  <a:gd name="connsiteX14" fmla="*/ 2992 w 2112384"/>
                  <a:gd name="connsiteY14" fmla="*/ 1577918 h 1793096"/>
                  <a:gd name="connsiteX15" fmla="*/ 785349 w 2112384"/>
                  <a:gd name="connsiteY15" fmla="*/ 1792487 h 1793096"/>
                  <a:gd name="connsiteX16" fmla="*/ 1557802 w 2112384"/>
                  <a:gd name="connsiteY16" fmla="*/ 1521799 h 1793096"/>
                  <a:gd name="connsiteX17" fmla="*/ 1967136 w 2112384"/>
                  <a:gd name="connsiteY17" fmla="*/ 1043142 h 1793096"/>
                  <a:gd name="connsiteX18" fmla="*/ 2112384 w 2112384"/>
                  <a:gd name="connsiteY18" fmla="*/ 376324 h 1793096"/>
                  <a:gd name="connsiteX19" fmla="*/ 1211189 w 2112384"/>
                  <a:gd name="connsiteY19" fmla="*/ 501765 h 1793096"/>
                  <a:gd name="connsiteX0" fmla="*/ 1211189 w 2112384"/>
                  <a:gd name="connsiteY0" fmla="*/ 501765 h 1793096"/>
                  <a:gd name="connsiteX1" fmla="*/ 801854 w 2112384"/>
                  <a:gd name="connsiteY1" fmla="*/ 435743 h 1793096"/>
                  <a:gd name="connsiteX2" fmla="*/ 158143 w 2112384"/>
                  <a:gd name="connsiteY2" fmla="*/ 0 h 1793096"/>
                  <a:gd name="connsiteX3" fmla="*/ 88820 w 2112384"/>
                  <a:gd name="connsiteY3" fmla="*/ 270689 h 1793096"/>
                  <a:gd name="connsiteX4" fmla="*/ 306692 w 2112384"/>
                  <a:gd name="connsiteY4" fmla="*/ 620604 h 1793096"/>
                  <a:gd name="connsiteX5" fmla="*/ 174648 w 2112384"/>
                  <a:gd name="connsiteY5" fmla="*/ 617303 h 1793096"/>
                  <a:gd name="connsiteX6" fmla="*/ 92121 w 2112384"/>
                  <a:gd name="connsiteY6" fmla="*/ 574389 h 1793096"/>
                  <a:gd name="connsiteX7" fmla="*/ 187853 w 2112384"/>
                  <a:gd name="connsiteY7" fmla="*/ 868185 h 1793096"/>
                  <a:gd name="connsiteX8" fmla="*/ 475047 w 2112384"/>
                  <a:gd name="connsiteY8" fmla="*/ 1046444 h 1793096"/>
                  <a:gd name="connsiteX9" fmla="*/ 362810 w 2112384"/>
                  <a:gd name="connsiteY9" fmla="*/ 1053046 h 1793096"/>
                  <a:gd name="connsiteX10" fmla="*/ 267079 w 2112384"/>
                  <a:gd name="connsiteY10" fmla="*/ 1043142 h 1793096"/>
                  <a:gd name="connsiteX11" fmla="*/ 392520 w 2112384"/>
                  <a:gd name="connsiteY11" fmla="*/ 1267616 h 1793096"/>
                  <a:gd name="connsiteX12" fmla="*/ 699521 w 2112384"/>
                  <a:gd name="connsiteY12" fmla="*/ 1373251 h 1793096"/>
                  <a:gd name="connsiteX13" fmla="*/ 395821 w 2112384"/>
                  <a:gd name="connsiteY13" fmla="*/ 1525101 h 1793096"/>
                  <a:gd name="connsiteX14" fmla="*/ 2992 w 2112384"/>
                  <a:gd name="connsiteY14" fmla="*/ 1577918 h 1793096"/>
                  <a:gd name="connsiteX15" fmla="*/ 785349 w 2112384"/>
                  <a:gd name="connsiteY15" fmla="*/ 1792487 h 1793096"/>
                  <a:gd name="connsiteX16" fmla="*/ 1557802 w 2112384"/>
                  <a:gd name="connsiteY16" fmla="*/ 1521799 h 1793096"/>
                  <a:gd name="connsiteX17" fmla="*/ 1967136 w 2112384"/>
                  <a:gd name="connsiteY17" fmla="*/ 1043142 h 1793096"/>
                  <a:gd name="connsiteX18" fmla="*/ 2112384 w 2112384"/>
                  <a:gd name="connsiteY18" fmla="*/ 376324 h 1793096"/>
                  <a:gd name="connsiteX19" fmla="*/ 1211189 w 2112384"/>
                  <a:gd name="connsiteY19" fmla="*/ 501765 h 1793096"/>
                  <a:gd name="connsiteX0" fmla="*/ 1211189 w 2112384"/>
                  <a:gd name="connsiteY0" fmla="*/ 501765 h 1793096"/>
                  <a:gd name="connsiteX1" fmla="*/ 801854 w 2112384"/>
                  <a:gd name="connsiteY1" fmla="*/ 435743 h 1793096"/>
                  <a:gd name="connsiteX2" fmla="*/ 158143 w 2112384"/>
                  <a:gd name="connsiteY2" fmla="*/ 0 h 1793096"/>
                  <a:gd name="connsiteX3" fmla="*/ 88820 w 2112384"/>
                  <a:gd name="connsiteY3" fmla="*/ 270689 h 1793096"/>
                  <a:gd name="connsiteX4" fmla="*/ 306692 w 2112384"/>
                  <a:gd name="connsiteY4" fmla="*/ 620604 h 1793096"/>
                  <a:gd name="connsiteX5" fmla="*/ 174648 w 2112384"/>
                  <a:gd name="connsiteY5" fmla="*/ 617303 h 1793096"/>
                  <a:gd name="connsiteX6" fmla="*/ 92121 w 2112384"/>
                  <a:gd name="connsiteY6" fmla="*/ 574389 h 1793096"/>
                  <a:gd name="connsiteX7" fmla="*/ 187853 w 2112384"/>
                  <a:gd name="connsiteY7" fmla="*/ 868185 h 1793096"/>
                  <a:gd name="connsiteX8" fmla="*/ 475047 w 2112384"/>
                  <a:gd name="connsiteY8" fmla="*/ 1046444 h 1793096"/>
                  <a:gd name="connsiteX9" fmla="*/ 362810 w 2112384"/>
                  <a:gd name="connsiteY9" fmla="*/ 1053046 h 1793096"/>
                  <a:gd name="connsiteX10" fmla="*/ 267079 w 2112384"/>
                  <a:gd name="connsiteY10" fmla="*/ 1043142 h 1793096"/>
                  <a:gd name="connsiteX11" fmla="*/ 392520 w 2112384"/>
                  <a:gd name="connsiteY11" fmla="*/ 1267616 h 1793096"/>
                  <a:gd name="connsiteX12" fmla="*/ 699521 w 2112384"/>
                  <a:gd name="connsiteY12" fmla="*/ 1373251 h 1793096"/>
                  <a:gd name="connsiteX13" fmla="*/ 395821 w 2112384"/>
                  <a:gd name="connsiteY13" fmla="*/ 1525101 h 1793096"/>
                  <a:gd name="connsiteX14" fmla="*/ 2992 w 2112384"/>
                  <a:gd name="connsiteY14" fmla="*/ 1577918 h 1793096"/>
                  <a:gd name="connsiteX15" fmla="*/ 785349 w 2112384"/>
                  <a:gd name="connsiteY15" fmla="*/ 1792487 h 1793096"/>
                  <a:gd name="connsiteX16" fmla="*/ 1557802 w 2112384"/>
                  <a:gd name="connsiteY16" fmla="*/ 1521799 h 1793096"/>
                  <a:gd name="connsiteX17" fmla="*/ 1967136 w 2112384"/>
                  <a:gd name="connsiteY17" fmla="*/ 1043142 h 1793096"/>
                  <a:gd name="connsiteX18" fmla="*/ 2112384 w 2112384"/>
                  <a:gd name="connsiteY18" fmla="*/ 376324 h 1793096"/>
                  <a:gd name="connsiteX19" fmla="*/ 1211189 w 2112384"/>
                  <a:gd name="connsiteY19" fmla="*/ 501765 h 1793096"/>
                  <a:gd name="connsiteX0" fmla="*/ 1211189 w 2112522"/>
                  <a:gd name="connsiteY0" fmla="*/ 501765 h 1793096"/>
                  <a:gd name="connsiteX1" fmla="*/ 801854 w 2112522"/>
                  <a:gd name="connsiteY1" fmla="*/ 435743 h 1793096"/>
                  <a:gd name="connsiteX2" fmla="*/ 158143 w 2112522"/>
                  <a:gd name="connsiteY2" fmla="*/ 0 h 1793096"/>
                  <a:gd name="connsiteX3" fmla="*/ 88820 w 2112522"/>
                  <a:gd name="connsiteY3" fmla="*/ 270689 h 1793096"/>
                  <a:gd name="connsiteX4" fmla="*/ 306692 w 2112522"/>
                  <a:gd name="connsiteY4" fmla="*/ 620604 h 1793096"/>
                  <a:gd name="connsiteX5" fmla="*/ 174648 w 2112522"/>
                  <a:gd name="connsiteY5" fmla="*/ 617303 h 1793096"/>
                  <a:gd name="connsiteX6" fmla="*/ 92121 w 2112522"/>
                  <a:gd name="connsiteY6" fmla="*/ 574389 h 1793096"/>
                  <a:gd name="connsiteX7" fmla="*/ 187853 w 2112522"/>
                  <a:gd name="connsiteY7" fmla="*/ 868185 h 1793096"/>
                  <a:gd name="connsiteX8" fmla="*/ 475047 w 2112522"/>
                  <a:gd name="connsiteY8" fmla="*/ 1046444 h 1793096"/>
                  <a:gd name="connsiteX9" fmla="*/ 362810 w 2112522"/>
                  <a:gd name="connsiteY9" fmla="*/ 1053046 h 1793096"/>
                  <a:gd name="connsiteX10" fmla="*/ 267079 w 2112522"/>
                  <a:gd name="connsiteY10" fmla="*/ 1043142 h 1793096"/>
                  <a:gd name="connsiteX11" fmla="*/ 392520 w 2112522"/>
                  <a:gd name="connsiteY11" fmla="*/ 1267616 h 1793096"/>
                  <a:gd name="connsiteX12" fmla="*/ 699521 w 2112522"/>
                  <a:gd name="connsiteY12" fmla="*/ 1373251 h 1793096"/>
                  <a:gd name="connsiteX13" fmla="*/ 395821 w 2112522"/>
                  <a:gd name="connsiteY13" fmla="*/ 1525101 h 1793096"/>
                  <a:gd name="connsiteX14" fmla="*/ 2992 w 2112522"/>
                  <a:gd name="connsiteY14" fmla="*/ 1577918 h 1793096"/>
                  <a:gd name="connsiteX15" fmla="*/ 785349 w 2112522"/>
                  <a:gd name="connsiteY15" fmla="*/ 1792487 h 1793096"/>
                  <a:gd name="connsiteX16" fmla="*/ 1557802 w 2112522"/>
                  <a:gd name="connsiteY16" fmla="*/ 1521799 h 1793096"/>
                  <a:gd name="connsiteX17" fmla="*/ 1967136 w 2112522"/>
                  <a:gd name="connsiteY17" fmla="*/ 1043142 h 1793096"/>
                  <a:gd name="connsiteX18" fmla="*/ 2112384 w 2112522"/>
                  <a:gd name="connsiteY18" fmla="*/ 376324 h 1793096"/>
                  <a:gd name="connsiteX19" fmla="*/ 1211189 w 2112522"/>
                  <a:gd name="connsiteY19" fmla="*/ 501765 h 1793096"/>
                  <a:gd name="connsiteX0" fmla="*/ 1211189 w 2118544"/>
                  <a:gd name="connsiteY0" fmla="*/ 501765 h 1793096"/>
                  <a:gd name="connsiteX1" fmla="*/ 801854 w 2118544"/>
                  <a:gd name="connsiteY1" fmla="*/ 435743 h 1793096"/>
                  <a:gd name="connsiteX2" fmla="*/ 158143 w 2118544"/>
                  <a:gd name="connsiteY2" fmla="*/ 0 h 1793096"/>
                  <a:gd name="connsiteX3" fmla="*/ 88820 w 2118544"/>
                  <a:gd name="connsiteY3" fmla="*/ 270689 h 1793096"/>
                  <a:gd name="connsiteX4" fmla="*/ 306692 w 2118544"/>
                  <a:gd name="connsiteY4" fmla="*/ 620604 h 1793096"/>
                  <a:gd name="connsiteX5" fmla="*/ 174648 w 2118544"/>
                  <a:gd name="connsiteY5" fmla="*/ 617303 h 1793096"/>
                  <a:gd name="connsiteX6" fmla="*/ 92121 w 2118544"/>
                  <a:gd name="connsiteY6" fmla="*/ 574389 h 1793096"/>
                  <a:gd name="connsiteX7" fmla="*/ 187853 w 2118544"/>
                  <a:gd name="connsiteY7" fmla="*/ 868185 h 1793096"/>
                  <a:gd name="connsiteX8" fmla="*/ 475047 w 2118544"/>
                  <a:gd name="connsiteY8" fmla="*/ 1046444 h 1793096"/>
                  <a:gd name="connsiteX9" fmla="*/ 362810 w 2118544"/>
                  <a:gd name="connsiteY9" fmla="*/ 1053046 h 1793096"/>
                  <a:gd name="connsiteX10" fmla="*/ 267079 w 2118544"/>
                  <a:gd name="connsiteY10" fmla="*/ 1043142 h 1793096"/>
                  <a:gd name="connsiteX11" fmla="*/ 392520 w 2118544"/>
                  <a:gd name="connsiteY11" fmla="*/ 1267616 h 1793096"/>
                  <a:gd name="connsiteX12" fmla="*/ 699521 w 2118544"/>
                  <a:gd name="connsiteY12" fmla="*/ 1373251 h 1793096"/>
                  <a:gd name="connsiteX13" fmla="*/ 395821 w 2118544"/>
                  <a:gd name="connsiteY13" fmla="*/ 1525101 h 1793096"/>
                  <a:gd name="connsiteX14" fmla="*/ 2992 w 2118544"/>
                  <a:gd name="connsiteY14" fmla="*/ 1577918 h 1793096"/>
                  <a:gd name="connsiteX15" fmla="*/ 785349 w 2118544"/>
                  <a:gd name="connsiteY15" fmla="*/ 1792487 h 1793096"/>
                  <a:gd name="connsiteX16" fmla="*/ 1557802 w 2118544"/>
                  <a:gd name="connsiteY16" fmla="*/ 1521799 h 1793096"/>
                  <a:gd name="connsiteX17" fmla="*/ 1967136 w 2118544"/>
                  <a:gd name="connsiteY17" fmla="*/ 1043142 h 1793096"/>
                  <a:gd name="connsiteX18" fmla="*/ 2112384 w 2118544"/>
                  <a:gd name="connsiteY18" fmla="*/ 376324 h 1793096"/>
                  <a:gd name="connsiteX19" fmla="*/ 1211189 w 2118544"/>
                  <a:gd name="connsiteY19" fmla="*/ 501765 h 1793096"/>
                  <a:gd name="connsiteX0" fmla="*/ 1211189 w 2118544"/>
                  <a:gd name="connsiteY0" fmla="*/ 501765 h 1793096"/>
                  <a:gd name="connsiteX1" fmla="*/ 801854 w 2118544"/>
                  <a:gd name="connsiteY1" fmla="*/ 435743 h 1793096"/>
                  <a:gd name="connsiteX2" fmla="*/ 158143 w 2118544"/>
                  <a:gd name="connsiteY2" fmla="*/ 0 h 1793096"/>
                  <a:gd name="connsiteX3" fmla="*/ 88820 w 2118544"/>
                  <a:gd name="connsiteY3" fmla="*/ 270689 h 1793096"/>
                  <a:gd name="connsiteX4" fmla="*/ 306692 w 2118544"/>
                  <a:gd name="connsiteY4" fmla="*/ 620604 h 1793096"/>
                  <a:gd name="connsiteX5" fmla="*/ 174648 w 2118544"/>
                  <a:gd name="connsiteY5" fmla="*/ 617303 h 1793096"/>
                  <a:gd name="connsiteX6" fmla="*/ 92121 w 2118544"/>
                  <a:gd name="connsiteY6" fmla="*/ 574389 h 1793096"/>
                  <a:gd name="connsiteX7" fmla="*/ 187853 w 2118544"/>
                  <a:gd name="connsiteY7" fmla="*/ 868185 h 1793096"/>
                  <a:gd name="connsiteX8" fmla="*/ 475047 w 2118544"/>
                  <a:gd name="connsiteY8" fmla="*/ 1046444 h 1793096"/>
                  <a:gd name="connsiteX9" fmla="*/ 362810 w 2118544"/>
                  <a:gd name="connsiteY9" fmla="*/ 1053046 h 1793096"/>
                  <a:gd name="connsiteX10" fmla="*/ 267079 w 2118544"/>
                  <a:gd name="connsiteY10" fmla="*/ 1043142 h 1793096"/>
                  <a:gd name="connsiteX11" fmla="*/ 392520 w 2118544"/>
                  <a:gd name="connsiteY11" fmla="*/ 1267616 h 1793096"/>
                  <a:gd name="connsiteX12" fmla="*/ 699521 w 2118544"/>
                  <a:gd name="connsiteY12" fmla="*/ 1373251 h 1793096"/>
                  <a:gd name="connsiteX13" fmla="*/ 395821 w 2118544"/>
                  <a:gd name="connsiteY13" fmla="*/ 1525101 h 1793096"/>
                  <a:gd name="connsiteX14" fmla="*/ 2992 w 2118544"/>
                  <a:gd name="connsiteY14" fmla="*/ 1577918 h 1793096"/>
                  <a:gd name="connsiteX15" fmla="*/ 785349 w 2118544"/>
                  <a:gd name="connsiteY15" fmla="*/ 1792487 h 1793096"/>
                  <a:gd name="connsiteX16" fmla="*/ 1557802 w 2118544"/>
                  <a:gd name="connsiteY16" fmla="*/ 1521799 h 1793096"/>
                  <a:gd name="connsiteX17" fmla="*/ 1967136 w 2118544"/>
                  <a:gd name="connsiteY17" fmla="*/ 1043142 h 1793096"/>
                  <a:gd name="connsiteX18" fmla="*/ 2112384 w 2118544"/>
                  <a:gd name="connsiteY18" fmla="*/ 376324 h 1793096"/>
                  <a:gd name="connsiteX19" fmla="*/ 1211189 w 2118544"/>
                  <a:gd name="connsiteY19" fmla="*/ 501765 h 1793096"/>
                  <a:gd name="connsiteX0" fmla="*/ 1211189 w 2118572"/>
                  <a:gd name="connsiteY0" fmla="*/ 501765 h 1792805"/>
                  <a:gd name="connsiteX1" fmla="*/ 801854 w 2118572"/>
                  <a:gd name="connsiteY1" fmla="*/ 435743 h 1792805"/>
                  <a:gd name="connsiteX2" fmla="*/ 158143 w 2118572"/>
                  <a:gd name="connsiteY2" fmla="*/ 0 h 1792805"/>
                  <a:gd name="connsiteX3" fmla="*/ 88820 w 2118572"/>
                  <a:gd name="connsiteY3" fmla="*/ 270689 h 1792805"/>
                  <a:gd name="connsiteX4" fmla="*/ 306692 w 2118572"/>
                  <a:gd name="connsiteY4" fmla="*/ 620604 h 1792805"/>
                  <a:gd name="connsiteX5" fmla="*/ 174648 w 2118572"/>
                  <a:gd name="connsiteY5" fmla="*/ 617303 h 1792805"/>
                  <a:gd name="connsiteX6" fmla="*/ 92121 w 2118572"/>
                  <a:gd name="connsiteY6" fmla="*/ 574389 h 1792805"/>
                  <a:gd name="connsiteX7" fmla="*/ 187853 w 2118572"/>
                  <a:gd name="connsiteY7" fmla="*/ 868185 h 1792805"/>
                  <a:gd name="connsiteX8" fmla="*/ 475047 w 2118572"/>
                  <a:gd name="connsiteY8" fmla="*/ 1046444 h 1792805"/>
                  <a:gd name="connsiteX9" fmla="*/ 362810 w 2118572"/>
                  <a:gd name="connsiteY9" fmla="*/ 1053046 h 1792805"/>
                  <a:gd name="connsiteX10" fmla="*/ 267079 w 2118572"/>
                  <a:gd name="connsiteY10" fmla="*/ 1043142 h 1792805"/>
                  <a:gd name="connsiteX11" fmla="*/ 392520 w 2118572"/>
                  <a:gd name="connsiteY11" fmla="*/ 1267616 h 1792805"/>
                  <a:gd name="connsiteX12" fmla="*/ 699521 w 2118572"/>
                  <a:gd name="connsiteY12" fmla="*/ 1373251 h 1792805"/>
                  <a:gd name="connsiteX13" fmla="*/ 395821 w 2118572"/>
                  <a:gd name="connsiteY13" fmla="*/ 1525101 h 1792805"/>
                  <a:gd name="connsiteX14" fmla="*/ 2992 w 2118572"/>
                  <a:gd name="connsiteY14" fmla="*/ 1577918 h 1792805"/>
                  <a:gd name="connsiteX15" fmla="*/ 785349 w 2118572"/>
                  <a:gd name="connsiteY15" fmla="*/ 1792487 h 1792805"/>
                  <a:gd name="connsiteX16" fmla="*/ 1554501 w 2118572"/>
                  <a:gd name="connsiteY16" fmla="*/ 1538304 h 1792805"/>
                  <a:gd name="connsiteX17" fmla="*/ 1967136 w 2118572"/>
                  <a:gd name="connsiteY17" fmla="*/ 1043142 h 1792805"/>
                  <a:gd name="connsiteX18" fmla="*/ 2112384 w 2118572"/>
                  <a:gd name="connsiteY18" fmla="*/ 376324 h 1792805"/>
                  <a:gd name="connsiteX19" fmla="*/ 1211189 w 2118572"/>
                  <a:gd name="connsiteY19" fmla="*/ 501765 h 1792805"/>
                  <a:gd name="connsiteX0" fmla="*/ 1211189 w 2118572"/>
                  <a:gd name="connsiteY0" fmla="*/ 501765 h 1773074"/>
                  <a:gd name="connsiteX1" fmla="*/ 801854 w 2118572"/>
                  <a:gd name="connsiteY1" fmla="*/ 435743 h 1773074"/>
                  <a:gd name="connsiteX2" fmla="*/ 158143 w 2118572"/>
                  <a:gd name="connsiteY2" fmla="*/ 0 h 1773074"/>
                  <a:gd name="connsiteX3" fmla="*/ 88820 w 2118572"/>
                  <a:gd name="connsiteY3" fmla="*/ 270689 h 1773074"/>
                  <a:gd name="connsiteX4" fmla="*/ 306692 w 2118572"/>
                  <a:gd name="connsiteY4" fmla="*/ 620604 h 1773074"/>
                  <a:gd name="connsiteX5" fmla="*/ 174648 w 2118572"/>
                  <a:gd name="connsiteY5" fmla="*/ 617303 h 1773074"/>
                  <a:gd name="connsiteX6" fmla="*/ 92121 w 2118572"/>
                  <a:gd name="connsiteY6" fmla="*/ 574389 h 1773074"/>
                  <a:gd name="connsiteX7" fmla="*/ 187853 w 2118572"/>
                  <a:gd name="connsiteY7" fmla="*/ 868185 h 1773074"/>
                  <a:gd name="connsiteX8" fmla="*/ 475047 w 2118572"/>
                  <a:gd name="connsiteY8" fmla="*/ 1046444 h 1773074"/>
                  <a:gd name="connsiteX9" fmla="*/ 362810 w 2118572"/>
                  <a:gd name="connsiteY9" fmla="*/ 1053046 h 1773074"/>
                  <a:gd name="connsiteX10" fmla="*/ 267079 w 2118572"/>
                  <a:gd name="connsiteY10" fmla="*/ 1043142 h 1773074"/>
                  <a:gd name="connsiteX11" fmla="*/ 392520 w 2118572"/>
                  <a:gd name="connsiteY11" fmla="*/ 1267616 h 1773074"/>
                  <a:gd name="connsiteX12" fmla="*/ 699521 w 2118572"/>
                  <a:gd name="connsiteY12" fmla="*/ 1373251 h 1773074"/>
                  <a:gd name="connsiteX13" fmla="*/ 395821 w 2118572"/>
                  <a:gd name="connsiteY13" fmla="*/ 1525101 h 1773074"/>
                  <a:gd name="connsiteX14" fmla="*/ 2992 w 2118572"/>
                  <a:gd name="connsiteY14" fmla="*/ 1577918 h 1773074"/>
                  <a:gd name="connsiteX15" fmla="*/ 881081 w 2118572"/>
                  <a:gd name="connsiteY15" fmla="*/ 1772681 h 1773074"/>
                  <a:gd name="connsiteX16" fmla="*/ 1554501 w 2118572"/>
                  <a:gd name="connsiteY16" fmla="*/ 1538304 h 1773074"/>
                  <a:gd name="connsiteX17" fmla="*/ 1967136 w 2118572"/>
                  <a:gd name="connsiteY17" fmla="*/ 1043142 h 1773074"/>
                  <a:gd name="connsiteX18" fmla="*/ 2112384 w 2118572"/>
                  <a:gd name="connsiteY18" fmla="*/ 376324 h 1773074"/>
                  <a:gd name="connsiteX19" fmla="*/ 1211189 w 2118572"/>
                  <a:gd name="connsiteY19" fmla="*/ 501765 h 1773074"/>
                  <a:gd name="connsiteX0" fmla="*/ 1211189 w 2118572"/>
                  <a:gd name="connsiteY0" fmla="*/ 501765 h 1773190"/>
                  <a:gd name="connsiteX1" fmla="*/ 801854 w 2118572"/>
                  <a:gd name="connsiteY1" fmla="*/ 435743 h 1773190"/>
                  <a:gd name="connsiteX2" fmla="*/ 158143 w 2118572"/>
                  <a:gd name="connsiteY2" fmla="*/ 0 h 1773190"/>
                  <a:gd name="connsiteX3" fmla="*/ 88820 w 2118572"/>
                  <a:gd name="connsiteY3" fmla="*/ 270689 h 1773190"/>
                  <a:gd name="connsiteX4" fmla="*/ 306692 w 2118572"/>
                  <a:gd name="connsiteY4" fmla="*/ 620604 h 1773190"/>
                  <a:gd name="connsiteX5" fmla="*/ 174648 w 2118572"/>
                  <a:gd name="connsiteY5" fmla="*/ 617303 h 1773190"/>
                  <a:gd name="connsiteX6" fmla="*/ 92121 w 2118572"/>
                  <a:gd name="connsiteY6" fmla="*/ 574389 h 1773190"/>
                  <a:gd name="connsiteX7" fmla="*/ 187853 w 2118572"/>
                  <a:gd name="connsiteY7" fmla="*/ 868185 h 1773190"/>
                  <a:gd name="connsiteX8" fmla="*/ 475047 w 2118572"/>
                  <a:gd name="connsiteY8" fmla="*/ 1046444 h 1773190"/>
                  <a:gd name="connsiteX9" fmla="*/ 362810 w 2118572"/>
                  <a:gd name="connsiteY9" fmla="*/ 1053046 h 1773190"/>
                  <a:gd name="connsiteX10" fmla="*/ 267079 w 2118572"/>
                  <a:gd name="connsiteY10" fmla="*/ 1043142 h 1773190"/>
                  <a:gd name="connsiteX11" fmla="*/ 392520 w 2118572"/>
                  <a:gd name="connsiteY11" fmla="*/ 1267616 h 1773190"/>
                  <a:gd name="connsiteX12" fmla="*/ 699521 w 2118572"/>
                  <a:gd name="connsiteY12" fmla="*/ 1373251 h 1773190"/>
                  <a:gd name="connsiteX13" fmla="*/ 395821 w 2118572"/>
                  <a:gd name="connsiteY13" fmla="*/ 1525101 h 1773190"/>
                  <a:gd name="connsiteX14" fmla="*/ 2992 w 2118572"/>
                  <a:gd name="connsiteY14" fmla="*/ 1577918 h 1773190"/>
                  <a:gd name="connsiteX15" fmla="*/ 881081 w 2118572"/>
                  <a:gd name="connsiteY15" fmla="*/ 1772681 h 1773190"/>
                  <a:gd name="connsiteX16" fmla="*/ 1554501 w 2118572"/>
                  <a:gd name="connsiteY16" fmla="*/ 1538304 h 1773190"/>
                  <a:gd name="connsiteX17" fmla="*/ 1967136 w 2118572"/>
                  <a:gd name="connsiteY17" fmla="*/ 1043142 h 1773190"/>
                  <a:gd name="connsiteX18" fmla="*/ 2112384 w 2118572"/>
                  <a:gd name="connsiteY18" fmla="*/ 376324 h 1773190"/>
                  <a:gd name="connsiteX19" fmla="*/ 1211189 w 2118572"/>
                  <a:gd name="connsiteY19" fmla="*/ 501765 h 1773190"/>
                  <a:gd name="connsiteX0" fmla="*/ 1211189 w 2118572"/>
                  <a:gd name="connsiteY0" fmla="*/ 501765 h 1773190"/>
                  <a:gd name="connsiteX1" fmla="*/ 801854 w 2118572"/>
                  <a:gd name="connsiteY1" fmla="*/ 435743 h 1773190"/>
                  <a:gd name="connsiteX2" fmla="*/ 158143 w 2118572"/>
                  <a:gd name="connsiteY2" fmla="*/ 0 h 1773190"/>
                  <a:gd name="connsiteX3" fmla="*/ 88820 w 2118572"/>
                  <a:gd name="connsiteY3" fmla="*/ 270689 h 1773190"/>
                  <a:gd name="connsiteX4" fmla="*/ 306692 w 2118572"/>
                  <a:gd name="connsiteY4" fmla="*/ 620604 h 1773190"/>
                  <a:gd name="connsiteX5" fmla="*/ 174648 w 2118572"/>
                  <a:gd name="connsiteY5" fmla="*/ 617303 h 1773190"/>
                  <a:gd name="connsiteX6" fmla="*/ 92121 w 2118572"/>
                  <a:gd name="connsiteY6" fmla="*/ 574389 h 1773190"/>
                  <a:gd name="connsiteX7" fmla="*/ 187853 w 2118572"/>
                  <a:gd name="connsiteY7" fmla="*/ 868185 h 1773190"/>
                  <a:gd name="connsiteX8" fmla="*/ 475047 w 2118572"/>
                  <a:gd name="connsiteY8" fmla="*/ 1046444 h 1773190"/>
                  <a:gd name="connsiteX9" fmla="*/ 362810 w 2118572"/>
                  <a:gd name="connsiteY9" fmla="*/ 1053046 h 1773190"/>
                  <a:gd name="connsiteX10" fmla="*/ 267079 w 2118572"/>
                  <a:gd name="connsiteY10" fmla="*/ 1043142 h 1773190"/>
                  <a:gd name="connsiteX11" fmla="*/ 392520 w 2118572"/>
                  <a:gd name="connsiteY11" fmla="*/ 1267616 h 1773190"/>
                  <a:gd name="connsiteX12" fmla="*/ 699521 w 2118572"/>
                  <a:gd name="connsiteY12" fmla="*/ 1373251 h 1773190"/>
                  <a:gd name="connsiteX13" fmla="*/ 395821 w 2118572"/>
                  <a:gd name="connsiteY13" fmla="*/ 1525101 h 1773190"/>
                  <a:gd name="connsiteX14" fmla="*/ 2992 w 2118572"/>
                  <a:gd name="connsiteY14" fmla="*/ 1577918 h 1773190"/>
                  <a:gd name="connsiteX15" fmla="*/ 881081 w 2118572"/>
                  <a:gd name="connsiteY15" fmla="*/ 1772681 h 1773190"/>
                  <a:gd name="connsiteX16" fmla="*/ 1554501 w 2118572"/>
                  <a:gd name="connsiteY16" fmla="*/ 1538304 h 1773190"/>
                  <a:gd name="connsiteX17" fmla="*/ 1967136 w 2118572"/>
                  <a:gd name="connsiteY17" fmla="*/ 1043142 h 1773190"/>
                  <a:gd name="connsiteX18" fmla="*/ 2112384 w 2118572"/>
                  <a:gd name="connsiteY18" fmla="*/ 376324 h 1773190"/>
                  <a:gd name="connsiteX19" fmla="*/ 1211189 w 2118572"/>
                  <a:gd name="connsiteY19" fmla="*/ 501765 h 1773190"/>
                  <a:gd name="connsiteX0" fmla="*/ 1211189 w 2118572"/>
                  <a:gd name="connsiteY0" fmla="*/ 501765 h 1782034"/>
                  <a:gd name="connsiteX1" fmla="*/ 801854 w 2118572"/>
                  <a:gd name="connsiteY1" fmla="*/ 435743 h 1782034"/>
                  <a:gd name="connsiteX2" fmla="*/ 158143 w 2118572"/>
                  <a:gd name="connsiteY2" fmla="*/ 0 h 1782034"/>
                  <a:gd name="connsiteX3" fmla="*/ 88820 w 2118572"/>
                  <a:gd name="connsiteY3" fmla="*/ 270689 h 1782034"/>
                  <a:gd name="connsiteX4" fmla="*/ 306692 w 2118572"/>
                  <a:gd name="connsiteY4" fmla="*/ 620604 h 1782034"/>
                  <a:gd name="connsiteX5" fmla="*/ 174648 w 2118572"/>
                  <a:gd name="connsiteY5" fmla="*/ 617303 h 1782034"/>
                  <a:gd name="connsiteX6" fmla="*/ 92121 w 2118572"/>
                  <a:gd name="connsiteY6" fmla="*/ 574389 h 1782034"/>
                  <a:gd name="connsiteX7" fmla="*/ 187853 w 2118572"/>
                  <a:gd name="connsiteY7" fmla="*/ 868185 h 1782034"/>
                  <a:gd name="connsiteX8" fmla="*/ 475047 w 2118572"/>
                  <a:gd name="connsiteY8" fmla="*/ 1046444 h 1782034"/>
                  <a:gd name="connsiteX9" fmla="*/ 362810 w 2118572"/>
                  <a:gd name="connsiteY9" fmla="*/ 1053046 h 1782034"/>
                  <a:gd name="connsiteX10" fmla="*/ 267079 w 2118572"/>
                  <a:gd name="connsiteY10" fmla="*/ 1043142 h 1782034"/>
                  <a:gd name="connsiteX11" fmla="*/ 392520 w 2118572"/>
                  <a:gd name="connsiteY11" fmla="*/ 1267616 h 1782034"/>
                  <a:gd name="connsiteX12" fmla="*/ 699521 w 2118572"/>
                  <a:gd name="connsiteY12" fmla="*/ 1373251 h 1782034"/>
                  <a:gd name="connsiteX13" fmla="*/ 395821 w 2118572"/>
                  <a:gd name="connsiteY13" fmla="*/ 1525101 h 1782034"/>
                  <a:gd name="connsiteX14" fmla="*/ 2992 w 2118572"/>
                  <a:gd name="connsiteY14" fmla="*/ 1577918 h 1782034"/>
                  <a:gd name="connsiteX15" fmla="*/ 881081 w 2118572"/>
                  <a:gd name="connsiteY15" fmla="*/ 1772681 h 1782034"/>
                  <a:gd name="connsiteX16" fmla="*/ 1554501 w 2118572"/>
                  <a:gd name="connsiteY16" fmla="*/ 1538304 h 1782034"/>
                  <a:gd name="connsiteX17" fmla="*/ 1967136 w 2118572"/>
                  <a:gd name="connsiteY17" fmla="*/ 1043142 h 1782034"/>
                  <a:gd name="connsiteX18" fmla="*/ 2112384 w 2118572"/>
                  <a:gd name="connsiteY18" fmla="*/ 376324 h 1782034"/>
                  <a:gd name="connsiteX19" fmla="*/ 1211189 w 2118572"/>
                  <a:gd name="connsiteY19" fmla="*/ 501765 h 1782034"/>
                  <a:gd name="connsiteX0" fmla="*/ 1211189 w 2118572"/>
                  <a:gd name="connsiteY0" fmla="*/ 501765 h 1788202"/>
                  <a:gd name="connsiteX1" fmla="*/ 801854 w 2118572"/>
                  <a:gd name="connsiteY1" fmla="*/ 435743 h 1788202"/>
                  <a:gd name="connsiteX2" fmla="*/ 158143 w 2118572"/>
                  <a:gd name="connsiteY2" fmla="*/ 0 h 1788202"/>
                  <a:gd name="connsiteX3" fmla="*/ 88820 w 2118572"/>
                  <a:gd name="connsiteY3" fmla="*/ 270689 h 1788202"/>
                  <a:gd name="connsiteX4" fmla="*/ 306692 w 2118572"/>
                  <a:gd name="connsiteY4" fmla="*/ 620604 h 1788202"/>
                  <a:gd name="connsiteX5" fmla="*/ 174648 w 2118572"/>
                  <a:gd name="connsiteY5" fmla="*/ 617303 h 1788202"/>
                  <a:gd name="connsiteX6" fmla="*/ 92121 w 2118572"/>
                  <a:gd name="connsiteY6" fmla="*/ 574389 h 1788202"/>
                  <a:gd name="connsiteX7" fmla="*/ 187853 w 2118572"/>
                  <a:gd name="connsiteY7" fmla="*/ 868185 h 1788202"/>
                  <a:gd name="connsiteX8" fmla="*/ 475047 w 2118572"/>
                  <a:gd name="connsiteY8" fmla="*/ 1046444 h 1788202"/>
                  <a:gd name="connsiteX9" fmla="*/ 362810 w 2118572"/>
                  <a:gd name="connsiteY9" fmla="*/ 1053046 h 1788202"/>
                  <a:gd name="connsiteX10" fmla="*/ 267079 w 2118572"/>
                  <a:gd name="connsiteY10" fmla="*/ 1043142 h 1788202"/>
                  <a:gd name="connsiteX11" fmla="*/ 392520 w 2118572"/>
                  <a:gd name="connsiteY11" fmla="*/ 1267616 h 1788202"/>
                  <a:gd name="connsiteX12" fmla="*/ 699521 w 2118572"/>
                  <a:gd name="connsiteY12" fmla="*/ 1373251 h 1788202"/>
                  <a:gd name="connsiteX13" fmla="*/ 395821 w 2118572"/>
                  <a:gd name="connsiteY13" fmla="*/ 1525101 h 1788202"/>
                  <a:gd name="connsiteX14" fmla="*/ 2992 w 2118572"/>
                  <a:gd name="connsiteY14" fmla="*/ 1577918 h 1788202"/>
                  <a:gd name="connsiteX15" fmla="*/ 923995 w 2118572"/>
                  <a:gd name="connsiteY15" fmla="*/ 1779283 h 1788202"/>
                  <a:gd name="connsiteX16" fmla="*/ 1554501 w 2118572"/>
                  <a:gd name="connsiteY16" fmla="*/ 1538304 h 1788202"/>
                  <a:gd name="connsiteX17" fmla="*/ 1967136 w 2118572"/>
                  <a:gd name="connsiteY17" fmla="*/ 1043142 h 1788202"/>
                  <a:gd name="connsiteX18" fmla="*/ 2112384 w 2118572"/>
                  <a:gd name="connsiteY18" fmla="*/ 376324 h 1788202"/>
                  <a:gd name="connsiteX19" fmla="*/ 1211189 w 2118572"/>
                  <a:gd name="connsiteY19" fmla="*/ 501765 h 1788202"/>
                  <a:gd name="connsiteX0" fmla="*/ 1211189 w 2118572"/>
                  <a:gd name="connsiteY0" fmla="*/ 501765 h 1787131"/>
                  <a:gd name="connsiteX1" fmla="*/ 801854 w 2118572"/>
                  <a:gd name="connsiteY1" fmla="*/ 435743 h 1787131"/>
                  <a:gd name="connsiteX2" fmla="*/ 158143 w 2118572"/>
                  <a:gd name="connsiteY2" fmla="*/ 0 h 1787131"/>
                  <a:gd name="connsiteX3" fmla="*/ 88820 w 2118572"/>
                  <a:gd name="connsiteY3" fmla="*/ 270689 h 1787131"/>
                  <a:gd name="connsiteX4" fmla="*/ 306692 w 2118572"/>
                  <a:gd name="connsiteY4" fmla="*/ 620604 h 1787131"/>
                  <a:gd name="connsiteX5" fmla="*/ 174648 w 2118572"/>
                  <a:gd name="connsiteY5" fmla="*/ 617303 h 1787131"/>
                  <a:gd name="connsiteX6" fmla="*/ 92121 w 2118572"/>
                  <a:gd name="connsiteY6" fmla="*/ 574389 h 1787131"/>
                  <a:gd name="connsiteX7" fmla="*/ 187853 w 2118572"/>
                  <a:gd name="connsiteY7" fmla="*/ 868185 h 1787131"/>
                  <a:gd name="connsiteX8" fmla="*/ 475047 w 2118572"/>
                  <a:gd name="connsiteY8" fmla="*/ 1046444 h 1787131"/>
                  <a:gd name="connsiteX9" fmla="*/ 362810 w 2118572"/>
                  <a:gd name="connsiteY9" fmla="*/ 1053046 h 1787131"/>
                  <a:gd name="connsiteX10" fmla="*/ 267079 w 2118572"/>
                  <a:gd name="connsiteY10" fmla="*/ 1043142 h 1787131"/>
                  <a:gd name="connsiteX11" fmla="*/ 392520 w 2118572"/>
                  <a:gd name="connsiteY11" fmla="*/ 1267616 h 1787131"/>
                  <a:gd name="connsiteX12" fmla="*/ 699521 w 2118572"/>
                  <a:gd name="connsiteY12" fmla="*/ 1373251 h 1787131"/>
                  <a:gd name="connsiteX13" fmla="*/ 395821 w 2118572"/>
                  <a:gd name="connsiteY13" fmla="*/ 1525101 h 1787131"/>
                  <a:gd name="connsiteX14" fmla="*/ 2992 w 2118572"/>
                  <a:gd name="connsiteY14" fmla="*/ 1577918 h 1787131"/>
                  <a:gd name="connsiteX15" fmla="*/ 923995 w 2118572"/>
                  <a:gd name="connsiteY15" fmla="*/ 1779283 h 1787131"/>
                  <a:gd name="connsiteX16" fmla="*/ 1554501 w 2118572"/>
                  <a:gd name="connsiteY16" fmla="*/ 1538304 h 1787131"/>
                  <a:gd name="connsiteX17" fmla="*/ 1967136 w 2118572"/>
                  <a:gd name="connsiteY17" fmla="*/ 1043142 h 1787131"/>
                  <a:gd name="connsiteX18" fmla="*/ 2112384 w 2118572"/>
                  <a:gd name="connsiteY18" fmla="*/ 376324 h 1787131"/>
                  <a:gd name="connsiteX19" fmla="*/ 1211189 w 2118572"/>
                  <a:gd name="connsiteY19" fmla="*/ 501765 h 1787131"/>
                  <a:gd name="connsiteX0" fmla="*/ 1211189 w 2118572"/>
                  <a:gd name="connsiteY0" fmla="*/ 501765 h 1786618"/>
                  <a:gd name="connsiteX1" fmla="*/ 801854 w 2118572"/>
                  <a:gd name="connsiteY1" fmla="*/ 435743 h 1786618"/>
                  <a:gd name="connsiteX2" fmla="*/ 158143 w 2118572"/>
                  <a:gd name="connsiteY2" fmla="*/ 0 h 1786618"/>
                  <a:gd name="connsiteX3" fmla="*/ 88820 w 2118572"/>
                  <a:gd name="connsiteY3" fmla="*/ 270689 h 1786618"/>
                  <a:gd name="connsiteX4" fmla="*/ 306692 w 2118572"/>
                  <a:gd name="connsiteY4" fmla="*/ 620604 h 1786618"/>
                  <a:gd name="connsiteX5" fmla="*/ 174648 w 2118572"/>
                  <a:gd name="connsiteY5" fmla="*/ 617303 h 1786618"/>
                  <a:gd name="connsiteX6" fmla="*/ 92121 w 2118572"/>
                  <a:gd name="connsiteY6" fmla="*/ 574389 h 1786618"/>
                  <a:gd name="connsiteX7" fmla="*/ 187853 w 2118572"/>
                  <a:gd name="connsiteY7" fmla="*/ 868185 h 1786618"/>
                  <a:gd name="connsiteX8" fmla="*/ 475047 w 2118572"/>
                  <a:gd name="connsiteY8" fmla="*/ 1046444 h 1786618"/>
                  <a:gd name="connsiteX9" fmla="*/ 362810 w 2118572"/>
                  <a:gd name="connsiteY9" fmla="*/ 1053046 h 1786618"/>
                  <a:gd name="connsiteX10" fmla="*/ 267079 w 2118572"/>
                  <a:gd name="connsiteY10" fmla="*/ 1043142 h 1786618"/>
                  <a:gd name="connsiteX11" fmla="*/ 392520 w 2118572"/>
                  <a:gd name="connsiteY11" fmla="*/ 1267616 h 1786618"/>
                  <a:gd name="connsiteX12" fmla="*/ 699521 w 2118572"/>
                  <a:gd name="connsiteY12" fmla="*/ 1373251 h 1786618"/>
                  <a:gd name="connsiteX13" fmla="*/ 395821 w 2118572"/>
                  <a:gd name="connsiteY13" fmla="*/ 1525101 h 1786618"/>
                  <a:gd name="connsiteX14" fmla="*/ 2992 w 2118572"/>
                  <a:gd name="connsiteY14" fmla="*/ 1577918 h 1786618"/>
                  <a:gd name="connsiteX15" fmla="*/ 923995 w 2118572"/>
                  <a:gd name="connsiteY15" fmla="*/ 1779283 h 1786618"/>
                  <a:gd name="connsiteX16" fmla="*/ 1554501 w 2118572"/>
                  <a:gd name="connsiteY16" fmla="*/ 1538304 h 1786618"/>
                  <a:gd name="connsiteX17" fmla="*/ 1967136 w 2118572"/>
                  <a:gd name="connsiteY17" fmla="*/ 1043142 h 1786618"/>
                  <a:gd name="connsiteX18" fmla="*/ 2112384 w 2118572"/>
                  <a:gd name="connsiteY18" fmla="*/ 376324 h 1786618"/>
                  <a:gd name="connsiteX19" fmla="*/ 1211189 w 2118572"/>
                  <a:gd name="connsiteY19" fmla="*/ 501765 h 1786618"/>
                  <a:gd name="connsiteX0" fmla="*/ 1211189 w 2118572"/>
                  <a:gd name="connsiteY0" fmla="*/ 501765 h 1786618"/>
                  <a:gd name="connsiteX1" fmla="*/ 801854 w 2118572"/>
                  <a:gd name="connsiteY1" fmla="*/ 435743 h 1786618"/>
                  <a:gd name="connsiteX2" fmla="*/ 158143 w 2118572"/>
                  <a:gd name="connsiteY2" fmla="*/ 0 h 1786618"/>
                  <a:gd name="connsiteX3" fmla="*/ 88820 w 2118572"/>
                  <a:gd name="connsiteY3" fmla="*/ 270689 h 1786618"/>
                  <a:gd name="connsiteX4" fmla="*/ 306692 w 2118572"/>
                  <a:gd name="connsiteY4" fmla="*/ 620604 h 1786618"/>
                  <a:gd name="connsiteX5" fmla="*/ 174648 w 2118572"/>
                  <a:gd name="connsiteY5" fmla="*/ 617303 h 1786618"/>
                  <a:gd name="connsiteX6" fmla="*/ 92121 w 2118572"/>
                  <a:gd name="connsiteY6" fmla="*/ 574389 h 1786618"/>
                  <a:gd name="connsiteX7" fmla="*/ 187853 w 2118572"/>
                  <a:gd name="connsiteY7" fmla="*/ 868185 h 1786618"/>
                  <a:gd name="connsiteX8" fmla="*/ 475047 w 2118572"/>
                  <a:gd name="connsiteY8" fmla="*/ 1046444 h 1786618"/>
                  <a:gd name="connsiteX9" fmla="*/ 362810 w 2118572"/>
                  <a:gd name="connsiteY9" fmla="*/ 1053046 h 1786618"/>
                  <a:gd name="connsiteX10" fmla="*/ 267079 w 2118572"/>
                  <a:gd name="connsiteY10" fmla="*/ 1043142 h 1786618"/>
                  <a:gd name="connsiteX11" fmla="*/ 392520 w 2118572"/>
                  <a:gd name="connsiteY11" fmla="*/ 1267616 h 1786618"/>
                  <a:gd name="connsiteX12" fmla="*/ 699521 w 2118572"/>
                  <a:gd name="connsiteY12" fmla="*/ 1373251 h 1786618"/>
                  <a:gd name="connsiteX13" fmla="*/ 395821 w 2118572"/>
                  <a:gd name="connsiteY13" fmla="*/ 1525101 h 1786618"/>
                  <a:gd name="connsiteX14" fmla="*/ 2992 w 2118572"/>
                  <a:gd name="connsiteY14" fmla="*/ 1577918 h 1786618"/>
                  <a:gd name="connsiteX15" fmla="*/ 923995 w 2118572"/>
                  <a:gd name="connsiteY15" fmla="*/ 1779283 h 1786618"/>
                  <a:gd name="connsiteX16" fmla="*/ 1554501 w 2118572"/>
                  <a:gd name="connsiteY16" fmla="*/ 1538304 h 1786618"/>
                  <a:gd name="connsiteX17" fmla="*/ 1967136 w 2118572"/>
                  <a:gd name="connsiteY17" fmla="*/ 1043142 h 1786618"/>
                  <a:gd name="connsiteX18" fmla="*/ 2112384 w 2118572"/>
                  <a:gd name="connsiteY18" fmla="*/ 376324 h 1786618"/>
                  <a:gd name="connsiteX19" fmla="*/ 1211189 w 2118572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64087 w 2115580"/>
                  <a:gd name="connsiteY10" fmla="*/ 1043142 h 1786618"/>
                  <a:gd name="connsiteX11" fmla="*/ 389528 w 2115580"/>
                  <a:gd name="connsiteY11" fmla="*/ 1267616 h 1786618"/>
                  <a:gd name="connsiteX12" fmla="*/ 696529 w 2115580"/>
                  <a:gd name="connsiteY12" fmla="*/ 1373251 h 1786618"/>
                  <a:gd name="connsiteX13" fmla="*/ 392829 w 2115580"/>
                  <a:gd name="connsiteY13" fmla="*/ 1525101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64087 w 2115580"/>
                  <a:gd name="connsiteY10" fmla="*/ 1043142 h 1786618"/>
                  <a:gd name="connsiteX11" fmla="*/ 389528 w 2115580"/>
                  <a:gd name="connsiteY11" fmla="*/ 1267616 h 1786618"/>
                  <a:gd name="connsiteX12" fmla="*/ 696529 w 2115580"/>
                  <a:gd name="connsiteY12" fmla="*/ 1373251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64087 w 2115580"/>
                  <a:gd name="connsiteY10" fmla="*/ 1043142 h 1786618"/>
                  <a:gd name="connsiteX11" fmla="*/ 389528 w 2115580"/>
                  <a:gd name="connsiteY11" fmla="*/ 1267616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64087 w 2115580"/>
                  <a:gd name="connsiteY10" fmla="*/ 1043142 h 1786618"/>
                  <a:gd name="connsiteX11" fmla="*/ 389528 w 2115580"/>
                  <a:gd name="connsiteY11" fmla="*/ 1267616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64087 w 2115580"/>
                  <a:gd name="connsiteY10" fmla="*/ 1043142 h 1786618"/>
                  <a:gd name="connsiteX11" fmla="*/ 412636 w 2115580"/>
                  <a:gd name="connsiteY11" fmla="*/ 1270917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64087 w 2115580"/>
                  <a:gd name="connsiteY10" fmla="*/ 1043142 h 1786618"/>
                  <a:gd name="connsiteX11" fmla="*/ 412636 w 2115580"/>
                  <a:gd name="connsiteY11" fmla="*/ 1270917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57485 w 2115580"/>
                  <a:gd name="connsiteY10" fmla="*/ 1069550 h 1786618"/>
                  <a:gd name="connsiteX11" fmla="*/ 412636 w 2115580"/>
                  <a:gd name="connsiteY11" fmla="*/ 1270917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57485 w 2115580"/>
                  <a:gd name="connsiteY10" fmla="*/ 1069550 h 1786618"/>
                  <a:gd name="connsiteX11" fmla="*/ 412636 w 2115580"/>
                  <a:gd name="connsiteY11" fmla="*/ 1270917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47582 w 2115580"/>
                  <a:gd name="connsiteY10" fmla="*/ 1046443 h 1786618"/>
                  <a:gd name="connsiteX11" fmla="*/ 412636 w 2115580"/>
                  <a:gd name="connsiteY11" fmla="*/ 1270917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59818 w 2115580"/>
                  <a:gd name="connsiteY9" fmla="*/ 1053046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171656 w 2115580"/>
                  <a:gd name="connsiteY5" fmla="*/ 617303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3700 w 2115580"/>
                  <a:gd name="connsiteY4" fmla="*/ 620604 h 1786618"/>
                  <a:gd name="connsiteX5" fmla="*/ 214570 w 2115580"/>
                  <a:gd name="connsiteY5" fmla="*/ 633808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0399 w 2115580"/>
                  <a:gd name="connsiteY4" fmla="*/ 637109 h 1786618"/>
                  <a:gd name="connsiteX5" fmla="*/ 214570 w 2115580"/>
                  <a:gd name="connsiteY5" fmla="*/ 633808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0399 w 2115580"/>
                  <a:gd name="connsiteY4" fmla="*/ 637109 h 1786618"/>
                  <a:gd name="connsiteX5" fmla="*/ 214570 w 2115580"/>
                  <a:gd name="connsiteY5" fmla="*/ 627206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85828 w 2115580"/>
                  <a:gd name="connsiteY3" fmla="*/ 270689 h 1786618"/>
                  <a:gd name="connsiteX4" fmla="*/ 300399 w 2115580"/>
                  <a:gd name="connsiteY4" fmla="*/ 637109 h 1786618"/>
                  <a:gd name="connsiteX5" fmla="*/ 214570 w 2115580"/>
                  <a:gd name="connsiteY5" fmla="*/ 627206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1765 h 1786618"/>
                  <a:gd name="connsiteX1" fmla="*/ 798862 w 2115580"/>
                  <a:gd name="connsiteY1" fmla="*/ 435743 h 1786618"/>
                  <a:gd name="connsiteX2" fmla="*/ 155151 w 2115580"/>
                  <a:gd name="connsiteY2" fmla="*/ 0 h 1786618"/>
                  <a:gd name="connsiteX3" fmla="*/ 99033 w 2115580"/>
                  <a:gd name="connsiteY3" fmla="*/ 326807 h 1786618"/>
                  <a:gd name="connsiteX4" fmla="*/ 300399 w 2115580"/>
                  <a:gd name="connsiteY4" fmla="*/ 637109 h 1786618"/>
                  <a:gd name="connsiteX5" fmla="*/ 214570 w 2115580"/>
                  <a:gd name="connsiteY5" fmla="*/ 627206 h 1786618"/>
                  <a:gd name="connsiteX6" fmla="*/ 89129 w 2115580"/>
                  <a:gd name="connsiteY6" fmla="*/ 574389 h 1786618"/>
                  <a:gd name="connsiteX7" fmla="*/ 184861 w 2115580"/>
                  <a:gd name="connsiteY7" fmla="*/ 868185 h 1786618"/>
                  <a:gd name="connsiteX8" fmla="*/ 472055 w 2115580"/>
                  <a:gd name="connsiteY8" fmla="*/ 1046444 h 1786618"/>
                  <a:gd name="connsiteX9" fmla="*/ 376323 w 2115580"/>
                  <a:gd name="connsiteY9" fmla="*/ 1059648 h 1786618"/>
                  <a:gd name="connsiteX10" fmla="*/ 247582 w 2115580"/>
                  <a:gd name="connsiteY10" fmla="*/ 1046443 h 1786618"/>
                  <a:gd name="connsiteX11" fmla="*/ 425841 w 2115580"/>
                  <a:gd name="connsiteY11" fmla="*/ 1284121 h 1786618"/>
                  <a:gd name="connsiteX12" fmla="*/ 709733 w 2115580"/>
                  <a:gd name="connsiteY12" fmla="*/ 1386455 h 1786618"/>
                  <a:gd name="connsiteX13" fmla="*/ 465453 w 2115580"/>
                  <a:gd name="connsiteY13" fmla="*/ 1521800 h 1786618"/>
                  <a:gd name="connsiteX14" fmla="*/ 0 w 2115580"/>
                  <a:gd name="connsiteY14" fmla="*/ 1577918 h 1786618"/>
                  <a:gd name="connsiteX15" fmla="*/ 921003 w 2115580"/>
                  <a:gd name="connsiteY15" fmla="*/ 1779283 h 1786618"/>
                  <a:gd name="connsiteX16" fmla="*/ 1551509 w 2115580"/>
                  <a:gd name="connsiteY16" fmla="*/ 1538304 h 1786618"/>
                  <a:gd name="connsiteX17" fmla="*/ 1964144 w 2115580"/>
                  <a:gd name="connsiteY17" fmla="*/ 1043142 h 1786618"/>
                  <a:gd name="connsiteX18" fmla="*/ 2109392 w 2115580"/>
                  <a:gd name="connsiteY18" fmla="*/ 376324 h 1786618"/>
                  <a:gd name="connsiteX19" fmla="*/ 1208197 w 2115580"/>
                  <a:gd name="connsiteY19" fmla="*/ 501765 h 1786618"/>
                  <a:gd name="connsiteX0" fmla="*/ 1208197 w 2115580"/>
                  <a:gd name="connsiteY0" fmla="*/ 505067 h 1789920"/>
                  <a:gd name="connsiteX1" fmla="*/ 798862 w 2115580"/>
                  <a:gd name="connsiteY1" fmla="*/ 439045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08197 w 2115580"/>
                  <a:gd name="connsiteY19" fmla="*/ 505067 h 1789920"/>
                  <a:gd name="connsiteX0" fmla="*/ 1208197 w 2115580"/>
                  <a:gd name="connsiteY0" fmla="*/ 505067 h 1789920"/>
                  <a:gd name="connsiteX1" fmla="*/ 798862 w 2115580"/>
                  <a:gd name="connsiteY1" fmla="*/ 439045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08197 w 2115580"/>
                  <a:gd name="connsiteY19" fmla="*/ 505067 h 1789920"/>
                  <a:gd name="connsiteX0" fmla="*/ 1208197 w 2115580"/>
                  <a:gd name="connsiteY0" fmla="*/ 505067 h 1789920"/>
                  <a:gd name="connsiteX1" fmla="*/ 798862 w 2115580"/>
                  <a:gd name="connsiteY1" fmla="*/ 439045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08197 w 2115580"/>
                  <a:gd name="connsiteY19" fmla="*/ 505067 h 1789920"/>
                  <a:gd name="connsiteX0" fmla="*/ 1208197 w 2115580"/>
                  <a:gd name="connsiteY0" fmla="*/ 505067 h 1789920"/>
                  <a:gd name="connsiteX1" fmla="*/ 676722 w 2115580"/>
                  <a:gd name="connsiteY1" fmla="*/ 396131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08197 w 2115580"/>
                  <a:gd name="connsiteY19" fmla="*/ 505067 h 1789920"/>
                  <a:gd name="connsiteX0" fmla="*/ 1208197 w 2115580"/>
                  <a:gd name="connsiteY0" fmla="*/ 505067 h 1789920"/>
                  <a:gd name="connsiteX1" fmla="*/ 676722 w 2115580"/>
                  <a:gd name="connsiteY1" fmla="*/ 396131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08197 w 2115580"/>
                  <a:gd name="connsiteY19" fmla="*/ 505067 h 1789920"/>
                  <a:gd name="connsiteX0" fmla="*/ 1208197 w 2115580"/>
                  <a:gd name="connsiteY0" fmla="*/ 505067 h 1789920"/>
                  <a:gd name="connsiteX1" fmla="*/ 716335 w 2115580"/>
                  <a:gd name="connsiteY1" fmla="*/ 406034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08197 w 2115580"/>
                  <a:gd name="connsiteY19" fmla="*/ 505067 h 1789920"/>
                  <a:gd name="connsiteX0" fmla="*/ 1208197 w 2115580"/>
                  <a:gd name="connsiteY0" fmla="*/ 505067 h 1789920"/>
                  <a:gd name="connsiteX1" fmla="*/ 716335 w 2115580"/>
                  <a:gd name="connsiteY1" fmla="*/ 406034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08197 w 2115580"/>
                  <a:gd name="connsiteY19" fmla="*/ 505067 h 1789920"/>
                  <a:gd name="connsiteX0" fmla="*/ 1211498 w 2115580"/>
                  <a:gd name="connsiteY0" fmla="*/ 495164 h 1789920"/>
                  <a:gd name="connsiteX1" fmla="*/ 716335 w 2115580"/>
                  <a:gd name="connsiteY1" fmla="*/ 406034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11498 w 2115580"/>
                  <a:gd name="connsiteY19" fmla="*/ 495164 h 1789920"/>
                  <a:gd name="connsiteX0" fmla="*/ 1211498 w 2115580"/>
                  <a:gd name="connsiteY0" fmla="*/ 495164 h 1789920"/>
                  <a:gd name="connsiteX1" fmla="*/ 716335 w 2115580"/>
                  <a:gd name="connsiteY1" fmla="*/ 406034 h 1789920"/>
                  <a:gd name="connsiteX2" fmla="*/ 148549 w 2115580"/>
                  <a:gd name="connsiteY2" fmla="*/ 0 h 1789920"/>
                  <a:gd name="connsiteX3" fmla="*/ 99033 w 2115580"/>
                  <a:gd name="connsiteY3" fmla="*/ 330109 h 1789920"/>
                  <a:gd name="connsiteX4" fmla="*/ 300399 w 2115580"/>
                  <a:gd name="connsiteY4" fmla="*/ 640411 h 1789920"/>
                  <a:gd name="connsiteX5" fmla="*/ 214570 w 2115580"/>
                  <a:gd name="connsiteY5" fmla="*/ 630508 h 1789920"/>
                  <a:gd name="connsiteX6" fmla="*/ 89129 w 2115580"/>
                  <a:gd name="connsiteY6" fmla="*/ 577691 h 1789920"/>
                  <a:gd name="connsiteX7" fmla="*/ 184861 w 2115580"/>
                  <a:gd name="connsiteY7" fmla="*/ 871487 h 1789920"/>
                  <a:gd name="connsiteX8" fmla="*/ 472055 w 2115580"/>
                  <a:gd name="connsiteY8" fmla="*/ 1049746 h 1789920"/>
                  <a:gd name="connsiteX9" fmla="*/ 376323 w 2115580"/>
                  <a:gd name="connsiteY9" fmla="*/ 1062950 h 1789920"/>
                  <a:gd name="connsiteX10" fmla="*/ 247582 w 2115580"/>
                  <a:gd name="connsiteY10" fmla="*/ 1049745 h 1789920"/>
                  <a:gd name="connsiteX11" fmla="*/ 425841 w 2115580"/>
                  <a:gd name="connsiteY11" fmla="*/ 1287423 h 1789920"/>
                  <a:gd name="connsiteX12" fmla="*/ 709733 w 2115580"/>
                  <a:gd name="connsiteY12" fmla="*/ 1389757 h 1789920"/>
                  <a:gd name="connsiteX13" fmla="*/ 465453 w 2115580"/>
                  <a:gd name="connsiteY13" fmla="*/ 1525102 h 1789920"/>
                  <a:gd name="connsiteX14" fmla="*/ 0 w 2115580"/>
                  <a:gd name="connsiteY14" fmla="*/ 1581220 h 1789920"/>
                  <a:gd name="connsiteX15" fmla="*/ 921003 w 2115580"/>
                  <a:gd name="connsiteY15" fmla="*/ 1782585 h 1789920"/>
                  <a:gd name="connsiteX16" fmla="*/ 1551509 w 2115580"/>
                  <a:gd name="connsiteY16" fmla="*/ 1541606 h 1789920"/>
                  <a:gd name="connsiteX17" fmla="*/ 1964144 w 2115580"/>
                  <a:gd name="connsiteY17" fmla="*/ 1046444 h 1789920"/>
                  <a:gd name="connsiteX18" fmla="*/ 2109392 w 2115580"/>
                  <a:gd name="connsiteY18" fmla="*/ 379626 h 1789920"/>
                  <a:gd name="connsiteX19" fmla="*/ 1211498 w 2115580"/>
                  <a:gd name="connsiteY19" fmla="*/ 495164 h 1789920"/>
                  <a:gd name="connsiteX0" fmla="*/ 1211498 w 2115580"/>
                  <a:gd name="connsiteY0" fmla="*/ 501766 h 1796522"/>
                  <a:gd name="connsiteX1" fmla="*/ 716335 w 2115580"/>
                  <a:gd name="connsiteY1" fmla="*/ 412636 h 1796522"/>
                  <a:gd name="connsiteX2" fmla="*/ 158452 w 2115580"/>
                  <a:gd name="connsiteY2" fmla="*/ 0 h 1796522"/>
                  <a:gd name="connsiteX3" fmla="*/ 99033 w 2115580"/>
                  <a:gd name="connsiteY3" fmla="*/ 336711 h 1796522"/>
                  <a:gd name="connsiteX4" fmla="*/ 300399 w 2115580"/>
                  <a:gd name="connsiteY4" fmla="*/ 647013 h 1796522"/>
                  <a:gd name="connsiteX5" fmla="*/ 214570 w 2115580"/>
                  <a:gd name="connsiteY5" fmla="*/ 637110 h 1796522"/>
                  <a:gd name="connsiteX6" fmla="*/ 89129 w 2115580"/>
                  <a:gd name="connsiteY6" fmla="*/ 584293 h 1796522"/>
                  <a:gd name="connsiteX7" fmla="*/ 184861 w 2115580"/>
                  <a:gd name="connsiteY7" fmla="*/ 878089 h 1796522"/>
                  <a:gd name="connsiteX8" fmla="*/ 472055 w 2115580"/>
                  <a:gd name="connsiteY8" fmla="*/ 1056348 h 1796522"/>
                  <a:gd name="connsiteX9" fmla="*/ 376323 w 2115580"/>
                  <a:gd name="connsiteY9" fmla="*/ 1069552 h 1796522"/>
                  <a:gd name="connsiteX10" fmla="*/ 247582 w 2115580"/>
                  <a:gd name="connsiteY10" fmla="*/ 1056347 h 1796522"/>
                  <a:gd name="connsiteX11" fmla="*/ 425841 w 2115580"/>
                  <a:gd name="connsiteY11" fmla="*/ 1294025 h 1796522"/>
                  <a:gd name="connsiteX12" fmla="*/ 709733 w 2115580"/>
                  <a:gd name="connsiteY12" fmla="*/ 1396359 h 1796522"/>
                  <a:gd name="connsiteX13" fmla="*/ 465453 w 2115580"/>
                  <a:gd name="connsiteY13" fmla="*/ 1531704 h 1796522"/>
                  <a:gd name="connsiteX14" fmla="*/ 0 w 2115580"/>
                  <a:gd name="connsiteY14" fmla="*/ 1587822 h 1796522"/>
                  <a:gd name="connsiteX15" fmla="*/ 921003 w 2115580"/>
                  <a:gd name="connsiteY15" fmla="*/ 1789187 h 1796522"/>
                  <a:gd name="connsiteX16" fmla="*/ 1551509 w 2115580"/>
                  <a:gd name="connsiteY16" fmla="*/ 1548208 h 1796522"/>
                  <a:gd name="connsiteX17" fmla="*/ 1964144 w 2115580"/>
                  <a:gd name="connsiteY17" fmla="*/ 1053046 h 1796522"/>
                  <a:gd name="connsiteX18" fmla="*/ 2109392 w 2115580"/>
                  <a:gd name="connsiteY18" fmla="*/ 386228 h 1796522"/>
                  <a:gd name="connsiteX19" fmla="*/ 1211498 w 2115580"/>
                  <a:gd name="connsiteY19" fmla="*/ 501766 h 1796522"/>
                  <a:gd name="connsiteX0" fmla="*/ 1211498 w 2115580"/>
                  <a:gd name="connsiteY0" fmla="*/ 501766 h 1796522"/>
                  <a:gd name="connsiteX1" fmla="*/ 716335 w 2115580"/>
                  <a:gd name="connsiteY1" fmla="*/ 412636 h 1796522"/>
                  <a:gd name="connsiteX2" fmla="*/ 158452 w 2115580"/>
                  <a:gd name="connsiteY2" fmla="*/ 0 h 1796522"/>
                  <a:gd name="connsiteX3" fmla="*/ 99033 w 2115580"/>
                  <a:gd name="connsiteY3" fmla="*/ 336711 h 1796522"/>
                  <a:gd name="connsiteX4" fmla="*/ 300399 w 2115580"/>
                  <a:gd name="connsiteY4" fmla="*/ 647013 h 1796522"/>
                  <a:gd name="connsiteX5" fmla="*/ 214570 w 2115580"/>
                  <a:gd name="connsiteY5" fmla="*/ 637110 h 1796522"/>
                  <a:gd name="connsiteX6" fmla="*/ 89129 w 2115580"/>
                  <a:gd name="connsiteY6" fmla="*/ 584293 h 1796522"/>
                  <a:gd name="connsiteX7" fmla="*/ 184861 w 2115580"/>
                  <a:gd name="connsiteY7" fmla="*/ 878089 h 1796522"/>
                  <a:gd name="connsiteX8" fmla="*/ 472055 w 2115580"/>
                  <a:gd name="connsiteY8" fmla="*/ 1056348 h 1796522"/>
                  <a:gd name="connsiteX9" fmla="*/ 376323 w 2115580"/>
                  <a:gd name="connsiteY9" fmla="*/ 1069552 h 1796522"/>
                  <a:gd name="connsiteX10" fmla="*/ 247582 w 2115580"/>
                  <a:gd name="connsiteY10" fmla="*/ 1056347 h 1796522"/>
                  <a:gd name="connsiteX11" fmla="*/ 425841 w 2115580"/>
                  <a:gd name="connsiteY11" fmla="*/ 1294025 h 1796522"/>
                  <a:gd name="connsiteX12" fmla="*/ 709733 w 2115580"/>
                  <a:gd name="connsiteY12" fmla="*/ 1396359 h 1796522"/>
                  <a:gd name="connsiteX13" fmla="*/ 465453 w 2115580"/>
                  <a:gd name="connsiteY13" fmla="*/ 1531704 h 1796522"/>
                  <a:gd name="connsiteX14" fmla="*/ 0 w 2115580"/>
                  <a:gd name="connsiteY14" fmla="*/ 1587822 h 1796522"/>
                  <a:gd name="connsiteX15" fmla="*/ 921003 w 2115580"/>
                  <a:gd name="connsiteY15" fmla="*/ 1789187 h 1796522"/>
                  <a:gd name="connsiteX16" fmla="*/ 1551509 w 2115580"/>
                  <a:gd name="connsiteY16" fmla="*/ 1548208 h 1796522"/>
                  <a:gd name="connsiteX17" fmla="*/ 1964144 w 2115580"/>
                  <a:gd name="connsiteY17" fmla="*/ 1053046 h 1796522"/>
                  <a:gd name="connsiteX18" fmla="*/ 2109392 w 2115580"/>
                  <a:gd name="connsiteY18" fmla="*/ 386228 h 1796522"/>
                  <a:gd name="connsiteX19" fmla="*/ 1211498 w 2115580"/>
                  <a:gd name="connsiteY19" fmla="*/ 501766 h 179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15580" h="1796522">
                    <a:moveTo>
                      <a:pt x="1211498" y="501766"/>
                    </a:moveTo>
                    <a:cubicBezTo>
                      <a:pt x="1171335" y="501765"/>
                      <a:pt x="891843" y="496264"/>
                      <a:pt x="716335" y="412636"/>
                    </a:cubicBezTo>
                    <a:cubicBezTo>
                      <a:pt x="540827" y="329008"/>
                      <a:pt x="254183" y="119939"/>
                      <a:pt x="158452" y="0"/>
                    </a:cubicBezTo>
                    <a:cubicBezTo>
                      <a:pt x="102333" y="73725"/>
                      <a:pt x="75375" y="228875"/>
                      <a:pt x="99033" y="336711"/>
                    </a:cubicBezTo>
                    <a:cubicBezTo>
                      <a:pt x="122691" y="444547"/>
                      <a:pt x="203567" y="576039"/>
                      <a:pt x="300399" y="647013"/>
                    </a:cubicBezTo>
                    <a:cubicBezTo>
                      <a:pt x="271789" y="645913"/>
                      <a:pt x="249782" y="647563"/>
                      <a:pt x="214570" y="637110"/>
                    </a:cubicBezTo>
                    <a:cubicBezTo>
                      <a:pt x="179358" y="626657"/>
                      <a:pt x="139746" y="615103"/>
                      <a:pt x="89129" y="584293"/>
                    </a:cubicBezTo>
                    <a:cubicBezTo>
                      <a:pt x="91331" y="672322"/>
                      <a:pt x="116638" y="790061"/>
                      <a:pt x="184861" y="878089"/>
                    </a:cubicBezTo>
                    <a:cubicBezTo>
                      <a:pt x="253084" y="966117"/>
                      <a:pt x="423090" y="1042044"/>
                      <a:pt x="472055" y="1056348"/>
                    </a:cubicBezTo>
                    <a:cubicBezTo>
                      <a:pt x="434643" y="1058549"/>
                      <a:pt x="413735" y="1069552"/>
                      <a:pt x="376323" y="1069552"/>
                    </a:cubicBezTo>
                    <a:cubicBezTo>
                      <a:pt x="338911" y="1069552"/>
                      <a:pt x="328458" y="1076704"/>
                      <a:pt x="247582" y="1056347"/>
                    </a:cubicBezTo>
                    <a:cubicBezTo>
                      <a:pt x="276191" y="1131172"/>
                      <a:pt x="348816" y="1237356"/>
                      <a:pt x="425841" y="1294025"/>
                    </a:cubicBezTo>
                    <a:cubicBezTo>
                      <a:pt x="502866" y="1350694"/>
                      <a:pt x="596946" y="1386456"/>
                      <a:pt x="709733" y="1396359"/>
                    </a:cubicBezTo>
                    <a:cubicBezTo>
                      <a:pt x="608500" y="1446976"/>
                      <a:pt x="530925" y="1509697"/>
                      <a:pt x="465453" y="1531704"/>
                    </a:cubicBezTo>
                    <a:cubicBezTo>
                      <a:pt x="399981" y="1553711"/>
                      <a:pt x="220623" y="1610379"/>
                      <a:pt x="0" y="1587822"/>
                    </a:cubicBezTo>
                    <a:cubicBezTo>
                      <a:pt x="128742" y="1722065"/>
                      <a:pt x="589794" y="1825499"/>
                      <a:pt x="921003" y="1789187"/>
                    </a:cubicBezTo>
                    <a:cubicBezTo>
                      <a:pt x="1252212" y="1752875"/>
                      <a:pt x="1437071" y="1627984"/>
                      <a:pt x="1551509" y="1548208"/>
                    </a:cubicBezTo>
                    <a:cubicBezTo>
                      <a:pt x="1665947" y="1468432"/>
                      <a:pt x="1871164" y="1246709"/>
                      <a:pt x="1964144" y="1053046"/>
                    </a:cubicBezTo>
                    <a:cubicBezTo>
                      <a:pt x="2057125" y="859383"/>
                      <a:pt x="2139102" y="532575"/>
                      <a:pt x="2109392" y="386228"/>
                    </a:cubicBezTo>
                    <a:lnTo>
                      <a:pt x="1211498" y="5017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158F4F8-55DC-4CE7-B5CE-C508282BA482}"/>
              </a:ext>
            </a:extLst>
          </p:cNvPr>
          <p:cNvSpPr/>
          <p:nvPr/>
        </p:nvSpPr>
        <p:spPr>
          <a:xfrm>
            <a:off x="6308905" y="1081937"/>
            <a:ext cx="2421774" cy="2421774"/>
          </a:xfrm>
          <a:custGeom>
            <a:avLst/>
            <a:gdLst>
              <a:gd name="connsiteX0" fmla="*/ 1492858 w 2421774"/>
              <a:gd name="connsiteY0" fmla="*/ 616589 h 2421774"/>
              <a:gd name="connsiteX1" fmla="*/ 1186614 w 2421774"/>
              <a:gd name="connsiteY1" fmla="*/ 921105 h 2421774"/>
              <a:gd name="connsiteX2" fmla="*/ 1192836 w 2421774"/>
              <a:gd name="connsiteY2" fmla="*/ 982476 h 2421774"/>
              <a:gd name="connsiteX3" fmla="*/ 1193357 w 2421774"/>
              <a:gd name="connsiteY3" fmla="*/ 984145 h 2421774"/>
              <a:gd name="connsiteX4" fmla="*/ 1187315 w 2421774"/>
              <a:gd name="connsiteY4" fmla="*/ 983902 h 2421774"/>
              <a:gd name="connsiteX5" fmla="*/ 917846 w 2421774"/>
              <a:gd name="connsiteY5" fmla="*/ 928833 h 2421774"/>
              <a:gd name="connsiteX6" fmla="*/ 564564 w 2421774"/>
              <a:gd name="connsiteY6" fmla="*/ 667529 h 2421774"/>
              <a:gd name="connsiteX7" fmla="*/ 526937 w 2421774"/>
              <a:gd name="connsiteY7" fmla="*/ 880753 h 2421774"/>
              <a:gd name="connsiteX8" fmla="*/ 654453 w 2421774"/>
              <a:gd name="connsiteY8" fmla="*/ 1077253 h 2421774"/>
              <a:gd name="connsiteX9" fmla="*/ 600101 w 2421774"/>
              <a:gd name="connsiteY9" fmla="*/ 1070982 h 2421774"/>
              <a:gd name="connsiteX10" fmla="*/ 520665 w 2421774"/>
              <a:gd name="connsiteY10" fmla="*/ 1037535 h 2421774"/>
              <a:gd name="connsiteX11" fmla="*/ 581288 w 2421774"/>
              <a:gd name="connsiteY11" fmla="*/ 1223583 h 2421774"/>
              <a:gd name="connsiteX12" fmla="*/ 763154 w 2421774"/>
              <a:gd name="connsiteY12" fmla="*/ 1336466 h 2421774"/>
              <a:gd name="connsiteX13" fmla="*/ 702532 w 2421774"/>
              <a:gd name="connsiteY13" fmla="*/ 1344827 h 2421774"/>
              <a:gd name="connsiteX14" fmla="*/ 621006 w 2421774"/>
              <a:gd name="connsiteY14" fmla="*/ 1336465 h 2421774"/>
              <a:gd name="connsiteX15" fmla="*/ 733889 w 2421774"/>
              <a:gd name="connsiteY15" fmla="*/ 1486976 h 2421774"/>
              <a:gd name="connsiteX16" fmla="*/ 913665 w 2421774"/>
              <a:gd name="connsiteY16" fmla="*/ 1551779 h 2421774"/>
              <a:gd name="connsiteX17" fmla="*/ 758974 w 2421774"/>
              <a:gd name="connsiteY17" fmla="*/ 1637487 h 2421774"/>
              <a:gd name="connsiteX18" fmla="*/ 464224 w 2421774"/>
              <a:gd name="connsiteY18" fmla="*/ 1673024 h 2421774"/>
              <a:gd name="connsiteX19" fmla="*/ 1047452 w 2421774"/>
              <a:gd name="connsiteY19" fmla="*/ 1800539 h 2421774"/>
              <a:gd name="connsiteX20" fmla="*/ 1446723 w 2421774"/>
              <a:gd name="connsiteY20" fmla="*/ 1647938 h 2421774"/>
              <a:gd name="connsiteX21" fmla="*/ 1708026 w 2421774"/>
              <a:gd name="connsiteY21" fmla="*/ 1334375 h 2421774"/>
              <a:gd name="connsiteX22" fmla="*/ 1803869 w 2421774"/>
              <a:gd name="connsiteY22" fmla="*/ 951832 h 2421774"/>
              <a:gd name="connsiteX23" fmla="*/ 1800137 w 2421774"/>
              <a:gd name="connsiteY23" fmla="*/ 913471 h 2421774"/>
              <a:gd name="connsiteX24" fmla="*/ 1806338 w 2421774"/>
              <a:gd name="connsiteY24" fmla="*/ 910116 h 2421774"/>
              <a:gd name="connsiteX25" fmla="*/ 1882166 w 2421774"/>
              <a:gd name="connsiteY25" fmla="*/ 848179 h 2421774"/>
              <a:gd name="connsiteX26" fmla="*/ 1957550 w 2421774"/>
              <a:gd name="connsiteY26" fmla="*/ 754992 h 2421774"/>
              <a:gd name="connsiteX27" fmla="*/ 1872939 w 2421774"/>
              <a:gd name="connsiteY27" fmla="*/ 785866 h 2421774"/>
              <a:gd name="connsiteX28" fmla="*/ 1787248 w 2421774"/>
              <a:gd name="connsiteY28" fmla="*/ 805324 h 2421774"/>
              <a:gd name="connsiteX29" fmla="*/ 1856004 w 2421774"/>
              <a:gd name="connsiteY29" fmla="*/ 741804 h 2421774"/>
              <a:gd name="connsiteX30" fmla="*/ 1918276 w 2421774"/>
              <a:gd name="connsiteY30" fmla="*/ 638727 h 2421774"/>
              <a:gd name="connsiteX31" fmla="*/ 1808724 w 2421774"/>
              <a:gd name="connsiteY31" fmla="*/ 686969 h 2421774"/>
              <a:gd name="connsiteX32" fmla="*/ 1759698 w 2421774"/>
              <a:gd name="connsiteY32" fmla="*/ 701512 h 2421774"/>
              <a:gd name="connsiteX33" fmla="*/ 1715099 w 2421774"/>
              <a:gd name="connsiteY33" fmla="*/ 712641 h 2421774"/>
              <a:gd name="connsiteX34" fmla="*/ 1709406 w 2421774"/>
              <a:gd name="connsiteY34" fmla="*/ 705780 h 2421774"/>
              <a:gd name="connsiteX35" fmla="*/ 1492858 w 2421774"/>
              <a:gd name="connsiteY35" fmla="*/ 616589 h 2421774"/>
              <a:gd name="connsiteX36" fmla="*/ 799912 w 2421774"/>
              <a:gd name="connsiteY36" fmla="*/ 0 h 2421774"/>
              <a:gd name="connsiteX37" fmla="*/ 1621862 w 2421774"/>
              <a:gd name="connsiteY37" fmla="*/ 0 h 2421774"/>
              <a:gd name="connsiteX38" fmla="*/ 2421774 w 2421774"/>
              <a:gd name="connsiteY38" fmla="*/ 799912 h 2421774"/>
              <a:gd name="connsiteX39" fmla="*/ 2421774 w 2421774"/>
              <a:gd name="connsiteY39" fmla="*/ 1621862 h 2421774"/>
              <a:gd name="connsiteX40" fmla="*/ 1621862 w 2421774"/>
              <a:gd name="connsiteY40" fmla="*/ 2421774 h 2421774"/>
              <a:gd name="connsiteX41" fmla="*/ 799912 w 2421774"/>
              <a:gd name="connsiteY41" fmla="*/ 2421774 h 2421774"/>
              <a:gd name="connsiteX42" fmla="*/ 0 w 2421774"/>
              <a:gd name="connsiteY42" fmla="*/ 1621862 h 2421774"/>
              <a:gd name="connsiteX43" fmla="*/ 0 w 2421774"/>
              <a:gd name="connsiteY43" fmla="*/ 799912 h 2421774"/>
              <a:gd name="connsiteX44" fmla="*/ 799912 w 2421774"/>
              <a:gd name="connsiteY44" fmla="*/ 0 h 242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421774" h="2421774">
                <a:moveTo>
                  <a:pt x="1492858" y="616589"/>
                </a:moveTo>
                <a:cubicBezTo>
                  <a:pt x="1323724" y="616589"/>
                  <a:pt x="1186614" y="752925"/>
                  <a:pt x="1186614" y="921105"/>
                </a:cubicBezTo>
                <a:cubicBezTo>
                  <a:pt x="1186614" y="942128"/>
                  <a:pt x="1188757" y="962653"/>
                  <a:pt x="1192836" y="982476"/>
                </a:cubicBezTo>
                <a:lnTo>
                  <a:pt x="1193357" y="984145"/>
                </a:lnTo>
                <a:lnTo>
                  <a:pt x="1187315" y="983902"/>
                </a:lnTo>
                <a:cubicBezTo>
                  <a:pt x="1121597" y="980440"/>
                  <a:pt x="1001202" y="968551"/>
                  <a:pt x="917846" y="928833"/>
                </a:cubicBezTo>
                <a:cubicBezTo>
                  <a:pt x="806704" y="875875"/>
                  <a:pt x="625186" y="743481"/>
                  <a:pt x="564564" y="667529"/>
                </a:cubicBezTo>
                <a:cubicBezTo>
                  <a:pt x="529027" y="714216"/>
                  <a:pt x="511955" y="812465"/>
                  <a:pt x="526937" y="880753"/>
                </a:cubicBezTo>
                <a:cubicBezTo>
                  <a:pt x="541918" y="949040"/>
                  <a:pt x="593133" y="1032308"/>
                  <a:pt x="654453" y="1077253"/>
                </a:cubicBezTo>
                <a:cubicBezTo>
                  <a:pt x="636335" y="1076556"/>
                  <a:pt x="622399" y="1077601"/>
                  <a:pt x="600101" y="1070982"/>
                </a:cubicBezTo>
                <a:cubicBezTo>
                  <a:pt x="577803" y="1064362"/>
                  <a:pt x="552718" y="1057046"/>
                  <a:pt x="520665" y="1037535"/>
                </a:cubicBezTo>
                <a:cubicBezTo>
                  <a:pt x="522059" y="1093280"/>
                  <a:pt x="538085" y="1167839"/>
                  <a:pt x="581288" y="1223583"/>
                </a:cubicBezTo>
                <a:cubicBezTo>
                  <a:pt x="624490" y="1279327"/>
                  <a:pt x="732147" y="1327408"/>
                  <a:pt x="763154" y="1336466"/>
                </a:cubicBezTo>
                <a:cubicBezTo>
                  <a:pt x="739463" y="1337860"/>
                  <a:pt x="726223" y="1344827"/>
                  <a:pt x="702532" y="1344827"/>
                </a:cubicBezTo>
                <a:cubicBezTo>
                  <a:pt x="678840" y="1344827"/>
                  <a:pt x="672221" y="1349356"/>
                  <a:pt x="621006" y="1336465"/>
                </a:cubicBezTo>
                <a:cubicBezTo>
                  <a:pt x="639123" y="1383849"/>
                  <a:pt x="685113" y="1451090"/>
                  <a:pt x="733889" y="1486976"/>
                </a:cubicBezTo>
                <a:cubicBezTo>
                  <a:pt x="782666" y="1522862"/>
                  <a:pt x="842242" y="1545508"/>
                  <a:pt x="913665" y="1551779"/>
                </a:cubicBezTo>
                <a:cubicBezTo>
                  <a:pt x="849559" y="1583833"/>
                  <a:pt x="800434" y="1623551"/>
                  <a:pt x="758974" y="1637487"/>
                </a:cubicBezTo>
                <a:cubicBezTo>
                  <a:pt x="717513" y="1651423"/>
                  <a:pt x="603934" y="1687308"/>
                  <a:pt x="464224" y="1673024"/>
                </a:cubicBezTo>
                <a:cubicBezTo>
                  <a:pt x="545750" y="1758034"/>
                  <a:pt x="837713" y="1823534"/>
                  <a:pt x="1047452" y="1800539"/>
                </a:cubicBezTo>
                <a:cubicBezTo>
                  <a:pt x="1257192" y="1777545"/>
                  <a:pt x="1374255" y="1698457"/>
                  <a:pt x="1446723" y="1647938"/>
                </a:cubicBezTo>
                <a:cubicBezTo>
                  <a:pt x="1519191" y="1597420"/>
                  <a:pt x="1649146" y="1457013"/>
                  <a:pt x="1708026" y="1334375"/>
                </a:cubicBezTo>
                <a:cubicBezTo>
                  <a:pt x="1759546" y="1227067"/>
                  <a:pt x="1805732" y="1055205"/>
                  <a:pt x="1803869" y="951832"/>
                </a:cubicBezTo>
                <a:lnTo>
                  <a:pt x="1800137" y="913471"/>
                </a:lnTo>
                <a:lnTo>
                  <a:pt x="1806338" y="910116"/>
                </a:lnTo>
                <a:cubicBezTo>
                  <a:pt x="1835107" y="889792"/>
                  <a:pt x="1862616" y="863067"/>
                  <a:pt x="1882166" y="848179"/>
                </a:cubicBezTo>
                <a:cubicBezTo>
                  <a:pt x="1921266" y="818402"/>
                  <a:pt x="1926848" y="781874"/>
                  <a:pt x="1957550" y="754992"/>
                </a:cubicBezTo>
                <a:cubicBezTo>
                  <a:pt x="1912114" y="774917"/>
                  <a:pt x="1901323" y="777478"/>
                  <a:pt x="1872939" y="785866"/>
                </a:cubicBezTo>
                <a:cubicBezTo>
                  <a:pt x="1844556" y="794254"/>
                  <a:pt x="1817903" y="799534"/>
                  <a:pt x="1787248" y="805324"/>
                </a:cubicBezTo>
                <a:cubicBezTo>
                  <a:pt x="1783381" y="797632"/>
                  <a:pt x="1834167" y="769569"/>
                  <a:pt x="1856004" y="741804"/>
                </a:cubicBezTo>
                <a:cubicBezTo>
                  <a:pt x="1877842" y="714039"/>
                  <a:pt x="1900307" y="670996"/>
                  <a:pt x="1918276" y="638727"/>
                </a:cubicBezTo>
                <a:cubicBezTo>
                  <a:pt x="1881155" y="659202"/>
                  <a:pt x="1857781" y="666292"/>
                  <a:pt x="1808724" y="686969"/>
                </a:cubicBezTo>
                <a:cubicBezTo>
                  <a:pt x="1796459" y="692138"/>
                  <a:pt x="1779020" y="696783"/>
                  <a:pt x="1759698" y="701512"/>
                </a:cubicBezTo>
                <a:lnTo>
                  <a:pt x="1715099" y="712641"/>
                </a:lnTo>
                <a:lnTo>
                  <a:pt x="1709406" y="705780"/>
                </a:lnTo>
                <a:cubicBezTo>
                  <a:pt x="1653986" y="650673"/>
                  <a:pt x="1577425" y="616589"/>
                  <a:pt x="1492858" y="616589"/>
                </a:cubicBezTo>
                <a:close/>
                <a:moveTo>
                  <a:pt x="799912" y="0"/>
                </a:moveTo>
                <a:lnTo>
                  <a:pt x="1621862" y="0"/>
                </a:lnTo>
                <a:cubicBezTo>
                  <a:pt x="2063641" y="0"/>
                  <a:pt x="2421774" y="358133"/>
                  <a:pt x="2421774" y="799912"/>
                </a:cubicBezTo>
                <a:lnTo>
                  <a:pt x="2421774" y="1621862"/>
                </a:lnTo>
                <a:cubicBezTo>
                  <a:pt x="2421774" y="2063641"/>
                  <a:pt x="2063641" y="2421774"/>
                  <a:pt x="1621862" y="2421774"/>
                </a:cubicBezTo>
                <a:lnTo>
                  <a:pt x="799912" y="2421774"/>
                </a:lnTo>
                <a:cubicBezTo>
                  <a:pt x="358133" y="2421774"/>
                  <a:pt x="0" y="2063641"/>
                  <a:pt x="0" y="1621862"/>
                </a:cubicBezTo>
                <a:lnTo>
                  <a:pt x="0" y="799912"/>
                </a:lnTo>
                <a:cubicBezTo>
                  <a:pt x="0" y="358133"/>
                  <a:pt x="358133" y="0"/>
                  <a:pt x="799912" y="0"/>
                </a:cubicBezTo>
                <a:close/>
              </a:path>
            </a:pathLst>
          </a:cu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DD6172-CD16-4F40-9DCA-F067250ECB2F}"/>
              </a:ext>
            </a:extLst>
          </p:cNvPr>
          <p:cNvGrpSpPr/>
          <p:nvPr/>
        </p:nvGrpSpPr>
        <p:grpSpPr>
          <a:xfrm>
            <a:off x="9214887" y="3817328"/>
            <a:ext cx="2421774" cy="2421774"/>
            <a:chOff x="9214887" y="3817328"/>
            <a:chExt cx="2421774" cy="242177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B0F9EE9-5026-4D7A-80C5-69EFE321931F}"/>
                </a:ext>
              </a:extLst>
            </p:cNvPr>
            <p:cNvSpPr/>
            <p:nvPr/>
          </p:nvSpPr>
          <p:spPr>
            <a:xfrm>
              <a:off x="9214887" y="3817328"/>
              <a:ext cx="2421774" cy="2421774"/>
            </a:xfrm>
            <a:prstGeom prst="roundRect">
              <a:avLst>
                <a:gd name="adj" fmla="val 33030"/>
              </a:avLst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C422E204-D84E-41DE-A87C-113DAD1CB2FB}"/>
                </a:ext>
              </a:extLst>
            </p:cNvPr>
            <p:cNvSpPr/>
            <p:nvPr/>
          </p:nvSpPr>
          <p:spPr>
            <a:xfrm rot="5400000">
              <a:off x="9840508" y="4462862"/>
              <a:ext cx="1170530" cy="11307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C170EFF-E829-4124-B5AE-58D96E6B2186}"/>
              </a:ext>
            </a:extLst>
          </p:cNvPr>
          <p:cNvSpPr/>
          <p:nvPr/>
        </p:nvSpPr>
        <p:spPr>
          <a:xfrm>
            <a:off x="9214887" y="1089611"/>
            <a:ext cx="2421774" cy="2421774"/>
          </a:xfrm>
          <a:custGeom>
            <a:avLst/>
            <a:gdLst>
              <a:gd name="connsiteX0" fmla="*/ 645533 w 2421774"/>
              <a:gd name="connsiteY0" fmla="*/ 625623 h 2421774"/>
              <a:gd name="connsiteX1" fmla="*/ 645533 w 2421774"/>
              <a:gd name="connsiteY1" fmla="*/ 1796153 h 2421774"/>
              <a:gd name="connsiteX2" fmla="*/ 1776239 w 2421774"/>
              <a:gd name="connsiteY2" fmla="*/ 1210888 h 2421774"/>
              <a:gd name="connsiteX3" fmla="*/ 799912 w 2421774"/>
              <a:gd name="connsiteY3" fmla="*/ 0 h 2421774"/>
              <a:gd name="connsiteX4" fmla="*/ 1621862 w 2421774"/>
              <a:gd name="connsiteY4" fmla="*/ 0 h 2421774"/>
              <a:gd name="connsiteX5" fmla="*/ 2421774 w 2421774"/>
              <a:gd name="connsiteY5" fmla="*/ 799912 h 2421774"/>
              <a:gd name="connsiteX6" fmla="*/ 2421774 w 2421774"/>
              <a:gd name="connsiteY6" fmla="*/ 1621862 h 2421774"/>
              <a:gd name="connsiteX7" fmla="*/ 1621862 w 2421774"/>
              <a:gd name="connsiteY7" fmla="*/ 2421774 h 2421774"/>
              <a:gd name="connsiteX8" fmla="*/ 799912 w 2421774"/>
              <a:gd name="connsiteY8" fmla="*/ 2421774 h 2421774"/>
              <a:gd name="connsiteX9" fmla="*/ 0 w 2421774"/>
              <a:gd name="connsiteY9" fmla="*/ 1621862 h 2421774"/>
              <a:gd name="connsiteX10" fmla="*/ 0 w 2421774"/>
              <a:gd name="connsiteY10" fmla="*/ 799912 h 2421774"/>
              <a:gd name="connsiteX11" fmla="*/ 799912 w 2421774"/>
              <a:gd name="connsiteY11" fmla="*/ 0 h 242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1774" h="2421774">
                <a:moveTo>
                  <a:pt x="645533" y="625623"/>
                </a:moveTo>
                <a:lnTo>
                  <a:pt x="645533" y="1796153"/>
                </a:lnTo>
                <a:lnTo>
                  <a:pt x="1776239" y="1210888"/>
                </a:lnTo>
                <a:close/>
                <a:moveTo>
                  <a:pt x="799912" y="0"/>
                </a:moveTo>
                <a:lnTo>
                  <a:pt x="1621862" y="0"/>
                </a:lnTo>
                <a:cubicBezTo>
                  <a:pt x="2063641" y="0"/>
                  <a:pt x="2421774" y="358133"/>
                  <a:pt x="2421774" y="799912"/>
                </a:cubicBezTo>
                <a:lnTo>
                  <a:pt x="2421774" y="1621862"/>
                </a:lnTo>
                <a:cubicBezTo>
                  <a:pt x="2421774" y="2063641"/>
                  <a:pt x="2063641" y="2421774"/>
                  <a:pt x="1621862" y="2421774"/>
                </a:cubicBezTo>
                <a:lnTo>
                  <a:pt x="799912" y="2421774"/>
                </a:lnTo>
                <a:cubicBezTo>
                  <a:pt x="358133" y="2421774"/>
                  <a:pt x="0" y="2063641"/>
                  <a:pt x="0" y="1621862"/>
                </a:cubicBezTo>
                <a:lnTo>
                  <a:pt x="0" y="799912"/>
                </a:lnTo>
                <a:cubicBezTo>
                  <a:pt x="0" y="358133"/>
                  <a:pt x="358133" y="0"/>
                  <a:pt x="799912" y="0"/>
                </a:cubicBezTo>
                <a:close/>
              </a:path>
            </a:pathLst>
          </a:cu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3B8205-9B0C-4E24-9D70-7864822F3991}"/>
              </a:ext>
            </a:extLst>
          </p:cNvPr>
          <p:cNvSpPr txBox="1"/>
          <p:nvPr/>
        </p:nvSpPr>
        <p:spPr>
          <a:xfrm>
            <a:off x="147286" y="3363448"/>
            <a:ext cx="195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Hollow</a:t>
            </a:r>
          </a:p>
          <a:p>
            <a:r>
              <a:rPr lang="en-AU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41439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BA1516-8D33-4369-B667-88E93367E72B}"/>
              </a:ext>
            </a:extLst>
          </p:cNvPr>
          <p:cNvSpPr/>
          <p:nvPr/>
        </p:nvSpPr>
        <p:spPr>
          <a:xfrm>
            <a:off x="1557251" y="748145"/>
            <a:ext cx="5652654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808BAF0-0A4B-4000-941E-A36861D4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A5897"/>
              </a:clrFrom>
              <a:clrTo>
                <a:srgbClr val="3A589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88" l="10000" r="90000">
                        <a14:foregroundMark x1="55813" y1="88875" x2="60625" y2="99688"/>
                        <a14:foregroundMark x1="60625" y1="99688" x2="64000" y2="92375"/>
                        <a14:foregroundMark x1="55375" y1="89563" x2="55125" y2="9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49" y="892233"/>
            <a:ext cx="4732712" cy="473271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618FF3-02DB-4608-8ECB-AAEA2AEE7AA4}"/>
              </a:ext>
            </a:extLst>
          </p:cNvPr>
          <p:cNvGrpSpPr/>
          <p:nvPr/>
        </p:nvGrpSpPr>
        <p:grpSpPr>
          <a:xfrm>
            <a:off x="3239192" y="1595925"/>
            <a:ext cx="2009428" cy="4029020"/>
            <a:chOff x="3239192" y="1595925"/>
            <a:chExt cx="2009428" cy="402902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85C3E6-32E6-4DC8-A2A9-5FB52781AADF}"/>
                </a:ext>
              </a:extLst>
            </p:cNvPr>
            <p:cNvSpPr/>
            <p:nvPr/>
          </p:nvSpPr>
          <p:spPr>
            <a:xfrm>
              <a:off x="3735185" y="3042458"/>
              <a:ext cx="742604" cy="2582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A94A01-6EE6-49E9-94B4-4E92F8D4F295}"/>
                </a:ext>
              </a:extLst>
            </p:cNvPr>
            <p:cNvSpPr/>
            <p:nvPr/>
          </p:nvSpPr>
          <p:spPr>
            <a:xfrm rot="5400000">
              <a:off x="3891740" y="2389912"/>
              <a:ext cx="698271" cy="2003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339E42-3603-4482-8A66-3CACD3D73347}"/>
                </a:ext>
              </a:extLst>
            </p:cNvPr>
            <p:cNvSpPr/>
            <p:nvPr/>
          </p:nvSpPr>
          <p:spPr>
            <a:xfrm>
              <a:off x="3735186" y="1595925"/>
              <a:ext cx="1513434" cy="1501952"/>
            </a:xfrm>
            <a:custGeom>
              <a:avLst/>
              <a:gdLst>
                <a:gd name="connsiteX0" fmla="*/ 0 w 1518459"/>
                <a:gd name="connsiteY0" fmla="*/ 1474123 h 1562792"/>
                <a:gd name="connsiteX1" fmla="*/ 0 w 1518459"/>
                <a:gd name="connsiteY1" fmla="*/ 1064029 h 1562792"/>
                <a:gd name="connsiteX2" fmla="*/ 66502 w 1518459"/>
                <a:gd name="connsiteY2" fmla="*/ 676101 h 1562792"/>
                <a:gd name="connsiteX3" fmla="*/ 243840 w 1518459"/>
                <a:gd name="connsiteY3" fmla="*/ 332509 h 1562792"/>
                <a:gd name="connsiteX4" fmla="*/ 565266 w 1518459"/>
                <a:gd name="connsiteY4" fmla="*/ 110836 h 1562792"/>
                <a:gd name="connsiteX5" fmla="*/ 1052946 w 1518459"/>
                <a:gd name="connsiteY5" fmla="*/ 0 h 1562792"/>
                <a:gd name="connsiteX6" fmla="*/ 1507375 w 1518459"/>
                <a:gd name="connsiteY6" fmla="*/ 22167 h 1562792"/>
                <a:gd name="connsiteX7" fmla="*/ 1518459 w 1518459"/>
                <a:gd name="connsiteY7" fmla="*/ 731520 h 1562792"/>
                <a:gd name="connsiteX8" fmla="*/ 1252451 w 1518459"/>
                <a:gd name="connsiteY8" fmla="*/ 709352 h 1562792"/>
                <a:gd name="connsiteX9" fmla="*/ 953193 w 1518459"/>
                <a:gd name="connsiteY9" fmla="*/ 742603 h 1562792"/>
                <a:gd name="connsiteX10" fmla="*/ 798022 w 1518459"/>
                <a:gd name="connsiteY10" fmla="*/ 886690 h 1562792"/>
                <a:gd name="connsiteX11" fmla="*/ 742604 w 1518459"/>
                <a:gd name="connsiteY11" fmla="*/ 1141614 h 1562792"/>
                <a:gd name="connsiteX12" fmla="*/ 753688 w 1518459"/>
                <a:gd name="connsiteY12" fmla="*/ 1562792 h 1562792"/>
                <a:gd name="connsiteX13" fmla="*/ 0 w 1518459"/>
                <a:gd name="connsiteY13" fmla="*/ 1474123 h 1562792"/>
                <a:gd name="connsiteX0" fmla="*/ 58374 w 1576833"/>
                <a:gd name="connsiteY0" fmla="*/ 1474123 h 1562792"/>
                <a:gd name="connsiteX1" fmla="*/ 58374 w 1576833"/>
                <a:gd name="connsiteY1" fmla="*/ 1064029 h 1562792"/>
                <a:gd name="connsiteX2" fmla="*/ 124876 w 1576833"/>
                <a:gd name="connsiteY2" fmla="*/ 676101 h 1562792"/>
                <a:gd name="connsiteX3" fmla="*/ 302214 w 1576833"/>
                <a:gd name="connsiteY3" fmla="*/ 332509 h 1562792"/>
                <a:gd name="connsiteX4" fmla="*/ 623640 w 1576833"/>
                <a:gd name="connsiteY4" fmla="*/ 110836 h 1562792"/>
                <a:gd name="connsiteX5" fmla="*/ 1111320 w 1576833"/>
                <a:gd name="connsiteY5" fmla="*/ 0 h 1562792"/>
                <a:gd name="connsiteX6" fmla="*/ 1565749 w 1576833"/>
                <a:gd name="connsiteY6" fmla="*/ 22167 h 1562792"/>
                <a:gd name="connsiteX7" fmla="*/ 1576833 w 1576833"/>
                <a:gd name="connsiteY7" fmla="*/ 731520 h 1562792"/>
                <a:gd name="connsiteX8" fmla="*/ 1310825 w 1576833"/>
                <a:gd name="connsiteY8" fmla="*/ 709352 h 1562792"/>
                <a:gd name="connsiteX9" fmla="*/ 1011567 w 1576833"/>
                <a:gd name="connsiteY9" fmla="*/ 742603 h 1562792"/>
                <a:gd name="connsiteX10" fmla="*/ 856396 w 1576833"/>
                <a:gd name="connsiteY10" fmla="*/ 886690 h 1562792"/>
                <a:gd name="connsiteX11" fmla="*/ 800978 w 1576833"/>
                <a:gd name="connsiteY11" fmla="*/ 1141614 h 1562792"/>
                <a:gd name="connsiteX12" fmla="*/ 812062 w 1576833"/>
                <a:gd name="connsiteY12" fmla="*/ 1562792 h 1562792"/>
                <a:gd name="connsiteX13" fmla="*/ 58374 w 1576833"/>
                <a:gd name="connsiteY13" fmla="*/ 1474123 h 1562792"/>
                <a:gd name="connsiteX0" fmla="*/ 5855 w 1524314"/>
                <a:gd name="connsiteY0" fmla="*/ 1474123 h 1562792"/>
                <a:gd name="connsiteX1" fmla="*/ 5855 w 1524314"/>
                <a:gd name="connsiteY1" fmla="*/ 1064029 h 1562792"/>
                <a:gd name="connsiteX2" fmla="*/ 72357 w 1524314"/>
                <a:gd name="connsiteY2" fmla="*/ 676101 h 1562792"/>
                <a:gd name="connsiteX3" fmla="*/ 249695 w 1524314"/>
                <a:gd name="connsiteY3" fmla="*/ 332509 h 1562792"/>
                <a:gd name="connsiteX4" fmla="*/ 571121 w 1524314"/>
                <a:gd name="connsiteY4" fmla="*/ 110836 h 1562792"/>
                <a:gd name="connsiteX5" fmla="*/ 1058801 w 1524314"/>
                <a:gd name="connsiteY5" fmla="*/ 0 h 1562792"/>
                <a:gd name="connsiteX6" fmla="*/ 1513230 w 1524314"/>
                <a:gd name="connsiteY6" fmla="*/ 22167 h 1562792"/>
                <a:gd name="connsiteX7" fmla="*/ 1524314 w 1524314"/>
                <a:gd name="connsiteY7" fmla="*/ 731520 h 1562792"/>
                <a:gd name="connsiteX8" fmla="*/ 1258306 w 1524314"/>
                <a:gd name="connsiteY8" fmla="*/ 709352 h 1562792"/>
                <a:gd name="connsiteX9" fmla="*/ 959048 w 1524314"/>
                <a:gd name="connsiteY9" fmla="*/ 742603 h 1562792"/>
                <a:gd name="connsiteX10" fmla="*/ 803877 w 1524314"/>
                <a:gd name="connsiteY10" fmla="*/ 886690 h 1562792"/>
                <a:gd name="connsiteX11" fmla="*/ 748459 w 1524314"/>
                <a:gd name="connsiteY11" fmla="*/ 1141614 h 1562792"/>
                <a:gd name="connsiteX12" fmla="*/ 759543 w 1524314"/>
                <a:gd name="connsiteY12" fmla="*/ 1562792 h 1562792"/>
                <a:gd name="connsiteX13" fmla="*/ 5855 w 1524314"/>
                <a:gd name="connsiteY13" fmla="*/ 1474123 h 1562792"/>
                <a:gd name="connsiteX0" fmla="*/ 5855 w 1524314"/>
                <a:gd name="connsiteY0" fmla="*/ 1474123 h 1562792"/>
                <a:gd name="connsiteX1" fmla="*/ 5855 w 1524314"/>
                <a:gd name="connsiteY1" fmla="*/ 1064029 h 1562792"/>
                <a:gd name="connsiteX2" fmla="*/ 72357 w 1524314"/>
                <a:gd name="connsiteY2" fmla="*/ 676101 h 1562792"/>
                <a:gd name="connsiteX3" fmla="*/ 249695 w 1524314"/>
                <a:gd name="connsiteY3" fmla="*/ 332509 h 1562792"/>
                <a:gd name="connsiteX4" fmla="*/ 571121 w 1524314"/>
                <a:gd name="connsiteY4" fmla="*/ 110836 h 1562792"/>
                <a:gd name="connsiteX5" fmla="*/ 1058801 w 1524314"/>
                <a:gd name="connsiteY5" fmla="*/ 0 h 1562792"/>
                <a:gd name="connsiteX6" fmla="*/ 1513230 w 1524314"/>
                <a:gd name="connsiteY6" fmla="*/ 22167 h 1562792"/>
                <a:gd name="connsiteX7" fmla="*/ 1524314 w 1524314"/>
                <a:gd name="connsiteY7" fmla="*/ 731520 h 1562792"/>
                <a:gd name="connsiteX8" fmla="*/ 1258306 w 1524314"/>
                <a:gd name="connsiteY8" fmla="*/ 709352 h 1562792"/>
                <a:gd name="connsiteX9" fmla="*/ 959048 w 1524314"/>
                <a:gd name="connsiteY9" fmla="*/ 742603 h 1562792"/>
                <a:gd name="connsiteX10" fmla="*/ 803877 w 1524314"/>
                <a:gd name="connsiteY10" fmla="*/ 886690 h 1562792"/>
                <a:gd name="connsiteX11" fmla="*/ 748459 w 1524314"/>
                <a:gd name="connsiteY11" fmla="*/ 1141614 h 1562792"/>
                <a:gd name="connsiteX12" fmla="*/ 759543 w 1524314"/>
                <a:gd name="connsiteY12" fmla="*/ 1562792 h 1562792"/>
                <a:gd name="connsiteX13" fmla="*/ 5855 w 1524314"/>
                <a:gd name="connsiteY13" fmla="*/ 1474123 h 1562792"/>
                <a:gd name="connsiteX0" fmla="*/ 5855 w 1524314"/>
                <a:gd name="connsiteY0" fmla="*/ 1474123 h 1562792"/>
                <a:gd name="connsiteX1" fmla="*/ 5855 w 1524314"/>
                <a:gd name="connsiteY1" fmla="*/ 1064029 h 1562792"/>
                <a:gd name="connsiteX2" fmla="*/ 72357 w 1524314"/>
                <a:gd name="connsiteY2" fmla="*/ 676101 h 1562792"/>
                <a:gd name="connsiteX3" fmla="*/ 249695 w 1524314"/>
                <a:gd name="connsiteY3" fmla="*/ 332509 h 1562792"/>
                <a:gd name="connsiteX4" fmla="*/ 571121 w 1524314"/>
                <a:gd name="connsiteY4" fmla="*/ 110836 h 1562792"/>
                <a:gd name="connsiteX5" fmla="*/ 1058801 w 1524314"/>
                <a:gd name="connsiteY5" fmla="*/ 0 h 1562792"/>
                <a:gd name="connsiteX6" fmla="*/ 1513230 w 1524314"/>
                <a:gd name="connsiteY6" fmla="*/ 22167 h 1562792"/>
                <a:gd name="connsiteX7" fmla="*/ 1524314 w 1524314"/>
                <a:gd name="connsiteY7" fmla="*/ 731520 h 1562792"/>
                <a:gd name="connsiteX8" fmla="*/ 1258306 w 1524314"/>
                <a:gd name="connsiteY8" fmla="*/ 709352 h 1562792"/>
                <a:gd name="connsiteX9" fmla="*/ 959048 w 1524314"/>
                <a:gd name="connsiteY9" fmla="*/ 742603 h 1562792"/>
                <a:gd name="connsiteX10" fmla="*/ 803877 w 1524314"/>
                <a:gd name="connsiteY10" fmla="*/ 886690 h 1562792"/>
                <a:gd name="connsiteX11" fmla="*/ 748459 w 1524314"/>
                <a:gd name="connsiteY11" fmla="*/ 1141614 h 1562792"/>
                <a:gd name="connsiteX12" fmla="*/ 759543 w 1524314"/>
                <a:gd name="connsiteY12" fmla="*/ 1562792 h 1562792"/>
                <a:gd name="connsiteX13" fmla="*/ 5855 w 1524314"/>
                <a:gd name="connsiteY13" fmla="*/ 1474123 h 1562792"/>
                <a:gd name="connsiteX0" fmla="*/ 5855 w 1524314"/>
                <a:gd name="connsiteY0" fmla="*/ 1474123 h 1562792"/>
                <a:gd name="connsiteX1" fmla="*/ 5855 w 1524314"/>
                <a:gd name="connsiteY1" fmla="*/ 1064029 h 1562792"/>
                <a:gd name="connsiteX2" fmla="*/ 72357 w 1524314"/>
                <a:gd name="connsiteY2" fmla="*/ 676101 h 1562792"/>
                <a:gd name="connsiteX3" fmla="*/ 249695 w 1524314"/>
                <a:gd name="connsiteY3" fmla="*/ 332509 h 1562792"/>
                <a:gd name="connsiteX4" fmla="*/ 571121 w 1524314"/>
                <a:gd name="connsiteY4" fmla="*/ 110836 h 1562792"/>
                <a:gd name="connsiteX5" fmla="*/ 1058801 w 1524314"/>
                <a:gd name="connsiteY5" fmla="*/ 0 h 1562792"/>
                <a:gd name="connsiteX6" fmla="*/ 1513230 w 1524314"/>
                <a:gd name="connsiteY6" fmla="*/ 22167 h 1562792"/>
                <a:gd name="connsiteX7" fmla="*/ 1524314 w 1524314"/>
                <a:gd name="connsiteY7" fmla="*/ 731520 h 1562792"/>
                <a:gd name="connsiteX8" fmla="*/ 1258306 w 1524314"/>
                <a:gd name="connsiteY8" fmla="*/ 709352 h 1562792"/>
                <a:gd name="connsiteX9" fmla="*/ 959048 w 1524314"/>
                <a:gd name="connsiteY9" fmla="*/ 742603 h 1562792"/>
                <a:gd name="connsiteX10" fmla="*/ 803877 w 1524314"/>
                <a:gd name="connsiteY10" fmla="*/ 886690 h 1562792"/>
                <a:gd name="connsiteX11" fmla="*/ 748459 w 1524314"/>
                <a:gd name="connsiteY11" fmla="*/ 1141614 h 1562792"/>
                <a:gd name="connsiteX12" fmla="*/ 759543 w 1524314"/>
                <a:gd name="connsiteY12" fmla="*/ 1562792 h 1562792"/>
                <a:gd name="connsiteX13" fmla="*/ 5855 w 1524314"/>
                <a:gd name="connsiteY13" fmla="*/ 1474123 h 1562792"/>
                <a:gd name="connsiteX0" fmla="*/ 5855 w 1524314"/>
                <a:gd name="connsiteY0" fmla="*/ 1474123 h 1562792"/>
                <a:gd name="connsiteX1" fmla="*/ 5855 w 1524314"/>
                <a:gd name="connsiteY1" fmla="*/ 1064029 h 1562792"/>
                <a:gd name="connsiteX2" fmla="*/ 72357 w 1524314"/>
                <a:gd name="connsiteY2" fmla="*/ 676101 h 1562792"/>
                <a:gd name="connsiteX3" fmla="*/ 249695 w 1524314"/>
                <a:gd name="connsiteY3" fmla="*/ 332509 h 1562792"/>
                <a:gd name="connsiteX4" fmla="*/ 1058801 w 1524314"/>
                <a:gd name="connsiteY4" fmla="*/ 0 h 1562792"/>
                <a:gd name="connsiteX5" fmla="*/ 1513230 w 1524314"/>
                <a:gd name="connsiteY5" fmla="*/ 22167 h 1562792"/>
                <a:gd name="connsiteX6" fmla="*/ 1524314 w 1524314"/>
                <a:gd name="connsiteY6" fmla="*/ 731520 h 1562792"/>
                <a:gd name="connsiteX7" fmla="*/ 1258306 w 1524314"/>
                <a:gd name="connsiteY7" fmla="*/ 709352 h 1562792"/>
                <a:gd name="connsiteX8" fmla="*/ 959048 w 1524314"/>
                <a:gd name="connsiteY8" fmla="*/ 742603 h 1562792"/>
                <a:gd name="connsiteX9" fmla="*/ 803877 w 1524314"/>
                <a:gd name="connsiteY9" fmla="*/ 886690 h 1562792"/>
                <a:gd name="connsiteX10" fmla="*/ 748459 w 1524314"/>
                <a:gd name="connsiteY10" fmla="*/ 1141614 h 1562792"/>
                <a:gd name="connsiteX11" fmla="*/ 759543 w 1524314"/>
                <a:gd name="connsiteY11" fmla="*/ 1562792 h 1562792"/>
                <a:gd name="connsiteX12" fmla="*/ 5855 w 1524314"/>
                <a:gd name="connsiteY12" fmla="*/ 1474123 h 1562792"/>
                <a:gd name="connsiteX0" fmla="*/ 18911 w 1537370"/>
                <a:gd name="connsiteY0" fmla="*/ 1474123 h 1562792"/>
                <a:gd name="connsiteX1" fmla="*/ 18911 w 1537370"/>
                <a:gd name="connsiteY1" fmla="*/ 1064029 h 1562792"/>
                <a:gd name="connsiteX2" fmla="*/ 262751 w 1537370"/>
                <a:gd name="connsiteY2" fmla="*/ 332509 h 1562792"/>
                <a:gd name="connsiteX3" fmla="*/ 1071857 w 1537370"/>
                <a:gd name="connsiteY3" fmla="*/ 0 h 1562792"/>
                <a:gd name="connsiteX4" fmla="*/ 1526286 w 1537370"/>
                <a:gd name="connsiteY4" fmla="*/ 22167 h 1562792"/>
                <a:gd name="connsiteX5" fmla="*/ 1537370 w 1537370"/>
                <a:gd name="connsiteY5" fmla="*/ 731520 h 1562792"/>
                <a:gd name="connsiteX6" fmla="*/ 1271362 w 1537370"/>
                <a:gd name="connsiteY6" fmla="*/ 709352 h 1562792"/>
                <a:gd name="connsiteX7" fmla="*/ 972104 w 1537370"/>
                <a:gd name="connsiteY7" fmla="*/ 742603 h 1562792"/>
                <a:gd name="connsiteX8" fmla="*/ 816933 w 1537370"/>
                <a:gd name="connsiteY8" fmla="*/ 886690 h 1562792"/>
                <a:gd name="connsiteX9" fmla="*/ 761515 w 1537370"/>
                <a:gd name="connsiteY9" fmla="*/ 1141614 h 1562792"/>
                <a:gd name="connsiteX10" fmla="*/ 772599 w 1537370"/>
                <a:gd name="connsiteY10" fmla="*/ 1562792 h 1562792"/>
                <a:gd name="connsiteX11" fmla="*/ 18911 w 1537370"/>
                <a:gd name="connsiteY11" fmla="*/ 1474123 h 1562792"/>
                <a:gd name="connsiteX0" fmla="*/ 24129 w 1542588"/>
                <a:gd name="connsiteY0" fmla="*/ 1474123 h 1562792"/>
                <a:gd name="connsiteX1" fmla="*/ 267969 w 1542588"/>
                <a:gd name="connsiteY1" fmla="*/ 332509 h 1562792"/>
                <a:gd name="connsiteX2" fmla="*/ 1077075 w 1542588"/>
                <a:gd name="connsiteY2" fmla="*/ 0 h 1562792"/>
                <a:gd name="connsiteX3" fmla="*/ 1531504 w 1542588"/>
                <a:gd name="connsiteY3" fmla="*/ 22167 h 1562792"/>
                <a:gd name="connsiteX4" fmla="*/ 1542588 w 1542588"/>
                <a:gd name="connsiteY4" fmla="*/ 731520 h 1562792"/>
                <a:gd name="connsiteX5" fmla="*/ 1276580 w 1542588"/>
                <a:gd name="connsiteY5" fmla="*/ 709352 h 1562792"/>
                <a:gd name="connsiteX6" fmla="*/ 977322 w 1542588"/>
                <a:gd name="connsiteY6" fmla="*/ 742603 h 1562792"/>
                <a:gd name="connsiteX7" fmla="*/ 822151 w 1542588"/>
                <a:gd name="connsiteY7" fmla="*/ 886690 h 1562792"/>
                <a:gd name="connsiteX8" fmla="*/ 766733 w 1542588"/>
                <a:gd name="connsiteY8" fmla="*/ 1141614 h 1562792"/>
                <a:gd name="connsiteX9" fmla="*/ 777817 w 1542588"/>
                <a:gd name="connsiteY9" fmla="*/ 1562792 h 1562792"/>
                <a:gd name="connsiteX10" fmla="*/ 24129 w 1542588"/>
                <a:gd name="connsiteY10" fmla="*/ 1474123 h 1562792"/>
                <a:gd name="connsiteX0" fmla="*/ 18176 w 1536635"/>
                <a:gd name="connsiteY0" fmla="*/ 1474123 h 1562792"/>
                <a:gd name="connsiteX1" fmla="*/ 339601 w 1536635"/>
                <a:gd name="connsiteY1" fmla="*/ 498764 h 1562792"/>
                <a:gd name="connsiteX2" fmla="*/ 1071122 w 1536635"/>
                <a:gd name="connsiteY2" fmla="*/ 0 h 1562792"/>
                <a:gd name="connsiteX3" fmla="*/ 1525551 w 1536635"/>
                <a:gd name="connsiteY3" fmla="*/ 22167 h 1562792"/>
                <a:gd name="connsiteX4" fmla="*/ 1536635 w 1536635"/>
                <a:gd name="connsiteY4" fmla="*/ 731520 h 1562792"/>
                <a:gd name="connsiteX5" fmla="*/ 1270627 w 1536635"/>
                <a:gd name="connsiteY5" fmla="*/ 709352 h 1562792"/>
                <a:gd name="connsiteX6" fmla="*/ 971369 w 1536635"/>
                <a:gd name="connsiteY6" fmla="*/ 742603 h 1562792"/>
                <a:gd name="connsiteX7" fmla="*/ 816198 w 1536635"/>
                <a:gd name="connsiteY7" fmla="*/ 886690 h 1562792"/>
                <a:gd name="connsiteX8" fmla="*/ 760780 w 1536635"/>
                <a:gd name="connsiteY8" fmla="*/ 1141614 h 1562792"/>
                <a:gd name="connsiteX9" fmla="*/ 771864 w 1536635"/>
                <a:gd name="connsiteY9" fmla="*/ 1562792 h 1562792"/>
                <a:gd name="connsiteX10" fmla="*/ 18176 w 1536635"/>
                <a:gd name="connsiteY10" fmla="*/ 1474123 h 1562792"/>
                <a:gd name="connsiteX0" fmla="*/ 18176 w 1536635"/>
                <a:gd name="connsiteY0" fmla="*/ 1474123 h 1562792"/>
                <a:gd name="connsiteX1" fmla="*/ 339601 w 1536635"/>
                <a:gd name="connsiteY1" fmla="*/ 498764 h 1562792"/>
                <a:gd name="connsiteX2" fmla="*/ 1071122 w 1536635"/>
                <a:gd name="connsiteY2" fmla="*/ 0 h 1562792"/>
                <a:gd name="connsiteX3" fmla="*/ 1525551 w 1536635"/>
                <a:gd name="connsiteY3" fmla="*/ 22167 h 1562792"/>
                <a:gd name="connsiteX4" fmla="*/ 1536635 w 1536635"/>
                <a:gd name="connsiteY4" fmla="*/ 731520 h 1562792"/>
                <a:gd name="connsiteX5" fmla="*/ 1270627 w 1536635"/>
                <a:gd name="connsiteY5" fmla="*/ 709352 h 1562792"/>
                <a:gd name="connsiteX6" fmla="*/ 971369 w 1536635"/>
                <a:gd name="connsiteY6" fmla="*/ 742603 h 1562792"/>
                <a:gd name="connsiteX7" fmla="*/ 816198 w 1536635"/>
                <a:gd name="connsiteY7" fmla="*/ 886690 h 1562792"/>
                <a:gd name="connsiteX8" fmla="*/ 760780 w 1536635"/>
                <a:gd name="connsiteY8" fmla="*/ 1141614 h 1562792"/>
                <a:gd name="connsiteX9" fmla="*/ 771864 w 1536635"/>
                <a:gd name="connsiteY9" fmla="*/ 1562792 h 1562792"/>
                <a:gd name="connsiteX10" fmla="*/ 18176 w 1536635"/>
                <a:gd name="connsiteY10" fmla="*/ 1474123 h 1562792"/>
                <a:gd name="connsiteX0" fmla="*/ 0 w 1518459"/>
                <a:gd name="connsiteY0" fmla="*/ 1474123 h 1562792"/>
                <a:gd name="connsiteX1" fmla="*/ 321425 w 1518459"/>
                <a:gd name="connsiteY1" fmla="*/ 498764 h 1562792"/>
                <a:gd name="connsiteX2" fmla="*/ 1052946 w 1518459"/>
                <a:gd name="connsiteY2" fmla="*/ 0 h 1562792"/>
                <a:gd name="connsiteX3" fmla="*/ 1507375 w 1518459"/>
                <a:gd name="connsiteY3" fmla="*/ 22167 h 1562792"/>
                <a:gd name="connsiteX4" fmla="*/ 1518459 w 1518459"/>
                <a:gd name="connsiteY4" fmla="*/ 731520 h 1562792"/>
                <a:gd name="connsiteX5" fmla="*/ 1252451 w 1518459"/>
                <a:gd name="connsiteY5" fmla="*/ 709352 h 1562792"/>
                <a:gd name="connsiteX6" fmla="*/ 953193 w 1518459"/>
                <a:gd name="connsiteY6" fmla="*/ 742603 h 1562792"/>
                <a:gd name="connsiteX7" fmla="*/ 798022 w 1518459"/>
                <a:gd name="connsiteY7" fmla="*/ 886690 h 1562792"/>
                <a:gd name="connsiteX8" fmla="*/ 742604 w 1518459"/>
                <a:gd name="connsiteY8" fmla="*/ 1141614 h 1562792"/>
                <a:gd name="connsiteX9" fmla="*/ 753688 w 1518459"/>
                <a:gd name="connsiteY9" fmla="*/ 1562792 h 1562792"/>
                <a:gd name="connsiteX10" fmla="*/ 0 w 1518459"/>
                <a:gd name="connsiteY10" fmla="*/ 1474123 h 1562792"/>
                <a:gd name="connsiteX0" fmla="*/ 0 w 1518459"/>
                <a:gd name="connsiteY0" fmla="*/ 1474123 h 1562792"/>
                <a:gd name="connsiteX1" fmla="*/ 199505 w 1518459"/>
                <a:gd name="connsiteY1" fmla="*/ 454430 h 1562792"/>
                <a:gd name="connsiteX2" fmla="*/ 1052946 w 1518459"/>
                <a:gd name="connsiteY2" fmla="*/ 0 h 1562792"/>
                <a:gd name="connsiteX3" fmla="*/ 1507375 w 1518459"/>
                <a:gd name="connsiteY3" fmla="*/ 22167 h 1562792"/>
                <a:gd name="connsiteX4" fmla="*/ 1518459 w 1518459"/>
                <a:gd name="connsiteY4" fmla="*/ 731520 h 1562792"/>
                <a:gd name="connsiteX5" fmla="*/ 1252451 w 1518459"/>
                <a:gd name="connsiteY5" fmla="*/ 709352 h 1562792"/>
                <a:gd name="connsiteX6" fmla="*/ 953193 w 1518459"/>
                <a:gd name="connsiteY6" fmla="*/ 742603 h 1562792"/>
                <a:gd name="connsiteX7" fmla="*/ 798022 w 1518459"/>
                <a:gd name="connsiteY7" fmla="*/ 886690 h 1562792"/>
                <a:gd name="connsiteX8" fmla="*/ 742604 w 1518459"/>
                <a:gd name="connsiteY8" fmla="*/ 1141614 h 1562792"/>
                <a:gd name="connsiteX9" fmla="*/ 753688 w 1518459"/>
                <a:gd name="connsiteY9" fmla="*/ 1562792 h 1562792"/>
                <a:gd name="connsiteX10" fmla="*/ 0 w 1518459"/>
                <a:gd name="connsiteY10" fmla="*/ 1474123 h 1562792"/>
                <a:gd name="connsiteX0" fmla="*/ 0 w 1518459"/>
                <a:gd name="connsiteY0" fmla="*/ 1474123 h 1562792"/>
                <a:gd name="connsiteX1" fmla="*/ 199505 w 1518459"/>
                <a:gd name="connsiteY1" fmla="*/ 454430 h 1562792"/>
                <a:gd name="connsiteX2" fmla="*/ 1052946 w 1518459"/>
                <a:gd name="connsiteY2" fmla="*/ 0 h 1562792"/>
                <a:gd name="connsiteX3" fmla="*/ 1507375 w 1518459"/>
                <a:gd name="connsiteY3" fmla="*/ 22167 h 1562792"/>
                <a:gd name="connsiteX4" fmla="*/ 1518459 w 1518459"/>
                <a:gd name="connsiteY4" fmla="*/ 731520 h 1562792"/>
                <a:gd name="connsiteX5" fmla="*/ 1252451 w 1518459"/>
                <a:gd name="connsiteY5" fmla="*/ 709352 h 1562792"/>
                <a:gd name="connsiteX6" fmla="*/ 953193 w 1518459"/>
                <a:gd name="connsiteY6" fmla="*/ 742603 h 1562792"/>
                <a:gd name="connsiteX7" fmla="*/ 798022 w 1518459"/>
                <a:gd name="connsiteY7" fmla="*/ 886690 h 1562792"/>
                <a:gd name="connsiteX8" fmla="*/ 742604 w 1518459"/>
                <a:gd name="connsiteY8" fmla="*/ 1141614 h 1562792"/>
                <a:gd name="connsiteX9" fmla="*/ 753688 w 1518459"/>
                <a:gd name="connsiteY9" fmla="*/ 1562792 h 1562792"/>
                <a:gd name="connsiteX10" fmla="*/ 0 w 1518459"/>
                <a:gd name="connsiteY10" fmla="*/ 1474123 h 1562792"/>
                <a:gd name="connsiteX0" fmla="*/ 2780 w 1521239"/>
                <a:gd name="connsiteY0" fmla="*/ 1457777 h 1546446"/>
                <a:gd name="connsiteX1" fmla="*/ 202285 w 1521239"/>
                <a:gd name="connsiteY1" fmla="*/ 438084 h 1546446"/>
                <a:gd name="connsiteX2" fmla="*/ 1510155 w 1521239"/>
                <a:gd name="connsiteY2" fmla="*/ 5821 h 1546446"/>
                <a:gd name="connsiteX3" fmla="*/ 1521239 w 1521239"/>
                <a:gd name="connsiteY3" fmla="*/ 715174 h 1546446"/>
                <a:gd name="connsiteX4" fmla="*/ 1255231 w 1521239"/>
                <a:gd name="connsiteY4" fmla="*/ 693006 h 1546446"/>
                <a:gd name="connsiteX5" fmla="*/ 955973 w 1521239"/>
                <a:gd name="connsiteY5" fmla="*/ 726257 h 1546446"/>
                <a:gd name="connsiteX6" fmla="*/ 800802 w 1521239"/>
                <a:gd name="connsiteY6" fmla="*/ 870344 h 1546446"/>
                <a:gd name="connsiteX7" fmla="*/ 745384 w 1521239"/>
                <a:gd name="connsiteY7" fmla="*/ 1125268 h 1546446"/>
                <a:gd name="connsiteX8" fmla="*/ 756468 w 1521239"/>
                <a:gd name="connsiteY8" fmla="*/ 1546446 h 1546446"/>
                <a:gd name="connsiteX9" fmla="*/ 2780 w 1521239"/>
                <a:gd name="connsiteY9" fmla="*/ 1457777 h 1546446"/>
                <a:gd name="connsiteX0" fmla="*/ 2780 w 1521239"/>
                <a:gd name="connsiteY0" fmla="*/ 1457777 h 1546446"/>
                <a:gd name="connsiteX1" fmla="*/ 202285 w 1521239"/>
                <a:gd name="connsiteY1" fmla="*/ 438084 h 1546446"/>
                <a:gd name="connsiteX2" fmla="*/ 1510155 w 1521239"/>
                <a:gd name="connsiteY2" fmla="*/ 5821 h 1546446"/>
                <a:gd name="connsiteX3" fmla="*/ 1521239 w 1521239"/>
                <a:gd name="connsiteY3" fmla="*/ 715174 h 1546446"/>
                <a:gd name="connsiteX4" fmla="*/ 1255231 w 1521239"/>
                <a:gd name="connsiteY4" fmla="*/ 693006 h 1546446"/>
                <a:gd name="connsiteX5" fmla="*/ 955973 w 1521239"/>
                <a:gd name="connsiteY5" fmla="*/ 726257 h 1546446"/>
                <a:gd name="connsiteX6" fmla="*/ 800802 w 1521239"/>
                <a:gd name="connsiteY6" fmla="*/ 870344 h 1546446"/>
                <a:gd name="connsiteX7" fmla="*/ 756468 w 1521239"/>
                <a:gd name="connsiteY7" fmla="*/ 1546446 h 1546446"/>
                <a:gd name="connsiteX8" fmla="*/ 2780 w 1521239"/>
                <a:gd name="connsiteY8" fmla="*/ 1457777 h 1546446"/>
                <a:gd name="connsiteX0" fmla="*/ 2780 w 1521239"/>
                <a:gd name="connsiteY0" fmla="*/ 1457777 h 1546446"/>
                <a:gd name="connsiteX1" fmla="*/ 202285 w 1521239"/>
                <a:gd name="connsiteY1" fmla="*/ 438084 h 1546446"/>
                <a:gd name="connsiteX2" fmla="*/ 1510155 w 1521239"/>
                <a:gd name="connsiteY2" fmla="*/ 5821 h 1546446"/>
                <a:gd name="connsiteX3" fmla="*/ 1521239 w 1521239"/>
                <a:gd name="connsiteY3" fmla="*/ 715174 h 1546446"/>
                <a:gd name="connsiteX4" fmla="*/ 1255231 w 1521239"/>
                <a:gd name="connsiteY4" fmla="*/ 693006 h 1546446"/>
                <a:gd name="connsiteX5" fmla="*/ 955973 w 1521239"/>
                <a:gd name="connsiteY5" fmla="*/ 726257 h 1546446"/>
                <a:gd name="connsiteX6" fmla="*/ 756468 w 1521239"/>
                <a:gd name="connsiteY6" fmla="*/ 1546446 h 1546446"/>
                <a:gd name="connsiteX7" fmla="*/ 2780 w 1521239"/>
                <a:gd name="connsiteY7" fmla="*/ 1457777 h 1546446"/>
                <a:gd name="connsiteX0" fmla="*/ 2780 w 1521239"/>
                <a:gd name="connsiteY0" fmla="*/ 1457777 h 1546446"/>
                <a:gd name="connsiteX1" fmla="*/ 202285 w 1521239"/>
                <a:gd name="connsiteY1" fmla="*/ 438084 h 1546446"/>
                <a:gd name="connsiteX2" fmla="*/ 1510155 w 1521239"/>
                <a:gd name="connsiteY2" fmla="*/ 5821 h 1546446"/>
                <a:gd name="connsiteX3" fmla="*/ 1521239 w 1521239"/>
                <a:gd name="connsiteY3" fmla="*/ 715174 h 1546446"/>
                <a:gd name="connsiteX4" fmla="*/ 955973 w 1521239"/>
                <a:gd name="connsiteY4" fmla="*/ 726257 h 1546446"/>
                <a:gd name="connsiteX5" fmla="*/ 756468 w 1521239"/>
                <a:gd name="connsiteY5" fmla="*/ 1546446 h 1546446"/>
                <a:gd name="connsiteX6" fmla="*/ 2780 w 1521239"/>
                <a:gd name="connsiteY6" fmla="*/ 1457777 h 1546446"/>
                <a:gd name="connsiteX0" fmla="*/ 2780 w 1521239"/>
                <a:gd name="connsiteY0" fmla="*/ 1457777 h 1546446"/>
                <a:gd name="connsiteX1" fmla="*/ 202285 w 1521239"/>
                <a:gd name="connsiteY1" fmla="*/ 438084 h 1546446"/>
                <a:gd name="connsiteX2" fmla="*/ 1510155 w 1521239"/>
                <a:gd name="connsiteY2" fmla="*/ 5821 h 1546446"/>
                <a:gd name="connsiteX3" fmla="*/ 1521239 w 1521239"/>
                <a:gd name="connsiteY3" fmla="*/ 715174 h 1546446"/>
                <a:gd name="connsiteX4" fmla="*/ 955973 w 1521239"/>
                <a:gd name="connsiteY4" fmla="*/ 726257 h 1546446"/>
                <a:gd name="connsiteX5" fmla="*/ 756468 w 1521239"/>
                <a:gd name="connsiteY5" fmla="*/ 1546446 h 1546446"/>
                <a:gd name="connsiteX6" fmla="*/ 2780 w 1521239"/>
                <a:gd name="connsiteY6" fmla="*/ 1457777 h 1546446"/>
                <a:gd name="connsiteX0" fmla="*/ 2780 w 1521239"/>
                <a:gd name="connsiteY0" fmla="*/ 1457777 h 1546446"/>
                <a:gd name="connsiteX1" fmla="*/ 202285 w 1521239"/>
                <a:gd name="connsiteY1" fmla="*/ 438084 h 1546446"/>
                <a:gd name="connsiteX2" fmla="*/ 1510155 w 1521239"/>
                <a:gd name="connsiteY2" fmla="*/ 5821 h 1546446"/>
                <a:gd name="connsiteX3" fmla="*/ 1521239 w 1521239"/>
                <a:gd name="connsiteY3" fmla="*/ 715174 h 1546446"/>
                <a:gd name="connsiteX4" fmla="*/ 811886 w 1521239"/>
                <a:gd name="connsiteY4" fmla="*/ 826010 h 1546446"/>
                <a:gd name="connsiteX5" fmla="*/ 756468 w 1521239"/>
                <a:gd name="connsiteY5" fmla="*/ 1546446 h 1546446"/>
                <a:gd name="connsiteX6" fmla="*/ 2780 w 1521239"/>
                <a:gd name="connsiteY6" fmla="*/ 1457777 h 1546446"/>
                <a:gd name="connsiteX0" fmla="*/ 2780 w 1521239"/>
                <a:gd name="connsiteY0" fmla="*/ 1457777 h 1491028"/>
                <a:gd name="connsiteX1" fmla="*/ 202285 w 1521239"/>
                <a:gd name="connsiteY1" fmla="*/ 438084 h 1491028"/>
                <a:gd name="connsiteX2" fmla="*/ 1510155 w 1521239"/>
                <a:gd name="connsiteY2" fmla="*/ 5821 h 1491028"/>
                <a:gd name="connsiteX3" fmla="*/ 1521239 w 1521239"/>
                <a:gd name="connsiteY3" fmla="*/ 715174 h 1491028"/>
                <a:gd name="connsiteX4" fmla="*/ 811886 w 1521239"/>
                <a:gd name="connsiteY4" fmla="*/ 826010 h 1491028"/>
                <a:gd name="connsiteX5" fmla="*/ 723217 w 1521239"/>
                <a:gd name="connsiteY5" fmla="*/ 1491028 h 1491028"/>
                <a:gd name="connsiteX6" fmla="*/ 2780 w 1521239"/>
                <a:gd name="connsiteY6" fmla="*/ 1457777 h 1491028"/>
                <a:gd name="connsiteX0" fmla="*/ 2780 w 1521239"/>
                <a:gd name="connsiteY0" fmla="*/ 1457777 h 1491028"/>
                <a:gd name="connsiteX1" fmla="*/ 202285 w 1521239"/>
                <a:gd name="connsiteY1" fmla="*/ 438084 h 1491028"/>
                <a:gd name="connsiteX2" fmla="*/ 1510155 w 1521239"/>
                <a:gd name="connsiteY2" fmla="*/ 5821 h 1491028"/>
                <a:gd name="connsiteX3" fmla="*/ 1521239 w 1521239"/>
                <a:gd name="connsiteY3" fmla="*/ 715174 h 1491028"/>
                <a:gd name="connsiteX4" fmla="*/ 811886 w 1521239"/>
                <a:gd name="connsiteY4" fmla="*/ 826010 h 1491028"/>
                <a:gd name="connsiteX5" fmla="*/ 723217 w 1521239"/>
                <a:gd name="connsiteY5" fmla="*/ 1491028 h 1491028"/>
                <a:gd name="connsiteX6" fmla="*/ 2780 w 1521239"/>
                <a:gd name="connsiteY6" fmla="*/ 1457777 h 1491028"/>
                <a:gd name="connsiteX0" fmla="*/ 2780 w 1521239"/>
                <a:gd name="connsiteY0" fmla="*/ 1457777 h 1513195"/>
                <a:gd name="connsiteX1" fmla="*/ 202285 w 1521239"/>
                <a:gd name="connsiteY1" fmla="*/ 438084 h 1513195"/>
                <a:gd name="connsiteX2" fmla="*/ 1510155 w 1521239"/>
                <a:gd name="connsiteY2" fmla="*/ 5821 h 1513195"/>
                <a:gd name="connsiteX3" fmla="*/ 1521239 w 1521239"/>
                <a:gd name="connsiteY3" fmla="*/ 715174 h 1513195"/>
                <a:gd name="connsiteX4" fmla="*/ 811886 w 1521239"/>
                <a:gd name="connsiteY4" fmla="*/ 826010 h 1513195"/>
                <a:gd name="connsiteX5" fmla="*/ 756468 w 1521239"/>
                <a:gd name="connsiteY5" fmla="*/ 1513195 h 1513195"/>
                <a:gd name="connsiteX6" fmla="*/ 2780 w 1521239"/>
                <a:gd name="connsiteY6" fmla="*/ 1457777 h 1513195"/>
                <a:gd name="connsiteX0" fmla="*/ 2780 w 1521239"/>
                <a:gd name="connsiteY0" fmla="*/ 1457777 h 1513195"/>
                <a:gd name="connsiteX1" fmla="*/ 202285 w 1521239"/>
                <a:gd name="connsiteY1" fmla="*/ 438084 h 1513195"/>
                <a:gd name="connsiteX2" fmla="*/ 1510155 w 1521239"/>
                <a:gd name="connsiteY2" fmla="*/ 5821 h 1513195"/>
                <a:gd name="connsiteX3" fmla="*/ 1521239 w 1521239"/>
                <a:gd name="connsiteY3" fmla="*/ 715174 h 1513195"/>
                <a:gd name="connsiteX4" fmla="*/ 845136 w 1521239"/>
                <a:gd name="connsiteY4" fmla="*/ 859261 h 1513195"/>
                <a:gd name="connsiteX5" fmla="*/ 756468 w 1521239"/>
                <a:gd name="connsiteY5" fmla="*/ 1513195 h 1513195"/>
                <a:gd name="connsiteX6" fmla="*/ 2780 w 1521239"/>
                <a:gd name="connsiteY6" fmla="*/ 1457777 h 1513195"/>
                <a:gd name="connsiteX0" fmla="*/ 2780 w 1521239"/>
                <a:gd name="connsiteY0" fmla="*/ 1457777 h 1513195"/>
                <a:gd name="connsiteX1" fmla="*/ 202285 w 1521239"/>
                <a:gd name="connsiteY1" fmla="*/ 438084 h 1513195"/>
                <a:gd name="connsiteX2" fmla="*/ 1510155 w 1521239"/>
                <a:gd name="connsiteY2" fmla="*/ 5821 h 1513195"/>
                <a:gd name="connsiteX3" fmla="*/ 1521239 w 1521239"/>
                <a:gd name="connsiteY3" fmla="*/ 715174 h 1513195"/>
                <a:gd name="connsiteX4" fmla="*/ 845136 w 1521239"/>
                <a:gd name="connsiteY4" fmla="*/ 859261 h 1513195"/>
                <a:gd name="connsiteX5" fmla="*/ 756468 w 1521239"/>
                <a:gd name="connsiteY5" fmla="*/ 1513195 h 1513195"/>
                <a:gd name="connsiteX6" fmla="*/ 2780 w 1521239"/>
                <a:gd name="connsiteY6" fmla="*/ 1457777 h 1513195"/>
                <a:gd name="connsiteX0" fmla="*/ 2780 w 1510155"/>
                <a:gd name="connsiteY0" fmla="*/ 1457777 h 1513195"/>
                <a:gd name="connsiteX1" fmla="*/ 202285 w 1510155"/>
                <a:gd name="connsiteY1" fmla="*/ 438084 h 1513195"/>
                <a:gd name="connsiteX2" fmla="*/ 1510155 w 1510155"/>
                <a:gd name="connsiteY2" fmla="*/ 5821 h 1513195"/>
                <a:gd name="connsiteX3" fmla="*/ 1499071 w 1510155"/>
                <a:gd name="connsiteY3" fmla="*/ 604338 h 1513195"/>
                <a:gd name="connsiteX4" fmla="*/ 845136 w 1510155"/>
                <a:gd name="connsiteY4" fmla="*/ 859261 h 1513195"/>
                <a:gd name="connsiteX5" fmla="*/ 756468 w 1510155"/>
                <a:gd name="connsiteY5" fmla="*/ 1513195 h 1513195"/>
                <a:gd name="connsiteX6" fmla="*/ 2780 w 1510155"/>
                <a:gd name="connsiteY6" fmla="*/ 1457777 h 1513195"/>
                <a:gd name="connsiteX0" fmla="*/ 2780 w 1510155"/>
                <a:gd name="connsiteY0" fmla="*/ 1457777 h 1513195"/>
                <a:gd name="connsiteX1" fmla="*/ 202285 w 1510155"/>
                <a:gd name="connsiteY1" fmla="*/ 438084 h 1513195"/>
                <a:gd name="connsiteX2" fmla="*/ 1510155 w 1510155"/>
                <a:gd name="connsiteY2" fmla="*/ 5821 h 1513195"/>
                <a:gd name="connsiteX3" fmla="*/ 1476904 w 1510155"/>
                <a:gd name="connsiteY3" fmla="*/ 648672 h 1513195"/>
                <a:gd name="connsiteX4" fmla="*/ 845136 w 1510155"/>
                <a:gd name="connsiteY4" fmla="*/ 859261 h 1513195"/>
                <a:gd name="connsiteX5" fmla="*/ 756468 w 1510155"/>
                <a:gd name="connsiteY5" fmla="*/ 1513195 h 1513195"/>
                <a:gd name="connsiteX6" fmla="*/ 2780 w 1510155"/>
                <a:gd name="connsiteY6" fmla="*/ 1457777 h 1513195"/>
                <a:gd name="connsiteX0" fmla="*/ 2780 w 1510155"/>
                <a:gd name="connsiteY0" fmla="*/ 1457777 h 1513195"/>
                <a:gd name="connsiteX1" fmla="*/ 202285 w 1510155"/>
                <a:gd name="connsiteY1" fmla="*/ 438084 h 1513195"/>
                <a:gd name="connsiteX2" fmla="*/ 1510155 w 1510155"/>
                <a:gd name="connsiteY2" fmla="*/ 5821 h 1513195"/>
                <a:gd name="connsiteX3" fmla="*/ 1476904 w 1510155"/>
                <a:gd name="connsiteY3" fmla="*/ 648672 h 1513195"/>
                <a:gd name="connsiteX4" fmla="*/ 845136 w 1510155"/>
                <a:gd name="connsiteY4" fmla="*/ 859261 h 1513195"/>
                <a:gd name="connsiteX5" fmla="*/ 756468 w 1510155"/>
                <a:gd name="connsiteY5" fmla="*/ 1513195 h 1513195"/>
                <a:gd name="connsiteX6" fmla="*/ 2780 w 1510155"/>
                <a:gd name="connsiteY6" fmla="*/ 1457777 h 1513195"/>
                <a:gd name="connsiteX0" fmla="*/ 2780 w 1521239"/>
                <a:gd name="connsiteY0" fmla="*/ 1457777 h 1513195"/>
                <a:gd name="connsiteX1" fmla="*/ 202285 w 1521239"/>
                <a:gd name="connsiteY1" fmla="*/ 438084 h 1513195"/>
                <a:gd name="connsiteX2" fmla="*/ 1510155 w 1521239"/>
                <a:gd name="connsiteY2" fmla="*/ 5821 h 1513195"/>
                <a:gd name="connsiteX3" fmla="*/ 1521239 w 1521239"/>
                <a:gd name="connsiteY3" fmla="*/ 693007 h 1513195"/>
                <a:gd name="connsiteX4" fmla="*/ 845136 w 1521239"/>
                <a:gd name="connsiteY4" fmla="*/ 859261 h 1513195"/>
                <a:gd name="connsiteX5" fmla="*/ 756468 w 1521239"/>
                <a:gd name="connsiteY5" fmla="*/ 1513195 h 1513195"/>
                <a:gd name="connsiteX6" fmla="*/ 2780 w 1521239"/>
                <a:gd name="connsiteY6" fmla="*/ 1457777 h 1513195"/>
                <a:gd name="connsiteX0" fmla="*/ 2780 w 1521239"/>
                <a:gd name="connsiteY0" fmla="*/ 1457777 h 1513195"/>
                <a:gd name="connsiteX1" fmla="*/ 202285 w 1521239"/>
                <a:gd name="connsiteY1" fmla="*/ 438084 h 1513195"/>
                <a:gd name="connsiteX2" fmla="*/ 1510155 w 1521239"/>
                <a:gd name="connsiteY2" fmla="*/ 5821 h 1513195"/>
                <a:gd name="connsiteX3" fmla="*/ 1521239 w 1521239"/>
                <a:gd name="connsiteY3" fmla="*/ 693007 h 1513195"/>
                <a:gd name="connsiteX4" fmla="*/ 845136 w 1521239"/>
                <a:gd name="connsiteY4" fmla="*/ 859261 h 1513195"/>
                <a:gd name="connsiteX5" fmla="*/ 756468 w 1521239"/>
                <a:gd name="connsiteY5" fmla="*/ 1513195 h 1513195"/>
                <a:gd name="connsiteX6" fmla="*/ 2780 w 1521239"/>
                <a:gd name="connsiteY6" fmla="*/ 1457777 h 1513195"/>
                <a:gd name="connsiteX0" fmla="*/ 2780 w 1521239"/>
                <a:gd name="connsiteY0" fmla="*/ 1457777 h 1513195"/>
                <a:gd name="connsiteX1" fmla="*/ 202285 w 1521239"/>
                <a:gd name="connsiteY1" fmla="*/ 438084 h 1513195"/>
                <a:gd name="connsiteX2" fmla="*/ 1510155 w 1521239"/>
                <a:gd name="connsiteY2" fmla="*/ 5821 h 1513195"/>
                <a:gd name="connsiteX3" fmla="*/ 1521239 w 1521239"/>
                <a:gd name="connsiteY3" fmla="*/ 693007 h 1513195"/>
                <a:gd name="connsiteX4" fmla="*/ 845136 w 1521239"/>
                <a:gd name="connsiteY4" fmla="*/ 859261 h 1513195"/>
                <a:gd name="connsiteX5" fmla="*/ 756468 w 1521239"/>
                <a:gd name="connsiteY5" fmla="*/ 1513195 h 1513195"/>
                <a:gd name="connsiteX6" fmla="*/ 2780 w 1521239"/>
                <a:gd name="connsiteY6" fmla="*/ 1457777 h 1513195"/>
                <a:gd name="connsiteX0" fmla="*/ 0 w 1518459"/>
                <a:gd name="connsiteY0" fmla="*/ 1466414 h 1521832"/>
                <a:gd name="connsiteX1" fmla="*/ 310342 w 1518459"/>
                <a:gd name="connsiteY1" fmla="*/ 269382 h 1521832"/>
                <a:gd name="connsiteX2" fmla="*/ 1507375 w 1518459"/>
                <a:gd name="connsiteY2" fmla="*/ 14458 h 1521832"/>
                <a:gd name="connsiteX3" fmla="*/ 1518459 w 1518459"/>
                <a:gd name="connsiteY3" fmla="*/ 701644 h 1521832"/>
                <a:gd name="connsiteX4" fmla="*/ 842356 w 1518459"/>
                <a:gd name="connsiteY4" fmla="*/ 867898 h 1521832"/>
                <a:gd name="connsiteX5" fmla="*/ 753688 w 1518459"/>
                <a:gd name="connsiteY5" fmla="*/ 1521832 h 1521832"/>
                <a:gd name="connsiteX6" fmla="*/ 0 w 1518459"/>
                <a:gd name="connsiteY6" fmla="*/ 1466414 h 1521832"/>
                <a:gd name="connsiteX0" fmla="*/ 0 w 1518459"/>
                <a:gd name="connsiteY0" fmla="*/ 1463607 h 1519025"/>
                <a:gd name="connsiteX1" fmla="*/ 310342 w 1518459"/>
                <a:gd name="connsiteY1" fmla="*/ 266575 h 1519025"/>
                <a:gd name="connsiteX2" fmla="*/ 1507375 w 1518459"/>
                <a:gd name="connsiteY2" fmla="*/ 11651 h 1519025"/>
                <a:gd name="connsiteX3" fmla="*/ 1518459 w 1518459"/>
                <a:gd name="connsiteY3" fmla="*/ 698837 h 1519025"/>
                <a:gd name="connsiteX4" fmla="*/ 842356 w 1518459"/>
                <a:gd name="connsiteY4" fmla="*/ 865091 h 1519025"/>
                <a:gd name="connsiteX5" fmla="*/ 753688 w 1518459"/>
                <a:gd name="connsiteY5" fmla="*/ 1519025 h 1519025"/>
                <a:gd name="connsiteX6" fmla="*/ 0 w 1518459"/>
                <a:gd name="connsiteY6" fmla="*/ 1463607 h 1519025"/>
                <a:gd name="connsiteX0" fmla="*/ 0 w 1518459"/>
                <a:gd name="connsiteY0" fmla="*/ 1466709 h 1522127"/>
                <a:gd name="connsiteX1" fmla="*/ 321426 w 1518459"/>
                <a:gd name="connsiteY1" fmla="*/ 236426 h 1522127"/>
                <a:gd name="connsiteX2" fmla="*/ 1507375 w 1518459"/>
                <a:gd name="connsiteY2" fmla="*/ 14753 h 1522127"/>
                <a:gd name="connsiteX3" fmla="*/ 1518459 w 1518459"/>
                <a:gd name="connsiteY3" fmla="*/ 701939 h 1522127"/>
                <a:gd name="connsiteX4" fmla="*/ 842356 w 1518459"/>
                <a:gd name="connsiteY4" fmla="*/ 868193 h 1522127"/>
                <a:gd name="connsiteX5" fmla="*/ 753688 w 1518459"/>
                <a:gd name="connsiteY5" fmla="*/ 1522127 h 1522127"/>
                <a:gd name="connsiteX6" fmla="*/ 0 w 1518459"/>
                <a:gd name="connsiteY6" fmla="*/ 1466709 h 1522127"/>
                <a:gd name="connsiteX0" fmla="*/ 0 w 1518459"/>
                <a:gd name="connsiteY0" fmla="*/ 1461046 h 1516464"/>
                <a:gd name="connsiteX1" fmla="*/ 306354 w 1518459"/>
                <a:gd name="connsiteY1" fmla="*/ 306125 h 1516464"/>
                <a:gd name="connsiteX2" fmla="*/ 1507375 w 1518459"/>
                <a:gd name="connsiteY2" fmla="*/ 9090 h 1516464"/>
                <a:gd name="connsiteX3" fmla="*/ 1518459 w 1518459"/>
                <a:gd name="connsiteY3" fmla="*/ 696276 h 1516464"/>
                <a:gd name="connsiteX4" fmla="*/ 842356 w 1518459"/>
                <a:gd name="connsiteY4" fmla="*/ 862530 h 1516464"/>
                <a:gd name="connsiteX5" fmla="*/ 753688 w 1518459"/>
                <a:gd name="connsiteY5" fmla="*/ 1516464 h 1516464"/>
                <a:gd name="connsiteX6" fmla="*/ 0 w 1518459"/>
                <a:gd name="connsiteY6" fmla="*/ 1461046 h 1516464"/>
                <a:gd name="connsiteX0" fmla="*/ 0 w 1518459"/>
                <a:gd name="connsiteY0" fmla="*/ 1469977 h 1525395"/>
                <a:gd name="connsiteX1" fmla="*/ 306354 w 1518459"/>
                <a:gd name="connsiteY1" fmla="*/ 315056 h 1525395"/>
                <a:gd name="connsiteX2" fmla="*/ 1507375 w 1518459"/>
                <a:gd name="connsiteY2" fmla="*/ 18021 h 1525395"/>
                <a:gd name="connsiteX3" fmla="*/ 1518459 w 1518459"/>
                <a:gd name="connsiteY3" fmla="*/ 705207 h 1525395"/>
                <a:gd name="connsiteX4" fmla="*/ 842356 w 1518459"/>
                <a:gd name="connsiteY4" fmla="*/ 871461 h 1525395"/>
                <a:gd name="connsiteX5" fmla="*/ 753688 w 1518459"/>
                <a:gd name="connsiteY5" fmla="*/ 1525395 h 1525395"/>
                <a:gd name="connsiteX6" fmla="*/ 0 w 1518459"/>
                <a:gd name="connsiteY6" fmla="*/ 1469977 h 1525395"/>
                <a:gd name="connsiteX0" fmla="*/ 0 w 1518459"/>
                <a:gd name="connsiteY0" fmla="*/ 1448668 h 1504086"/>
                <a:gd name="connsiteX1" fmla="*/ 306354 w 1518459"/>
                <a:gd name="connsiteY1" fmla="*/ 293747 h 1504086"/>
                <a:gd name="connsiteX2" fmla="*/ 1507375 w 1518459"/>
                <a:gd name="connsiteY2" fmla="*/ 11784 h 1504086"/>
                <a:gd name="connsiteX3" fmla="*/ 1518459 w 1518459"/>
                <a:gd name="connsiteY3" fmla="*/ 683898 h 1504086"/>
                <a:gd name="connsiteX4" fmla="*/ 842356 w 1518459"/>
                <a:gd name="connsiteY4" fmla="*/ 850152 h 1504086"/>
                <a:gd name="connsiteX5" fmla="*/ 753688 w 1518459"/>
                <a:gd name="connsiteY5" fmla="*/ 1504086 h 1504086"/>
                <a:gd name="connsiteX6" fmla="*/ 0 w 1518459"/>
                <a:gd name="connsiteY6" fmla="*/ 1448668 h 1504086"/>
                <a:gd name="connsiteX0" fmla="*/ 0 w 1518459"/>
                <a:gd name="connsiteY0" fmla="*/ 1438227 h 1493645"/>
                <a:gd name="connsiteX1" fmla="*/ 306354 w 1518459"/>
                <a:gd name="connsiteY1" fmla="*/ 283306 h 1493645"/>
                <a:gd name="connsiteX2" fmla="*/ 1507375 w 1518459"/>
                <a:gd name="connsiteY2" fmla="*/ 1343 h 1493645"/>
                <a:gd name="connsiteX3" fmla="*/ 1518459 w 1518459"/>
                <a:gd name="connsiteY3" fmla="*/ 673457 h 1493645"/>
                <a:gd name="connsiteX4" fmla="*/ 842356 w 1518459"/>
                <a:gd name="connsiteY4" fmla="*/ 839711 h 1493645"/>
                <a:gd name="connsiteX5" fmla="*/ 753688 w 1518459"/>
                <a:gd name="connsiteY5" fmla="*/ 1493645 h 1493645"/>
                <a:gd name="connsiteX6" fmla="*/ 0 w 1518459"/>
                <a:gd name="connsiteY6" fmla="*/ 1438227 h 1493645"/>
                <a:gd name="connsiteX0" fmla="*/ 0 w 1518459"/>
                <a:gd name="connsiteY0" fmla="*/ 1453343 h 1493689"/>
                <a:gd name="connsiteX1" fmla="*/ 306354 w 1518459"/>
                <a:gd name="connsiteY1" fmla="*/ 283350 h 1493689"/>
                <a:gd name="connsiteX2" fmla="*/ 1507375 w 1518459"/>
                <a:gd name="connsiteY2" fmla="*/ 1387 h 1493689"/>
                <a:gd name="connsiteX3" fmla="*/ 1518459 w 1518459"/>
                <a:gd name="connsiteY3" fmla="*/ 673501 h 1493689"/>
                <a:gd name="connsiteX4" fmla="*/ 842356 w 1518459"/>
                <a:gd name="connsiteY4" fmla="*/ 839755 h 1493689"/>
                <a:gd name="connsiteX5" fmla="*/ 753688 w 1518459"/>
                <a:gd name="connsiteY5" fmla="*/ 1493689 h 1493689"/>
                <a:gd name="connsiteX6" fmla="*/ 0 w 1518459"/>
                <a:gd name="connsiteY6" fmla="*/ 1453343 h 1493689"/>
                <a:gd name="connsiteX0" fmla="*/ 0 w 1518459"/>
                <a:gd name="connsiteY0" fmla="*/ 1454458 h 1494804"/>
                <a:gd name="connsiteX1" fmla="*/ 301330 w 1518459"/>
                <a:gd name="connsiteY1" fmla="*/ 249296 h 1494804"/>
                <a:gd name="connsiteX2" fmla="*/ 1507375 w 1518459"/>
                <a:gd name="connsiteY2" fmla="*/ 2502 h 1494804"/>
                <a:gd name="connsiteX3" fmla="*/ 1518459 w 1518459"/>
                <a:gd name="connsiteY3" fmla="*/ 674616 h 1494804"/>
                <a:gd name="connsiteX4" fmla="*/ 842356 w 1518459"/>
                <a:gd name="connsiteY4" fmla="*/ 840870 h 1494804"/>
                <a:gd name="connsiteX5" fmla="*/ 753688 w 1518459"/>
                <a:gd name="connsiteY5" fmla="*/ 1494804 h 1494804"/>
                <a:gd name="connsiteX6" fmla="*/ 0 w 1518459"/>
                <a:gd name="connsiteY6" fmla="*/ 1454458 h 1494804"/>
                <a:gd name="connsiteX0" fmla="*/ 0 w 1518459"/>
                <a:gd name="connsiteY0" fmla="*/ 1461606 h 1501952"/>
                <a:gd name="connsiteX1" fmla="*/ 301330 w 1518459"/>
                <a:gd name="connsiteY1" fmla="*/ 256444 h 1501952"/>
                <a:gd name="connsiteX2" fmla="*/ 1507375 w 1518459"/>
                <a:gd name="connsiteY2" fmla="*/ 9650 h 1501952"/>
                <a:gd name="connsiteX3" fmla="*/ 1518459 w 1518459"/>
                <a:gd name="connsiteY3" fmla="*/ 681764 h 1501952"/>
                <a:gd name="connsiteX4" fmla="*/ 842356 w 1518459"/>
                <a:gd name="connsiteY4" fmla="*/ 848018 h 1501952"/>
                <a:gd name="connsiteX5" fmla="*/ 753688 w 1518459"/>
                <a:gd name="connsiteY5" fmla="*/ 1501952 h 1501952"/>
                <a:gd name="connsiteX6" fmla="*/ 0 w 1518459"/>
                <a:gd name="connsiteY6" fmla="*/ 1461606 h 1501952"/>
                <a:gd name="connsiteX0" fmla="*/ 0 w 1513434"/>
                <a:gd name="connsiteY0" fmla="*/ 1461606 h 1501952"/>
                <a:gd name="connsiteX1" fmla="*/ 301330 w 1513434"/>
                <a:gd name="connsiteY1" fmla="*/ 256444 h 1501952"/>
                <a:gd name="connsiteX2" fmla="*/ 1507375 w 1513434"/>
                <a:gd name="connsiteY2" fmla="*/ 9650 h 1501952"/>
                <a:gd name="connsiteX3" fmla="*/ 1513434 w 1513434"/>
                <a:gd name="connsiteY3" fmla="*/ 701861 h 1501952"/>
                <a:gd name="connsiteX4" fmla="*/ 842356 w 1513434"/>
                <a:gd name="connsiteY4" fmla="*/ 848018 h 1501952"/>
                <a:gd name="connsiteX5" fmla="*/ 753688 w 1513434"/>
                <a:gd name="connsiteY5" fmla="*/ 1501952 h 1501952"/>
                <a:gd name="connsiteX6" fmla="*/ 0 w 1513434"/>
                <a:gd name="connsiteY6" fmla="*/ 1461606 h 1501952"/>
                <a:gd name="connsiteX0" fmla="*/ 0 w 1513434"/>
                <a:gd name="connsiteY0" fmla="*/ 1461606 h 1501952"/>
                <a:gd name="connsiteX1" fmla="*/ 301330 w 1513434"/>
                <a:gd name="connsiteY1" fmla="*/ 256444 h 1501952"/>
                <a:gd name="connsiteX2" fmla="*/ 1507375 w 1513434"/>
                <a:gd name="connsiteY2" fmla="*/ 9650 h 1501952"/>
                <a:gd name="connsiteX3" fmla="*/ 1513434 w 1513434"/>
                <a:gd name="connsiteY3" fmla="*/ 701861 h 1501952"/>
                <a:gd name="connsiteX4" fmla="*/ 867477 w 1513434"/>
                <a:gd name="connsiteY4" fmla="*/ 817873 h 1501952"/>
                <a:gd name="connsiteX5" fmla="*/ 753688 w 1513434"/>
                <a:gd name="connsiteY5" fmla="*/ 1501952 h 1501952"/>
                <a:gd name="connsiteX6" fmla="*/ 0 w 1513434"/>
                <a:gd name="connsiteY6" fmla="*/ 1461606 h 15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3434" h="1501952">
                  <a:moveTo>
                    <a:pt x="0" y="1461606"/>
                  </a:moveTo>
                  <a:cubicBezTo>
                    <a:pt x="3694" y="1167890"/>
                    <a:pt x="-5165" y="563750"/>
                    <a:pt x="301330" y="256444"/>
                  </a:cubicBezTo>
                  <a:cubicBezTo>
                    <a:pt x="607825" y="-50862"/>
                    <a:pt x="1242332" y="-1362"/>
                    <a:pt x="1507375" y="9650"/>
                  </a:cubicBezTo>
                  <a:cubicBezTo>
                    <a:pt x="1509395" y="240387"/>
                    <a:pt x="1511414" y="471124"/>
                    <a:pt x="1513434" y="701861"/>
                  </a:cubicBezTo>
                  <a:cubicBezTo>
                    <a:pt x="1243732" y="677847"/>
                    <a:pt x="994101" y="684525"/>
                    <a:pt x="867477" y="817873"/>
                  </a:cubicBezTo>
                  <a:cubicBezTo>
                    <a:pt x="740853" y="951222"/>
                    <a:pt x="757382" y="1091858"/>
                    <a:pt x="753688" y="1501952"/>
                  </a:cubicBezTo>
                  <a:lnTo>
                    <a:pt x="0" y="14616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D7BE3DE-234D-405A-861E-F1B0FDB7660C}"/>
              </a:ext>
            </a:extLst>
          </p:cNvPr>
          <p:cNvSpPr/>
          <p:nvPr/>
        </p:nvSpPr>
        <p:spPr>
          <a:xfrm>
            <a:off x="8972762" y="304245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adadad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A5D542-FBD4-4043-884E-1BD75C2E3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498" y="3652937"/>
            <a:ext cx="414341" cy="5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02F79E9-D0F7-41CE-9D5B-1676B085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9" y="500492"/>
            <a:ext cx="1771996" cy="17719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AA84103-D31C-497A-A210-74F7C675AB8C}"/>
              </a:ext>
            </a:extLst>
          </p:cNvPr>
          <p:cNvGrpSpPr/>
          <p:nvPr/>
        </p:nvGrpSpPr>
        <p:grpSpPr>
          <a:xfrm>
            <a:off x="956342" y="830236"/>
            <a:ext cx="999445" cy="1059661"/>
            <a:chOff x="2631461" y="2244098"/>
            <a:chExt cx="999445" cy="1059661"/>
          </a:xfrm>
          <a:solidFill>
            <a:schemeClr val="bg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F97D2F5-FA05-4F50-953E-BAF58AA63782}"/>
                </a:ext>
              </a:extLst>
            </p:cNvPr>
            <p:cNvSpPr/>
            <p:nvPr/>
          </p:nvSpPr>
          <p:spPr>
            <a:xfrm>
              <a:off x="2631461" y="2244098"/>
              <a:ext cx="223478" cy="2234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7530DF-0799-4A6A-8839-73598835917D}"/>
                </a:ext>
              </a:extLst>
            </p:cNvPr>
            <p:cNvSpPr/>
            <p:nvPr/>
          </p:nvSpPr>
          <p:spPr>
            <a:xfrm>
              <a:off x="2631461" y="2521584"/>
              <a:ext cx="223478" cy="782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65F4F4-C62C-4778-9453-64DE9FC882B7}"/>
                </a:ext>
              </a:extLst>
            </p:cNvPr>
            <p:cNvSpPr/>
            <p:nvPr/>
          </p:nvSpPr>
          <p:spPr>
            <a:xfrm>
              <a:off x="2962644" y="2521584"/>
              <a:ext cx="223478" cy="782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995714-C5AC-40FF-A171-6A3871CD455D}"/>
                </a:ext>
              </a:extLst>
            </p:cNvPr>
            <p:cNvSpPr/>
            <p:nvPr/>
          </p:nvSpPr>
          <p:spPr>
            <a:xfrm>
              <a:off x="3182369" y="2522771"/>
              <a:ext cx="448537" cy="780988"/>
            </a:xfrm>
            <a:custGeom>
              <a:avLst/>
              <a:gdLst>
                <a:gd name="connsiteX0" fmla="*/ 0 w 223478"/>
                <a:gd name="connsiteY0" fmla="*/ 0 h 428334"/>
                <a:gd name="connsiteX1" fmla="*/ 223478 w 223478"/>
                <a:gd name="connsiteY1" fmla="*/ 0 h 428334"/>
                <a:gd name="connsiteX2" fmla="*/ 223478 w 223478"/>
                <a:gd name="connsiteY2" fmla="*/ 428334 h 428334"/>
                <a:gd name="connsiteX3" fmla="*/ 0 w 223478"/>
                <a:gd name="connsiteY3" fmla="*/ 428334 h 428334"/>
                <a:gd name="connsiteX4" fmla="*/ 0 w 223478"/>
                <a:gd name="connsiteY4" fmla="*/ 0 h 428334"/>
                <a:gd name="connsiteX0" fmla="*/ 0 w 223478"/>
                <a:gd name="connsiteY0" fmla="*/ 0 h 428334"/>
                <a:gd name="connsiteX1" fmla="*/ 91761 w 223478"/>
                <a:gd name="connsiteY1" fmla="*/ 426 h 428334"/>
                <a:gd name="connsiteX2" fmla="*/ 223478 w 223478"/>
                <a:gd name="connsiteY2" fmla="*/ 0 h 428334"/>
                <a:gd name="connsiteX3" fmla="*/ 223478 w 223478"/>
                <a:gd name="connsiteY3" fmla="*/ 428334 h 428334"/>
                <a:gd name="connsiteX4" fmla="*/ 0 w 223478"/>
                <a:gd name="connsiteY4" fmla="*/ 428334 h 428334"/>
                <a:gd name="connsiteX5" fmla="*/ 0 w 223478"/>
                <a:gd name="connsiteY5" fmla="*/ 0 h 428334"/>
                <a:gd name="connsiteX0" fmla="*/ 52482 w 275960"/>
                <a:gd name="connsiteY0" fmla="*/ 123211 h 551545"/>
                <a:gd name="connsiteX1" fmla="*/ 0 w 275960"/>
                <a:gd name="connsiteY1" fmla="*/ 0 h 551545"/>
                <a:gd name="connsiteX2" fmla="*/ 275960 w 275960"/>
                <a:gd name="connsiteY2" fmla="*/ 123211 h 551545"/>
                <a:gd name="connsiteX3" fmla="*/ 275960 w 275960"/>
                <a:gd name="connsiteY3" fmla="*/ 551545 h 551545"/>
                <a:gd name="connsiteX4" fmla="*/ 52482 w 275960"/>
                <a:gd name="connsiteY4" fmla="*/ 551545 h 551545"/>
                <a:gd name="connsiteX5" fmla="*/ 52482 w 275960"/>
                <a:gd name="connsiteY5" fmla="*/ 123211 h 551545"/>
                <a:gd name="connsiteX0" fmla="*/ 52482 w 275960"/>
                <a:gd name="connsiteY0" fmla="*/ 123211 h 551545"/>
                <a:gd name="connsiteX1" fmla="*/ 0 w 275960"/>
                <a:gd name="connsiteY1" fmla="*/ 0 h 551545"/>
                <a:gd name="connsiteX2" fmla="*/ 136516 w 275960"/>
                <a:gd name="connsiteY2" fmla="*/ 59244 h 551545"/>
                <a:gd name="connsiteX3" fmla="*/ 275960 w 275960"/>
                <a:gd name="connsiteY3" fmla="*/ 123211 h 551545"/>
                <a:gd name="connsiteX4" fmla="*/ 275960 w 275960"/>
                <a:gd name="connsiteY4" fmla="*/ 551545 h 551545"/>
                <a:gd name="connsiteX5" fmla="*/ 52482 w 275960"/>
                <a:gd name="connsiteY5" fmla="*/ 551545 h 551545"/>
                <a:gd name="connsiteX6" fmla="*/ 52482 w 275960"/>
                <a:gd name="connsiteY6" fmla="*/ 123211 h 551545"/>
                <a:gd name="connsiteX0" fmla="*/ 106573 w 330051"/>
                <a:gd name="connsiteY0" fmla="*/ 210786 h 639120"/>
                <a:gd name="connsiteX1" fmla="*/ 54091 w 330051"/>
                <a:gd name="connsiteY1" fmla="*/ 87575 h 639120"/>
                <a:gd name="connsiteX2" fmla="*/ 0 w 330051"/>
                <a:gd name="connsiteY2" fmla="*/ 0 h 639120"/>
                <a:gd name="connsiteX3" fmla="*/ 330051 w 330051"/>
                <a:gd name="connsiteY3" fmla="*/ 210786 h 639120"/>
                <a:gd name="connsiteX4" fmla="*/ 330051 w 330051"/>
                <a:gd name="connsiteY4" fmla="*/ 639120 h 639120"/>
                <a:gd name="connsiteX5" fmla="*/ 106573 w 330051"/>
                <a:gd name="connsiteY5" fmla="*/ 639120 h 639120"/>
                <a:gd name="connsiteX6" fmla="*/ 106573 w 330051"/>
                <a:gd name="connsiteY6" fmla="*/ 210786 h 639120"/>
                <a:gd name="connsiteX0" fmla="*/ 106573 w 330051"/>
                <a:gd name="connsiteY0" fmla="*/ 210786 h 639120"/>
                <a:gd name="connsiteX1" fmla="*/ 54091 w 330051"/>
                <a:gd name="connsiteY1" fmla="*/ 87575 h 639120"/>
                <a:gd name="connsiteX2" fmla="*/ 0 w 330051"/>
                <a:gd name="connsiteY2" fmla="*/ 0 h 639120"/>
                <a:gd name="connsiteX3" fmla="*/ 167426 w 330051"/>
                <a:gd name="connsiteY3" fmla="*/ 103031 h 639120"/>
                <a:gd name="connsiteX4" fmla="*/ 330051 w 330051"/>
                <a:gd name="connsiteY4" fmla="*/ 210786 h 639120"/>
                <a:gd name="connsiteX5" fmla="*/ 330051 w 330051"/>
                <a:gd name="connsiteY5" fmla="*/ 639120 h 639120"/>
                <a:gd name="connsiteX6" fmla="*/ 106573 w 330051"/>
                <a:gd name="connsiteY6" fmla="*/ 639120 h 639120"/>
                <a:gd name="connsiteX7" fmla="*/ 106573 w 330051"/>
                <a:gd name="connsiteY7" fmla="*/ 210786 h 639120"/>
                <a:gd name="connsiteX0" fmla="*/ 219907 w 443385"/>
                <a:gd name="connsiteY0" fmla="*/ 249423 h 677757"/>
                <a:gd name="connsiteX1" fmla="*/ 167425 w 443385"/>
                <a:gd name="connsiteY1" fmla="*/ 126212 h 677757"/>
                <a:gd name="connsiteX2" fmla="*/ 113334 w 443385"/>
                <a:gd name="connsiteY2" fmla="*/ 38637 h 677757"/>
                <a:gd name="connsiteX3" fmla="*/ 0 w 443385"/>
                <a:gd name="connsiteY3" fmla="*/ 0 h 677757"/>
                <a:gd name="connsiteX4" fmla="*/ 443385 w 443385"/>
                <a:gd name="connsiteY4" fmla="*/ 249423 h 677757"/>
                <a:gd name="connsiteX5" fmla="*/ 443385 w 443385"/>
                <a:gd name="connsiteY5" fmla="*/ 677757 h 677757"/>
                <a:gd name="connsiteX6" fmla="*/ 219907 w 443385"/>
                <a:gd name="connsiteY6" fmla="*/ 677757 h 677757"/>
                <a:gd name="connsiteX7" fmla="*/ 219907 w 443385"/>
                <a:gd name="connsiteY7" fmla="*/ 249423 h 677757"/>
                <a:gd name="connsiteX0" fmla="*/ 219907 w 443385"/>
                <a:gd name="connsiteY0" fmla="*/ 249423 h 677757"/>
                <a:gd name="connsiteX1" fmla="*/ 167425 w 443385"/>
                <a:gd name="connsiteY1" fmla="*/ 126212 h 677757"/>
                <a:gd name="connsiteX2" fmla="*/ 74697 w 443385"/>
                <a:gd name="connsiteY2" fmla="*/ 126213 h 677757"/>
                <a:gd name="connsiteX3" fmla="*/ 0 w 443385"/>
                <a:gd name="connsiteY3" fmla="*/ 0 h 677757"/>
                <a:gd name="connsiteX4" fmla="*/ 443385 w 443385"/>
                <a:gd name="connsiteY4" fmla="*/ 249423 h 677757"/>
                <a:gd name="connsiteX5" fmla="*/ 443385 w 443385"/>
                <a:gd name="connsiteY5" fmla="*/ 677757 h 677757"/>
                <a:gd name="connsiteX6" fmla="*/ 219907 w 443385"/>
                <a:gd name="connsiteY6" fmla="*/ 677757 h 677757"/>
                <a:gd name="connsiteX7" fmla="*/ 219907 w 443385"/>
                <a:gd name="connsiteY7" fmla="*/ 249423 h 677757"/>
                <a:gd name="connsiteX0" fmla="*/ 219907 w 443385"/>
                <a:gd name="connsiteY0" fmla="*/ 249423 h 677757"/>
                <a:gd name="connsiteX1" fmla="*/ 167425 w 443385"/>
                <a:gd name="connsiteY1" fmla="*/ 126212 h 677757"/>
                <a:gd name="connsiteX2" fmla="*/ 74697 w 443385"/>
                <a:gd name="connsiteY2" fmla="*/ 126213 h 677757"/>
                <a:gd name="connsiteX3" fmla="*/ 33485 w 443385"/>
                <a:gd name="connsiteY3" fmla="*/ 54093 h 677757"/>
                <a:gd name="connsiteX4" fmla="*/ 0 w 443385"/>
                <a:gd name="connsiteY4" fmla="*/ 0 h 677757"/>
                <a:gd name="connsiteX5" fmla="*/ 443385 w 443385"/>
                <a:gd name="connsiteY5" fmla="*/ 249423 h 677757"/>
                <a:gd name="connsiteX6" fmla="*/ 443385 w 443385"/>
                <a:gd name="connsiteY6" fmla="*/ 677757 h 677757"/>
                <a:gd name="connsiteX7" fmla="*/ 219907 w 443385"/>
                <a:gd name="connsiteY7" fmla="*/ 677757 h 677757"/>
                <a:gd name="connsiteX8" fmla="*/ 219907 w 443385"/>
                <a:gd name="connsiteY8" fmla="*/ 249423 h 677757"/>
                <a:gd name="connsiteX0" fmla="*/ 245665 w 469143"/>
                <a:gd name="connsiteY0" fmla="*/ 249423 h 677757"/>
                <a:gd name="connsiteX1" fmla="*/ 193183 w 469143"/>
                <a:gd name="connsiteY1" fmla="*/ 126212 h 677757"/>
                <a:gd name="connsiteX2" fmla="*/ 100455 w 469143"/>
                <a:gd name="connsiteY2" fmla="*/ 126213 h 677757"/>
                <a:gd name="connsiteX3" fmla="*/ 0 w 469143"/>
                <a:gd name="connsiteY3" fmla="*/ 213791 h 677757"/>
                <a:gd name="connsiteX4" fmla="*/ 25758 w 469143"/>
                <a:gd name="connsiteY4" fmla="*/ 0 h 677757"/>
                <a:gd name="connsiteX5" fmla="*/ 469143 w 469143"/>
                <a:gd name="connsiteY5" fmla="*/ 249423 h 677757"/>
                <a:gd name="connsiteX6" fmla="*/ 469143 w 469143"/>
                <a:gd name="connsiteY6" fmla="*/ 677757 h 677757"/>
                <a:gd name="connsiteX7" fmla="*/ 245665 w 469143"/>
                <a:gd name="connsiteY7" fmla="*/ 677757 h 677757"/>
                <a:gd name="connsiteX8" fmla="*/ 245665 w 469143"/>
                <a:gd name="connsiteY8" fmla="*/ 249423 h 677757"/>
                <a:gd name="connsiteX0" fmla="*/ 225059 w 448537"/>
                <a:gd name="connsiteY0" fmla="*/ 249423 h 677757"/>
                <a:gd name="connsiteX1" fmla="*/ 172577 w 448537"/>
                <a:gd name="connsiteY1" fmla="*/ 126212 h 677757"/>
                <a:gd name="connsiteX2" fmla="*/ 79849 w 448537"/>
                <a:gd name="connsiteY2" fmla="*/ 126213 h 677757"/>
                <a:gd name="connsiteX3" fmla="*/ 0 w 448537"/>
                <a:gd name="connsiteY3" fmla="*/ 244700 h 677757"/>
                <a:gd name="connsiteX4" fmla="*/ 5152 w 448537"/>
                <a:gd name="connsiteY4" fmla="*/ 0 h 677757"/>
                <a:gd name="connsiteX5" fmla="*/ 448537 w 448537"/>
                <a:gd name="connsiteY5" fmla="*/ 249423 h 677757"/>
                <a:gd name="connsiteX6" fmla="*/ 448537 w 448537"/>
                <a:gd name="connsiteY6" fmla="*/ 677757 h 677757"/>
                <a:gd name="connsiteX7" fmla="*/ 225059 w 448537"/>
                <a:gd name="connsiteY7" fmla="*/ 677757 h 677757"/>
                <a:gd name="connsiteX8" fmla="*/ 225059 w 448537"/>
                <a:gd name="connsiteY8" fmla="*/ 249423 h 677757"/>
                <a:gd name="connsiteX0" fmla="*/ 225059 w 448537"/>
                <a:gd name="connsiteY0" fmla="*/ 249423 h 677757"/>
                <a:gd name="connsiteX1" fmla="*/ 172577 w 448537"/>
                <a:gd name="connsiteY1" fmla="*/ 126212 h 677757"/>
                <a:gd name="connsiteX2" fmla="*/ 79849 w 448537"/>
                <a:gd name="connsiteY2" fmla="*/ 126213 h 677757"/>
                <a:gd name="connsiteX3" fmla="*/ 0 w 448537"/>
                <a:gd name="connsiteY3" fmla="*/ 244700 h 677757"/>
                <a:gd name="connsiteX4" fmla="*/ 5152 w 448537"/>
                <a:gd name="connsiteY4" fmla="*/ 0 h 677757"/>
                <a:gd name="connsiteX5" fmla="*/ 448537 w 448537"/>
                <a:gd name="connsiteY5" fmla="*/ 249423 h 677757"/>
                <a:gd name="connsiteX6" fmla="*/ 448537 w 448537"/>
                <a:gd name="connsiteY6" fmla="*/ 677757 h 677757"/>
                <a:gd name="connsiteX7" fmla="*/ 225059 w 448537"/>
                <a:gd name="connsiteY7" fmla="*/ 677757 h 677757"/>
                <a:gd name="connsiteX8" fmla="*/ 225059 w 448537"/>
                <a:gd name="connsiteY8" fmla="*/ 249423 h 677757"/>
                <a:gd name="connsiteX0" fmla="*/ 225059 w 448537"/>
                <a:gd name="connsiteY0" fmla="*/ 249423 h 677757"/>
                <a:gd name="connsiteX1" fmla="*/ 172577 w 448537"/>
                <a:gd name="connsiteY1" fmla="*/ 126212 h 677757"/>
                <a:gd name="connsiteX2" fmla="*/ 79849 w 448537"/>
                <a:gd name="connsiteY2" fmla="*/ 126213 h 677757"/>
                <a:gd name="connsiteX3" fmla="*/ 0 w 448537"/>
                <a:gd name="connsiteY3" fmla="*/ 244700 h 677757"/>
                <a:gd name="connsiteX4" fmla="*/ 5152 w 448537"/>
                <a:gd name="connsiteY4" fmla="*/ 0 h 677757"/>
                <a:gd name="connsiteX5" fmla="*/ 448537 w 448537"/>
                <a:gd name="connsiteY5" fmla="*/ 249423 h 677757"/>
                <a:gd name="connsiteX6" fmla="*/ 448537 w 448537"/>
                <a:gd name="connsiteY6" fmla="*/ 677757 h 677757"/>
                <a:gd name="connsiteX7" fmla="*/ 225059 w 448537"/>
                <a:gd name="connsiteY7" fmla="*/ 677757 h 677757"/>
                <a:gd name="connsiteX8" fmla="*/ 225059 w 448537"/>
                <a:gd name="connsiteY8" fmla="*/ 249423 h 677757"/>
                <a:gd name="connsiteX0" fmla="*/ 225059 w 448537"/>
                <a:gd name="connsiteY0" fmla="*/ 249423 h 677757"/>
                <a:gd name="connsiteX1" fmla="*/ 172577 w 448537"/>
                <a:gd name="connsiteY1" fmla="*/ 126212 h 677757"/>
                <a:gd name="connsiteX2" fmla="*/ 79849 w 448537"/>
                <a:gd name="connsiteY2" fmla="*/ 126213 h 677757"/>
                <a:gd name="connsiteX3" fmla="*/ 0 w 448537"/>
                <a:gd name="connsiteY3" fmla="*/ 244700 h 677757"/>
                <a:gd name="connsiteX4" fmla="*/ 5152 w 448537"/>
                <a:gd name="connsiteY4" fmla="*/ 0 h 677757"/>
                <a:gd name="connsiteX5" fmla="*/ 448537 w 448537"/>
                <a:gd name="connsiteY5" fmla="*/ 249423 h 677757"/>
                <a:gd name="connsiteX6" fmla="*/ 448537 w 448537"/>
                <a:gd name="connsiteY6" fmla="*/ 677757 h 677757"/>
                <a:gd name="connsiteX7" fmla="*/ 225059 w 448537"/>
                <a:gd name="connsiteY7" fmla="*/ 677757 h 677757"/>
                <a:gd name="connsiteX8" fmla="*/ 225059 w 448537"/>
                <a:gd name="connsiteY8" fmla="*/ 249423 h 677757"/>
                <a:gd name="connsiteX0" fmla="*/ 225059 w 448537"/>
                <a:gd name="connsiteY0" fmla="*/ 249423 h 677757"/>
                <a:gd name="connsiteX1" fmla="*/ 198335 w 448537"/>
                <a:gd name="connsiteY1" fmla="*/ 144243 h 677757"/>
                <a:gd name="connsiteX2" fmla="*/ 79849 w 448537"/>
                <a:gd name="connsiteY2" fmla="*/ 126213 h 677757"/>
                <a:gd name="connsiteX3" fmla="*/ 0 w 448537"/>
                <a:gd name="connsiteY3" fmla="*/ 244700 h 677757"/>
                <a:gd name="connsiteX4" fmla="*/ 5152 w 448537"/>
                <a:gd name="connsiteY4" fmla="*/ 0 h 677757"/>
                <a:gd name="connsiteX5" fmla="*/ 448537 w 448537"/>
                <a:gd name="connsiteY5" fmla="*/ 249423 h 677757"/>
                <a:gd name="connsiteX6" fmla="*/ 448537 w 448537"/>
                <a:gd name="connsiteY6" fmla="*/ 677757 h 677757"/>
                <a:gd name="connsiteX7" fmla="*/ 225059 w 448537"/>
                <a:gd name="connsiteY7" fmla="*/ 677757 h 677757"/>
                <a:gd name="connsiteX8" fmla="*/ 225059 w 448537"/>
                <a:gd name="connsiteY8" fmla="*/ 249423 h 677757"/>
                <a:gd name="connsiteX0" fmla="*/ 225059 w 448537"/>
                <a:gd name="connsiteY0" fmla="*/ 249423 h 677757"/>
                <a:gd name="connsiteX1" fmla="*/ 198335 w 448537"/>
                <a:gd name="connsiteY1" fmla="*/ 144243 h 677757"/>
                <a:gd name="connsiteX2" fmla="*/ 66970 w 448537"/>
                <a:gd name="connsiteY2" fmla="*/ 131364 h 677757"/>
                <a:gd name="connsiteX3" fmla="*/ 0 w 448537"/>
                <a:gd name="connsiteY3" fmla="*/ 244700 h 677757"/>
                <a:gd name="connsiteX4" fmla="*/ 5152 w 448537"/>
                <a:gd name="connsiteY4" fmla="*/ 0 h 677757"/>
                <a:gd name="connsiteX5" fmla="*/ 448537 w 448537"/>
                <a:gd name="connsiteY5" fmla="*/ 249423 h 677757"/>
                <a:gd name="connsiteX6" fmla="*/ 448537 w 448537"/>
                <a:gd name="connsiteY6" fmla="*/ 677757 h 677757"/>
                <a:gd name="connsiteX7" fmla="*/ 225059 w 448537"/>
                <a:gd name="connsiteY7" fmla="*/ 677757 h 677757"/>
                <a:gd name="connsiteX8" fmla="*/ 225059 w 448537"/>
                <a:gd name="connsiteY8" fmla="*/ 249423 h 677757"/>
                <a:gd name="connsiteX0" fmla="*/ 225059 w 448537"/>
                <a:gd name="connsiteY0" fmla="*/ 249423 h 677757"/>
                <a:gd name="connsiteX1" fmla="*/ 198335 w 448537"/>
                <a:gd name="connsiteY1" fmla="*/ 144243 h 677757"/>
                <a:gd name="connsiteX2" fmla="*/ 66970 w 448537"/>
                <a:gd name="connsiteY2" fmla="*/ 131364 h 677757"/>
                <a:gd name="connsiteX3" fmla="*/ 0 w 448537"/>
                <a:gd name="connsiteY3" fmla="*/ 244700 h 677757"/>
                <a:gd name="connsiteX4" fmla="*/ 5152 w 448537"/>
                <a:gd name="connsiteY4" fmla="*/ 0 h 677757"/>
                <a:gd name="connsiteX5" fmla="*/ 90153 w 448537"/>
                <a:gd name="connsiteY5" fmla="*/ 48941 h 677757"/>
                <a:gd name="connsiteX6" fmla="*/ 448537 w 448537"/>
                <a:gd name="connsiteY6" fmla="*/ 249423 h 677757"/>
                <a:gd name="connsiteX7" fmla="*/ 448537 w 448537"/>
                <a:gd name="connsiteY7" fmla="*/ 677757 h 677757"/>
                <a:gd name="connsiteX8" fmla="*/ 225059 w 448537"/>
                <a:gd name="connsiteY8" fmla="*/ 677757 h 677757"/>
                <a:gd name="connsiteX9" fmla="*/ 225059 w 448537"/>
                <a:gd name="connsiteY9" fmla="*/ 249423 h 677757"/>
                <a:gd name="connsiteX0" fmla="*/ 225059 w 448537"/>
                <a:gd name="connsiteY0" fmla="*/ 349877 h 778211"/>
                <a:gd name="connsiteX1" fmla="*/ 198335 w 448537"/>
                <a:gd name="connsiteY1" fmla="*/ 244697 h 778211"/>
                <a:gd name="connsiteX2" fmla="*/ 66970 w 448537"/>
                <a:gd name="connsiteY2" fmla="*/ 231818 h 778211"/>
                <a:gd name="connsiteX3" fmla="*/ 0 w 448537"/>
                <a:gd name="connsiteY3" fmla="*/ 345154 h 778211"/>
                <a:gd name="connsiteX4" fmla="*/ 5152 w 448537"/>
                <a:gd name="connsiteY4" fmla="*/ 100454 h 778211"/>
                <a:gd name="connsiteX5" fmla="*/ 100456 w 448537"/>
                <a:gd name="connsiteY5" fmla="*/ 0 h 778211"/>
                <a:gd name="connsiteX6" fmla="*/ 448537 w 448537"/>
                <a:gd name="connsiteY6" fmla="*/ 349877 h 778211"/>
                <a:gd name="connsiteX7" fmla="*/ 448537 w 448537"/>
                <a:gd name="connsiteY7" fmla="*/ 778211 h 778211"/>
                <a:gd name="connsiteX8" fmla="*/ 225059 w 448537"/>
                <a:gd name="connsiteY8" fmla="*/ 778211 h 778211"/>
                <a:gd name="connsiteX9" fmla="*/ 225059 w 448537"/>
                <a:gd name="connsiteY9" fmla="*/ 349877 h 778211"/>
                <a:gd name="connsiteX0" fmla="*/ 225059 w 448537"/>
                <a:gd name="connsiteY0" fmla="*/ 349877 h 778211"/>
                <a:gd name="connsiteX1" fmla="*/ 198335 w 448537"/>
                <a:gd name="connsiteY1" fmla="*/ 244697 h 778211"/>
                <a:gd name="connsiteX2" fmla="*/ 66970 w 448537"/>
                <a:gd name="connsiteY2" fmla="*/ 231818 h 778211"/>
                <a:gd name="connsiteX3" fmla="*/ 0 w 448537"/>
                <a:gd name="connsiteY3" fmla="*/ 345154 h 778211"/>
                <a:gd name="connsiteX4" fmla="*/ 5152 w 448537"/>
                <a:gd name="connsiteY4" fmla="*/ 100454 h 778211"/>
                <a:gd name="connsiteX5" fmla="*/ 100456 w 448537"/>
                <a:gd name="connsiteY5" fmla="*/ 0 h 778211"/>
                <a:gd name="connsiteX6" fmla="*/ 255002 w 448537"/>
                <a:gd name="connsiteY6" fmla="*/ 154547 h 778211"/>
                <a:gd name="connsiteX7" fmla="*/ 448537 w 448537"/>
                <a:gd name="connsiteY7" fmla="*/ 349877 h 778211"/>
                <a:gd name="connsiteX8" fmla="*/ 448537 w 448537"/>
                <a:gd name="connsiteY8" fmla="*/ 778211 h 778211"/>
                <a:gd name="connsiteX9" fmla="*/ 225059 w 448537"/>
                <a:gd name="connsiteY9" fmla="*/ 778211 h 778211"/>
                <a:gd name="connsiteX10" fmla="*/ 225059 w 448537"/>
                <a:gd name="connsiteY10" fmla="*/ 349877 h 778211"/>
                <a:gd name="connsiteX0" fmla="*/ 225059 w 448537"/>
                <a:gd name="connsiteY0" fmla="*/ 349877 h 778211"/>
                <a:gd name="connsiteX1" fmla="*/ 198335 w 448537"/>
                <a:gd name="connsiteY1" fmla="*/ 244697 h 778211"/>
                <a:gd name="connsiteX2" fmla="*/ 66970 w 448537"/>
                <a:gd name="connsiteY2" fmla="*/ 231818 h 778211"/>
                <a:gd name="connsiteX3" fmla="*/ 0 w 448537"/>
                <a:gd name="connsiteY3" fmla="*/ 345154 h 778211"/>
                <a:gd name="connsiteX4" fmla="*/ 5152 w 448537"/>
                <a:gd name="connsiteY4" fmla="*/ 100454 h 778211"/>
                <a:gd name="connsiteX5" fmla="*/ 100456 w 448537"/>
                <a:gd name="connsiteY5" fmla="*/ 0 h 778211"/>
                <a:gd name="connsiteX6" fmla="*/ 381215 w 448537"/>
                <a:gd name="connsiteY6" fmla="*/ 54092 h 778211"/>
                <a:gd name="connsiteX7" fmla="*/ 448537 w 448537"/>
                <a:gd name="connsiteY7" fmla="*/ 349877 h 778211"/>
                <a:gd name="connsiteX8" fmla="*/ 448537 w 448537"/>
                <a:gd name="connsiteY8" fmla="*/ 778211 h 778211"/>
                <a:gd name="connsiteX9" fmla="*/ 225059 w 448537"/>
                <a:gd name="connsiteY9" fmla="*/ 778211 h 778211"/>
                <a:gd name="connsiteX10" fmla="*/ 225059 w 448537"/>
                <a:gd name="connsiteY10" fmla="*/ 349877 h 778211"/>
                <a:gd name="connsiteX0" fmla="*/ 225059 w 448537"/>
                <a:gd name="connsiteY0" fmla="*/ 352898 h 781232"/>
                <a:gd name="connsiteX1" fmla="*/ 198335 w 448537"/>
                <a:gd name="connsiteY1" fmla="*/ 247718 h 781232"/>
                <a:gd name="connsiteX2" fmla="*/ 66970 w 448537"/>
                <a:gd name="connsiteY2" fmla="*/ 234839 h 781232"/>
                <a:gd name="connsiteX3" fmla="*/ 0 w 448537"/>
                <a:gd name="connsiteY3" fmla="*/ 348175 h 781232"/>
                <a:gd name="connsiteX4" fmla="*/ 5152 w 448537"/>
                <a:gd name="connsiteY4" fmla="*/ 103475 h 781232"/>
                <a:gd name="connsiteX5" fmla="*/ 100456 w 448537"/>
                <a:gd name="connsiteY5" fmla="*/ 3021 h 781232"/>
                <a:gd name="connsiteX6" fmla="*/ 381215 w 448537"/>
                <a:gd name="connsiteY6" fmla="*/ 57113 h 781232"/>
                <a:gd name="connsiteX7" fmla="*/ 448537 w 448537"/>
                <a:gd name="connsiteY7" fmla="*/ 352898 h 781232"/>
                <a:gd name="connsiteX8" fmla="*/ 448537 w 448537"/>
                <a:gd name="connsiteY8" fmla="*/ 781232 h 781232"/>
                <a:gd name="connsiteX9" fmla="*/ 225059 w 448537"/>
                <a:gd name="connsiteY9" fmla="*/ 781232 h 781232"/>
                <a:gd name="connsiteX10" fmla="*/ 225059 w 448537"/>
                <a:gd name="connsiteY10" fmla="*/ 352898 h 781232"/>
                <a:gd name="connsiteX0" fmla="*/ 225059 w 448537"/>
                <a:gd name="connsiteY0" fmla="*/ 352898 h 781232"/>
                <a:gd name="connsiteX1" fmla="*/ 198335 w 448537"/>
                <a:gd name="connsiteY1" fmla="*/ 247718 h 781232"/>
                <a:gd name="connsiteX2" fmla="*/ 66970 w 448537"/>
                <a:gd name="connsiteY2" fmla="*/ 234839 h 781232"/>
                <a:gd name="connsiteX3" fmla="*/ 0 w 448537"/>
                <a:gd name="connsiteY3" fmla="*/ 348175 h 781232"/>
                <a:gd name="connsiteX4" fmla="*/ 5152 w 448537"/>
                <a:gd name="connsiteY4" fmla="*/ 103475 h 781232"/>
                <a:gd name="connsiteX5" fmla="*/ 100456 w 448537"/>
                <a:gd name="connsiteY5" fmla="*/ 3021 h 781232"/>
                <a:gd name="connsiteX6" fmla="*/ 381215 w 448537"/>
                <a:gd name="connsiteY6" fmla="*/ 57113 h 781232"/>
                <a:gd name="connsiteX7" fmla="*/ 448537 w 448537"/>
                <a:gd name="connsiteY7" fmla="*/ 352898 h 781232"/>
                <a:gd name="connsiteX8" fmla="*/ 448537 w 448537"/>
                <a:gd name="connsiteY8" fmla="*/ 781232 h 781232"/>
                <a:gd name="connsiteX9" fmla="*/ 225059 w 448537"/>
                <a:gd name="connsiteY9" fmla="*/ 781232 h 781232"/>
                <a:gd name="connsiteX10" fmla="*/ 225059 w 448537"/>
                <a:gd name="connsiteY10" fmla="*/ 352898 h 781232"/>
                <a:gd name="connsiteX0" fmla="*/ 225059 w 448537"/>
                <a:gd name="connsiteY0" fmla="*/ 358382 h 786716"/>
                <a:gd name="connsiteX1" fmla="*/ 198335 w 448537"/>
                <a:gd name="connsiteY1" fmla="*/ 253202 h 786716"/>
                <a:gd name="connsiteX2" fmla="*/ 66970 w 448537"/>
                <a:gd name="connsiteY2" fmla="*/ 240323 h 786716"/>
                <a:gd name="connsiteX3" fmla="*/ 0 w 448537"/>
                <a:gd name="connsiteY3" fmla="*/ 353659 h 786716"/>
                <a:gd name="connsiteX4" fmla="*/ 5152 w 448537"/>
                <a:gd name="connsiteY4" fmla="*/ 108959 h 786716"/>
                <a:gd name="connsiteX5" fmla="*/ 100456 w 448537"/>
                <a:gd name="connsiteY5" fmla="*/ 8505 h 786716"/>
                <a:gd name="connsiteX6" fmla="*/ 381215 w 448537"/>
                <a:gd name="connsiteY6" fmla="*/ 62597 h 786716"/>
                <a:gd name="connsiteX7" fmla="*/ 448537 w 448537"/>
                <a:gd name="connsiteY7" fmla="*/ 358382 h 786716"/>
                <a:gd name="connsiteX8" fmla="*/ 448537 w 448537"/>
                <a:gd name="connsiteY8" fmla="*/ 786716 h 786716"/>
                <a:gd name="connsiteX9" fmla="*/ 225059 w 448537"/>
                <a:gd name="connsiteY9" fmla="*/ 786716 h 786716"/>
                <a:gd name="connsiteX10" fmla="*/ 225059 w 448537"/>
                <a:gd name="connsiteY10" fmla="*/ 358382 h 786716"/>
                <a:gd name="connsiteX0" fmla="*/ 225059 w 448537"/>
                <a:gd name="connsiteY0" fmla="*/ 352014 h 780348"/>
                <a:gd name="connsiteX1" fmla="*/ 198335 w 448537"/>
                <a:gd name="connsiteY1" fmla="*/ 246834 h 780348"/>
                <a:gd name="connsiteX2" fmla="*/ 66970 w 448537"/>
                <a:gd name="connsiteY2" fmla="*/ 233955 h 780348"/>
                <a:gd name="connsiteX3" fmla="*/ 0 w 448537"/>
                <a:gd name="connsiteY3" fmla="*/ 347291 h 780348"/>
                <a:gd name="connsiteX4" fmla="*/ 5152 w 448537"/>
                <a:gd name="connsiteY4" fmla="*/ 102591 h 780348"/>
                <a:gd name="connsiteX5" fmla="*/ 113335 w 448537"/>
                <a:gd name="connsiteY5" fmla="*/ 9864 h 780348"/>
                <a:gd name="connsiteX6" fmla="*/ 381215 w 448537"/>
                <a:gd name="connsiteY6" fmla="*/ 56229 h 780348"/>
                <a:gd name="connsiteX7" fmla="*/ 448537 w 448537"/>
                <a:gd name="connsiteY7" fmla="*/ 352014 h 780348"/>
                <a:gd name="connsiteX8" fmla="*/ 448537 w 448537"/>
                <a:gd name="connsiteY8" fmla="*/ 780348 h 780348"/>
                <a:gd name="connsiteX9" fmla="*/ 225059 w 448537"/>
                <a:gd name="connsiteY9" fmla="*/ 780348 h 780348"/>
                <a:gd name="connsiteX10" fmla="*/ 225059 w 448537"/>
                <a:gd name="connsiteY10" fmla="*/ 352014 h 780348"/>
                <a:gd name="connsiteX0" fmla="*/ 225059 w 448537"/>
                <a:gd name="connsiteY0" fmla="*/ 347957 h 776291"/>
                <a:gd name="connsiteX1" fmla="*/ 198335 w 448537"/>
                <a:gd name="connsiteY1" fmla="*/ 242777 h 776291"/>
                <a:gd name="connsiteX2" fmla="*/ 66970 w 448537"/>
                <a:gd name="connsiteY2" fmla="*/ 229898 h 776291"/>
                <a:gd name="connsiteX3" fmla="*/ 0 w 448537"/>
                <a:gd name="connsiteY3" fmla="*/ 343234 h 776291"/>
                <a:gd name="connsiteX4" fmla="*/ 5152 w 448537"/>
                <a:gd name="connsiteY4" fmla="*/ 98534 h 776291"/>
                <a:gd name="connsiteX5" fmla="*/ 87577 w 448537"/>
                <a:gd name="connsiteY5" fmla="*/ 10959 h 776291"/>
                <a:gd name="connsiteX6" fmla="*/ 381215 w 448537"/>
                <a:gd name="connsiteY6" fmla="*/ 52172 h 776291"/>
                <a:gd name="connsiteX7" fmla="*/ 448537 w 448537"/>
                <a:gd name="connsiteY7" fmla="*/ 347957 h 776291"/>
                <a:gd name="connsiteX8" fmla="*/ 448537 w 448537"/>
                <a:gd name="connsiteY8" fmla="*/ 776291 h 776291"/>
                <a:gd name="connsiteX9" fmla="*/ 225059 w 448537"/>
                <a:gd name="connsiteY9" fmla="*/ 776291 h 776291"/>
                <a:gd name="connsiteX10" fmla="*/ 225059 w 448537"/>
                <a:gd name="connsiteY10" fmla="*/ 347957 h 776291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66970 w 448537"/>
                <a:gd name="connsiteY2" fmla="*/ 228431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66970 w 448537"/>
                <a:gd name="connsiteY2" fmla="*/ 228431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85000 w 448537"/>
                <a:gd name="connsiteY2" fmla="*/ 220704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85000 w 448537"/>
                <a:gd name="connsiteY2" fmla="*/ 220704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85000 w 448537"/>
                <a:gd name="connsiteY2" fmla="*/ 220704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85000 w 448537"/>
                <a:gd name="connsiteY2" fmla="*/ 220704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85000 w 448537"/>
                <a:gd name="connsiteY2" fmla="*/ 220704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82424 w 448537"/>
                <a:gd name="connsiteY2" fmla="*/ 212977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82424 w 448537"/>
                <a:gd name="connsiteY2" fmla="*/ 212977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198335 w 448537"/>
                <a:gd name="connsiteY1" fmla="*/ 241310 h 774824"/>
                <a:gd name="connsiteX2" fmla="*/ 90151 w 448537"/>
                <a:gd name="connsiteY2" fmla="*/ 218129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203486 w 448537"/>
                <a:gd name="connsiteY1" fmla="*/ 251613 h 774824"/>
                <a:gd name="connsiteX2" fmla="*/ 90151 w 448537"/>
                <a:gd name="connsiteY2" fmla="*/ 218129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203486 w 448537"/>
                <a:gd name="connsiteY1" fmla="*/ 251613 h 774824"/>
                <a:gd name="connsiteX2" fmla="*/ 90151 w 448537"/>
                <a:gd name="connsiteY2" fmla="*/ 218129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203486 w 448537"/>
                <a:gd name="connsiteY1" fmla="*/ 251613 h 774824"/>
                <a:gd name="connsiteX2" fmla="*/ 90151 w 448537"/>
                <a:gd name="connsiteY2" fmla="*/ 218129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203486 w 448537"/>
                <a:gd name="connsiteY1" fmla="*/ 251613 h 774824"/>
                <a:gd name="connsiteX2" fmla="*/ 90151 w 448537"/>
                <a:gd name="connsiteY2" fmla="*/ 218129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203486 w 448537"/>
                <a:gd name="connsiteY1" fmla="*/ 251613 h 774824"/>
                <a:gd name="connsiteX2" fmla="*/ 90151 w 448537"/>
                <a:gd name="connsiteY2" fmla="*/ 218129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46490 h 774824"/>
                <a:gd name="connsiteX1" fmla="*/ 203486 w 448537"/>
                <a:gd name="connsiteY1" fmla="*/ 251613 h 774824"/>
                <a:gd name="connsiteX2" fmla="*/ 90151 w 448537"/>
                <a:gd name="connsiteY2" fmla="*/ 218129 h 774824"/>
                <a:gd name="connsiteX3" fmla="*/ 0 w 448537"/>
                <a:gd name="connsiteY3" fmla="*/ 341767 h 774824"/>
                <a:gd name="connsiteX4" fmla="*/ 5152 w 448537"/>
                <a:gd name="connsiteY4" fmla="*/ 97067 h 774824"/>
                <a:gd name="connsiteX5" fmla="*/ 87577 w 448537"/>
                <a:gd name="connsiteY5" fmla="*/ 9492 h 774824"/>
                <a:gd name="connsiteX6" fmla="*/ 345154 w 448537"/>
                <a:gd name="connsiteY6" fmla="*/ 40402 h 774824"/>
                <a:gd name="connsiteX7" fmla="*/ 448537 w 448537"/>
                <a:gd name="connsiteY7" fmla="*/ 346490 h 774824"/>
                <a:gd name="connsiteX8" fmla="*/ 448537 w 448537"/>
                <a:gd name="connsiteY8" fmla="*/ 774824 h 774824"/>
                <a:gd name="connsiteX9" fmla="*/ 225059 w 448537"/>
                <a:gd name="connsiteY9" fmla="*/ 774824 h 774824"/>
                <a:gd name="connsiteX10" fmla="*/ 225059 w 448537"/>
                <a:gd name="connsiteY10" fmla="*/ 346490 h 774824"/>
                <a:gd name="connsiteX0" fmla="*/ 225059 w 448537"/>
                <a:gd name="connsiteY0" fmla="*/ 351799 h 780133"/>
                <a:gd name="connsiteX1" fmla="*/ 203486 w 448537"/>
                <a:gd name="connsiteY1" fmla="*/ 256922 h 780133"/>
                <a:gd name="connsiteX2" fmla="*/ 90151 w 448537"/>
                <a:gd name="connsiteY2" fmla="*/ 223438 h 780133"/>
                <a:gd name="connsiteX3" fmla="*/ 0 w 448537"/>
                <a:gd name="connsiteY3" fmla="*/ 347076 h 780133"/>
                <a:gd name="connsiteX4" fmla="*/ 5152 w 448537"/>
                <a:gd name="connsiteY4" fmla="*/ 102376 h 780133"/>
                <a:gd name="connsiteX5" fmla="*/ 126214 w 448537"/>
                <a:gd name="connsiteY5" fmla="*/ 7074 h 780133"/>
                <a:gd name="connsiteX6" fmla="*/ 345154 w 448537"/>
                <a:gd name="connsiteY6" fmla="*/ 45711 h 780133"/>
                <a:gd name="connsiteX7" fmla="*/ 448537 w 448537"/>
                <a:gd name="connsiteY7" fmla="*/ 351799 h 780133"/>
                <a:gd name="connsiteX8" fmla="*/ 448537 w 448537"/>
                <a:gd name="connsiteY8" fmla="*/ 780133 h 780133"/>
                <a:gd name="connsiteX9" fmla="*/ 225059 w 448537"/>
                <a:gd name="connsiteY9" fmla="*/ 780133 h 780133"/>
                <a:gd name="connsiteX10" fmla="*/ 225059 w 448537"/>
                <a:gd name="connsiteY10" fmla="*/ 351799 h 780133"/>
                <a:gd name="connsiteX0" fmla="*/ 225059 w 448537"/>
                <a:gd name="connsiteY0" fmla="*/ 345565 h 773899"/>
                <a:gd name="connsiteX1" fmla="*/ 203486 w 448537"/>
                <a:gd name="connsiteY1" fmla="*/ 250688 h 773899"/>
                <a:gd name="connsiteX2" fmla="*/ 90151 w 448537"/>
                <a:gd name="connsiteY2" fmla="*/ 217204 h 773899"/>
                <a:gd name="connsiteX3" fmla="*/ 0 w 448537"/>
                <a:gd name="connsiteY3" fmla="*/ 340842 h 773899"/>
                <a:gd name="connsiteX4" fmla="*/ 5152 w 448537"/>
                <a:gd name="connsiteY4" fmla="*/ 96142 h 773899"/>
                <a:gd name="connsiteX5" fmla="*/ 126214 w 448537"/>
                <a:gd name="connsiteY5" fmla="*/ 840 h 773899"/>
                <a:gd name="connsiteX6" fmla="*/ 386366 w 448537"/>
                <a:gd name="connsiteY6" fmla="*/ 67811 h 773899"/>
                <a:gd name="connsiteX7" fmla="*/ 448537 w 448537"/>
                <a:gd name="connsiteY7" fmla="*/ 345565 h 773899"/>
                <a:gd name="connsiteX8" fmla="*/ 448537 w 448537"/>
                <a:gd name="connsiteY8" fmla="*/ 773899 h 773899"/>
                <a:gd name="connsiteX9" fmla="*/ 225059 w 448537"/>
                <a:gd name="connsiteY9" fmla="*/ 773899 h 773899"/>
                <a:gd name="connsiteX10" fmla="*/ 225059 w 448537"/>
                <a:gd name="connsiteY10" fmla="*/ 345565 h 773899"/>
                <a:gd name="connsiteX0" fmla="*/ 225059 w 448537"/>
                <a:gd name="connsiteY0" fmla="*/ 353101 h 781435"/>
                <a:gd name="connsiteX1" fmla="*/ 203486 w 448537"/>
                <a:gd name="connsiteY1" fmla="*/ 258224 h 781435"/>
                <a:gd name="connsiteX2" fmla="*/ 90151 w 448537"/>
                <a:gd name="connsiteY2" fmla="*/ 224740 h 781435"/>
                <a:gd name="connsiteX3" fmla="*/ 0 w 448537"/>
                <a:gd name="connsiteY3" fmla="*/ 348378 h 781435"/>
                <a:gd name="connsiteX4" fmla="*/ 5152 w 448537"/>
                <a:gd name="connsiteY4" fmla="*/ 103678 h 781435"/>
                <a:gd name="connsiteX5" fmla="*/ 190609 w 448537"/>
                <a:gd name="connsiteY5" fmla="*/ 648 h 781435"/>
                <a:gd name="connsiteX6" fmla="*/ 386366 w 448537"/>
                <a:gd name="connsiteY6" fmla="*/ 75347 h 781435"/>
                <a:gd name="connsiteX7" fmla="*/ 448537 w 448537"/>
                <a:gd name="connsiteY7" fmla="*/ 353101 h 781435"/>
                <a:gd name="connsiteX8" fmla="*/ 448537 w 448537"/>
                <a:gd name="connsiteY8" fmla="*/ 781435 h 781435"/>
                <a:gd name="connsiteX9" fmla="*/ 225059 w 448537"/>
                <a:gd name="connsiteY9" fmla="*/ 781435 h 781435"/>
                <a:gd name="connsiteX10" fmla="*/ 225059 w 448537"/>
                <a:gd name="connsiteY10" fmla="*/ 353101 h 781435"/>
                <a:gd name="connsiteX0" fmla="*/ 225059 w 448537"/>
                <a:gd name="connsiteY0" fmla="*/ 352586 h 780920"/>
                <a:gd name="connsiteX1" fmla="*/ 203486 w 448537"/>
                <a:gd name="connsiteY1" fmla="*/ 257709 h 780920"/>
                <a:gd name="connsiteX2" fmla="*/ 90151 w 448537"/>
                <a:gd name="connsiteY2" fmla="*/ 224225 h 780920"/>
                <a:gd name="connsiteX3" fmla="*/ 0 w 448537"/>
                <a:gd name="connsiteY3" fmla="*/ 347863 h 780920"/>
                <a:gd name="connsiteX4" fmla="*/ 5152 w 448537"/>
                <a:gd name="connsiteY4" fmla="*/ 103163 h 780920"/>
                <a:gd name="connsiteX5" fmla="*/ 190609 w 448537"/>
                <a:gd name="connsiteY5" fmla="*/ 133 h 780920"/>
                <a:gd name="connsiteX6" fmla="*/ 386366 w 448537"/>
                <a:gd name="connsiteY6" fmla="*/ 74832 h 780920"/>
                <a:gd name="connsiteX7" fmla="*/ 448537 w 448537"/>
                <a:gd name="connsiteY7" fmla="*/ 352586 h 780920"/>
                <a:gd name="connsiteX8" fmla="*/ 448537 w 448537"/>
                <a:gd name="connsiteY8" fmla="*/ 780920 h 780920"/>
                <a:gd name="connsiteX9" fmla="*/ 225059 w 448537"/>
                <a:gd name="connsiteY9" fmla="*/ 780920 h 780920"/>
                <a:gd name="connsiteX10" fmla="*/ 225059 w 448537"/>
                <a:gd name="connsiteY10" fmla="*/ 352586 h 780920"/>
                <a:gd name="connsiteX0" fmla="*/ 225059 w 448537"/>
                <a:gd name="connsiteY0" fmla="*/ 352654 h 780988"/>
                <a:gd name="connsiteX1" fmla="*/ 203486 w 448537"/>
                <a:gd name="connsiteY1" fmla="*/ 257777 h 780988"/>
                <a:gd name="connsiteX2" fmla="*/ 90151 w 448537"/>
                <a:gd name="connsiteY2" fmla="*/ 224293 h 780988"/>
                <a:gd name="connsiteX3" fmla="*/ 0 w 448537"/>
                <a:gd name="connsiteY3" fmla="*/ 347931 h 780988"/>
                <a:gd name="connsiteX4" fmla="*/ 5152 w 448537"/>
                <a:gd name="connsiteY4" fmla="*/ 103231 h 780988"/>
                <a:gd name="connsiteX5" fmla="*/ 190609 w 448537"/>
                <a:gd name="connsiteY5" fmla="*/ 201 h 780988"/>
                <a:gd name="connsiteX6" fmla="*/ 386366 w 448537"/>
                <a:gd name="connsiteY6" fmla="*/ 74900 h 780988"/>
                <a:gd name="connsiteX7" fmla="*/ 448537 w 448537"/>
                <a:gd name="connsiteY7" fmla="*/ 352654 h 780988"/>
                <a:gd name="connsiteX8" fmla="*/ 448537 w 448537"/>
                <a:gd name="connsiteY8" fmla="*/ 780988 h 780988"/>
                <a:gd name="connsiteX9" fmla="*/ 225059 w 448537"/>
                <a:gd name="connsiteY9" fmla="*/ 780988 h 780988"/>
                <a:gd name="connsiteX10" fmla="*/ 225059 w 448537"/>
                <a:gd name="connsiteY10" fmla="*/ 352654 h 780988"/>
                <a:gd name="connsiteX0" fmla="*/ 225059 w 448537"/>
                <a:gd name="connsiteY0" fmla="*/ 352654 h 780988"/>
                <a:gd name="connsiteX1" fmla="*/ 203486 w 448537"/>
                <a:gd name="connsiteY1" fmla="*/ 257777 h 780988"/>
                <a:gd name="connsiteX2" fmla="*/ 90151 w 448537"/>
                <a:gd name="connsiteY2" fmla="*/ 224293 h 780988"/>
                <a:gd name="connsiteX3" fmla="*/ 0 w 448537"/>
                <a:gd name="connsiteY3" fmla="*/ 347931 h 780988"/>
                <a:gd name="connsiteX4" fmla="*/ 5152 w 448537"/>
                <a:gd name="connsiteY4" fmla="*/ 103231 h 780988"/>
                <a:gd name="connsiteX5" fmla="*/ 190609 w 448537"/>
                <a:gd name="connsiteY5" fmla="*/ 201 h 780988"/>
                <a:gd name="connsiteX6" fmla="*/ 386366 w 448537"/>
                <a:gd name="connsiteY6" fmla="*/ 74900 h 780988"/>
                <a:gd name="connsiteX7" fmla="*/ 448537 w 448537"/>
                <a:gd name="connsiteY7" fmla="*/ 352654 h 780988"/>
                <a:gd name="connsiteX8" fmla="*/ 448537 w 448537"/>
                <a:gd name="connsiteY8" fmla="*/ 780988 h 780988"/>
                <a:gd name="connsiteX9" fmla="*/ 225059 w 448537"/>
                <a:gd name="connsiteY9" fmla="*/ 780988 h 780988"/>
                <a:gd name="connsiteX10" fmla="*/ 225059 w 448537"/>
                <a:gd name="connsiteY10" fmla="*/ 352654 h 7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537" h="780988">
                  <a:moveTo>
                    <a:pt x="225059" y="352654"/>
                  </a:moveTo>
                  <a:cubicBezTo>
                    <a:pt x="216312" y="260730"/>
                    <a:pt x="225971" y="286898"/>
                    <a:pt x="203486" y="257777"/>
                  </a:cubicBezTo>
                  <a:cubicBezTo>
                    <a:pt x="181001" y="228656"/>
                    <a:pt x="124065" y="209267"/>
                    <a:pt x="90151" y="224293"/>
                  </a:cubicBezTo>
                  <a:cubicBezTo>
                    <a:pt x="56237" y="239319"/>
                    <a:pt x="15025" y="235027"/>
                    <a:pt x="0" y="347931"/>
                  </a:cubicBezTo>
                  <a:lnTo>
                    <a:pt x="5152" y="103231"/>
                  </a:lnTo>
                  <a:cubicBezTo>
                    <a:pt x="16743" y="27675"/>
                    <a:pt x="106467" y="-2805"/>
                    <a:pt x="190609" y="201"/>
                  </a:cubicBezTo>
                  <a:cubicBezTo>
                    <a:pt x="274751" y="3207"/>
                    <a:pt x="343378" y="16158"/>
                    <a:pt x="386366" y="74900"/>
                  </a:cubicBezTo>
                  <a:cubicBezTo>
                    <a:pt x="429354" y="133642"/>
                    <a:pt x="445045" y="234543"/>
                    <a:pt x="448537" y="352654"/>
                  </a:cubicBezTo>
                  <a:lnTo>
                    <a:pt x="448537" y="780988"/>
                  </a:lnTo>
                  <a:lnTo>
                    <a:pt x="225059" y="780988"/>
                  </a:lnTo>
                  <a:lnTo>
                    <a:pt x="225059" y="3526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93E769E-30D0-4262-8BC3-56587B616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16" y="318974"/>
            <a:ext cx="3772076" cy="37507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FB5D4DA-A2F5-4A22-9A6F-0841DE792192}"/>
              </a:ext>
            </a:extLst>
          </p:cNvPr>
          <p:cNvSpPr/>
          <p:nvPr/>
        </p:nvSpPr>
        <p:spPr>
          <a:xfrm>
            <a:off x="4725735" y="1251543"/>
            <a:ext cx="967207" cy="961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EFD43B-FCA0-42BF-ADC4-7302067B2019}"/>
              </a:ext>
            </a:extLst>
          </p:cNvPr>
          <p:cNvSpPr/>
          <p:nvPr/>
        </p:nvSpPr>
        <p:spPr>
          <a:xfrm>
            <a:off x="5416329" y="1286502"/>
            <a:ext cx="526826" cy="471582"/>
          </a:xfrm>
          <a:custGeom>
            <a:avLst/>
            <a:gdLst>
              <a:gd name="connsiteX0" fmla="*/ 0 w 269081"/>
              <a:gd name="connsiteY0" fmla="*/ 52387 h 219075"/>
              <a:gd name="connsiteX1" fmla="*/ 154781 w 269081"/>
              <a:gd name="connsiteY1" fmla="*/ 33337 h 219075"/>
              <a:gd name="connsiteX2" fmla="*/ 233363 w 269081"/>
              <a:gd name="connsiteY2" fmla="*/ 0 h 219075"/>
              <a:gd name="connsiteX3" fmla="*/ 197644 w 269081"/>
              <a:gd name="connsiteY3" fmla="*/ 71437 h 219075"/>
              <a:gd name="connsiteX4" fmla="*/ 145256 w 269081"/>
              <a:gd name="connsiteY4" fmla="*/ 114300 h 219075"/>
              <a:gd name="connsiteX5" fmla="*/ 214313 w 269081"/>
              <a:gd name="connsiteY5" fmla="*/ 104775 h 219075"/>
              <a:gd name="connsiteX6" fmla="*/ 269081 w 269081"/>
              <a:gd name="connsiteY6" fmla="*/ 80962 h 219075"/>
              <a:gd name="connsiteX7" fmla="*/ 211931 w 269081"/>
              <a:gd name="connsiteY7" fmla="*/ 145256 h 219075"/>
              <a:gd name="connsiteX8" fmla="*/ 138113 w 269081"/>
              <a:gd name="connsiteY8" fmla="*/ 219075 h 219075"/>
              <a:gd name="connsiteX9" fmla="*/ 0 w 269081"/>
              <a:gd name="connsiteY9" fmla="*/ 52387 h 219075"/>
              <a:gd name="connsiteX0" fmla="*/ 0 w 269081"/>
              <a:gd name="connsiteY0" fmla="*/ 53238 h 219926"/>
              <a:gd name="connsiteX1" fmla="*/ 154781 w 269081"/>
              <a:gd name="connsiteY1" fmla="*/ 34188 h 219926"/>
              <a:gd name="connsiteX2" fmla="*/ 233363 w 269081"/>
              <a:gd name="connsiteY2" fmla="*/ 851 h 219926"/>
              <a:gd name="connsiteX3" fmla="*/ 197644 w 269081"/>
              <a:gd name="connsiteY3" fmla="*/ 72288 h 219926"/>
              <a:gd name="connsiteX4" fmla="*/ 145256 w 269081"/>
              <a:gd name="connsiteY4" fmla="*/ 115151 h 219926"/>
              <a:gd name="connsiteX5" fmla="*/ 214313 w 269081"/>
              <a:gd name="connsiteY5" fmla="*/ 105626 h 219926"/>
              <a:gd name="connsiteX6" fmla="*/ 269081 w 269081"/>
              <a:gd name="connsiteY6" fmla="*/ 81813 h 219926"/>
              <a:gd name="connsiteX7" fmla="*/ 211931 w 269081"/>
              <a:gd name="connsiteY7" fmla="*/ 146107 h 219926"/>
              <a:gd name="connsiteX8" fmla="*/ 138113 w 269081"/>
              <a:gd name="connsiteY8" fmla="*/ 219926 h 219926"/>
              <a:gd name="connsiteX9" fmla="*/ 0 w 269081"/>
              <a:gd name="connsiteY9" fmla="*/ 53238 h 219926"/>
              <a:gd name="connsiteX0" fmla="*/ 0 w 269081"/>
              <a:gd name="connsiteY0" fmla="*/ 53238 h 219926"/>
              <a:gd name="connsiteX1" fmla="*/ 154781 w 269081"/>
              <a:gd name="connsiteY1" fmla="*/ 34188 h 219926"/>
              <a:gd name="connsiteX2" fmla="*/ 233363 w 269081"/>
              <a:gd name="connsiteY2" fmla="*/ 851 h 219926"/>
              <a:gd name="connsiteX3" fmla="*/ 197644 w 269081"/>
              <a:gd name="connsiteY3" fmla="*/ 72288 h 219926"/>
              <a:gd name="connsiteX4" fmla="*/ 145256 w 269081"/>
              <a:gd name="connsiteY4" fmla="*/ 115151 h 219926"/>
              <a:gd name="connsiteX5" fmla="*/ 214313 w 269081"/>
              <a:gd name="connsiteY5" fmla="*/ 105626 h 219926"/>
              <a:gd name="connsiteX6" fmla="*/ 269081 w 269081"/>
              <a:gd name="connsiteY6" fmla="*/ 81813 h 219926"/>
              <a:gd name="connsiteX7" fmla="*/ 211931 w 269081"/>
              <a:gd name="connsiteY7" fmla="*/ 146107 h 219926"/>
              <a:gd name="connsiteX8" fmla="*/ 138113 w 269081"/>
              <a:gd name="connsiteY8" fmla="*/ 219926 h 219926"/>
              <a:gd name="connsiteX9" fmla="*/ 0 w 269081"/>
              <a:gd name="connsiteY9" fmla="*/ 53238 h 219926"/>
              <a:gd name="connsiteX0" fmla="*/ 0 w 269084"/>
              <a:gd name="connsiteY0" fmla="*/ 53238 h 219926"/>
              <a:gd name="connsiteX1" fmla="*/ 154781 w 269084"/>
              <a:gd name="connsiteY1" fmla="*/ 34188 h 219926"/>
              <a:gd name="connsiteX2" fmla="*/ 233363 w 269084"/>
              <a:gd name="connsiteY2" fmla="*/ 851 h 219926"/>
              <a:gd name="connsiteX3" fmla="*/ 197644 w 269084"/>
              <a:gd name="connsiteY3" fmla="*/ 72288 h 219926"/>
              <a:gd name="connsiteX4" fmla="*/ 145256 w 269084"/>
              <a:gd name="connsiteY4" fmla="*/ 115151 h 219926"/>
              <a:gd name="connsiteX5" fmla="*/ 214313 w 269084"/>
              <a:gd name="connsiteY5" fmla="*/ 105626 h 219926"/>
              <a:gd name="connsiteX6" fmla="*/ 269081 w 269084"/>
              <a:gd name="connsiteY6" fmla="*/ 81813 h 219926"/>
              <a:gd name="connsiteX7" fmla="*/ 211931 w 269084"/>
              <a:gd name="connsiteY7" fmla="*/ 146107 h 219926"/>
              <a:gd name="connsiteX8" fmla="*/ 138113 w 269084"/>
              <a:gd name="connsiteY8" fmla="*/ 219926 h 219926"/>
              <a:gd name="connsiteX9" fmla="*/ 0 w 269084"/>
              <a:gd name="connsiteY9" fmla="*/ 53238 h 219926"/>
              <a:gd name="connsiteX0" fmla="*/ 0 w 269084"/>
              <a:gd name="connsiteY0" fmla="*/ 53238 h 222198"/>
              <a:gd name="connsiteX1" fmla="*/ 154781 w 269084"/>
              <a:gd name="connsiteY1" fmla="*/ 34188 h 222198"/>
              <a:gd name="connsiteX2" fmla="*/ 233363 w 269084"/>
              <a:gd name="connsiteY2" fmla="*/ 851 h 222198"/>
              <a:gd name="connsiteX3" fmla="*/ 197644 w 269084"/>
              <a:gd name="connsiteY3" fmla="*/ 72288 h 222198"/>
              <a:gd name="connsiteX4" fmla="*/ 145256 w 269084"/>
              <a:gd name="connsiteY4" fmla="*/ 115151 h 222198"/>
              <a:gd name="connsiteX5" fmla="*/ 214313 w 269084"/>
              <a:gd name="connsiteY5" fmla="*/ 105626 h 222198"/>
              <a:gd name="connsiteX6" fmla="*/ 269081 w 269084"/>
              <a:gd name="connsiteY6" fmla="*/ 81813 h 222198"/>
              <a:gd name="connsiteX7" fmla="*/ 211931 w 269084"/>
              <a:gd name="connsiteY7" fmla="*/ 146107 h 222198"/>
              <a:gd name="connsiteX8" fmla="*/ 138113 w 269084"/>
              <a:gd name="connsiteY8" fmla="*/ 219926 h 222198"/>
              <a:gd name="connsiteX9" fmla="*/ 0 w 269084"/>
              <a:gd name="connsiteY9" fmla="*/ 53238 h 222198"/>
              <a:gd name="connsiteX0" fmla="*/ 0 w 238127"/>
              <a:gd name="connsiteY0" fmla="*/ 89118 h 222359"/>
              <a:gd name="connsiteX1" fmla="*/ 123824 w 238127"/>
              <a:gd name="connsiteY1" fmla="*/ 34349 h 222359"/>
              <a:gd name="connsiteX2" fmla="*/ 202406 w 238127"/>
              <a:gd name="connsiteY2" fmla="*/ 1012 h 222359"/>
              <a:gd name="connsiteX3" fmla="*/ 166687 w 238127"/>
              <a:gd name="connsiteY3" fmla="*/ 72449 h 222359"/>
              <a:gd name="connsiteX4" fmla="*/ 114299 w 238127"/>
              <a:gd name="connsiteY4" fmla="*/ 115312 h 222359"/>
              <a:gd name="connsiteX5" fmla="*/ 183356 w 238127"/>
              <a:gd name="connsiteY5" fmla="*/ 105787 h 222359"/>
              <a:gd name="connsiteX6" fmla="*/ 238124 w 238127"/>
              <a:gd name="connsiteY6" fmla="*/ 81974 h 222359"/>
              <a:gd name="connsiteX7" fmla="*/ 180974 w 238127"/>
              <a:gd name="connsiteY7" fmla="*/ 146268 h 222359"/>
              <a:gd name="connsiteX8" fmla="*/ 107156 w 238127"/>
              <a:gd name="connsiteY8" fmla="*/ 220087 h 222359"/>
              <a:gd name="connsiteX9" fmla="*/ 0 w 238127"/>
              <a:gd name="connsiteY9" fmla="*/ 89118 h 222359"/>
              <a:gd name="connsiteX0" fmla="*/ 0 w 238127"/>
              <a:gd name="connsiteY0" fmla="*/ 89118 h 222359"/>
              <a:gd name="connsiteX1" fmla="*/ 135730 w 238127"/>
              <a:gd name="connsiteY1" fmla="*/ 34349 h 222359"/>
              <a:gd name="connsiteX2" fmla="*/ 202406 w 238127"/>
              <a:gd name="connsiteY2" fmla="*/ 1012 h 222359"/>
              <a:gd name="connsiteX3" fmla="*/ 166687 w 238127"/>
              <a:gd name="connsiteY3" fmla="*/ 72449 h 222359"/>
              <a:gd name="connsiteX4" fmla="*/ 114299 w 238127"/>
              <a:gd name="connsiteY4" fmla="*/ 115312 h 222359"/>
              <a:gd name="connsiteX5" fmla="*/ 183356 w 238127"/>
              <a:gd name="connsiteY5" fmla="*/ 105787 h 222359"/>
              <a:gd name="connsiteX6" fmla="*/ 238124 w 238127"/>
              <a:gd name="connsiteY6" fmla="*/ 81974 h 222359"/>
              <a:gd name="connsiteX7" fmla="*/ 180974 w 238127"/>
              <a:gd name="connsiteY7" fmla="*/ 146268 h 222359"/>
              <a:gd name="connsiteX8" fmla="*/ 107156 w 238127"/>
              <a:gd name="connsiteY8" fmla="*/ 220087 h 222359"/>
              <a:gd name="connsiteX9" fmla="*/ 0 w 238127"/>
              <a:gd name="connsiteY9" fmla="*/ 89118 h 222359"/>
              <a:gd name="connsiteX0" fmla="*/ 0 w 238127"/>
              <a:gd name="connsiteY0" fmla="*/ 87653 h 220894"/>
              <a:gd name="connsiteX1" fmla="*/ 135730 w 238127"/>
              <a:gd name="connsiteY1" fmla="*/ 32884 h 220894"/>
              <a:gd name="connsiteX2" fmla="*/ 205409 w 238127"/>
              <a:gd name="connsiteY2" fmla="*/ 1057 h 220894"/>
              <a:gd name="connsiteX3" fmla="*/ 166687 w 238127"/>
              <a:gd name="connsiteY3" fmla="*/ 70984 h 220894"/>
              <a:gd name="connsiteX4" fmla="*/ 114299 w 238127"/>
              <a:gd name="connsiteY4" fmla="*/ 113847 h 220894"/>
              <a:gd name="connsiteX5" fmla="*/ 183356 w 238127"/>
              <a:gd name="connsiteY5" fmla="*/ 104322 h 220894"/>
              <a:gd name="connsiteX6" fmla="*/ 238124 w 238127"/>
              <a:gd name="connsiteY6" fmla="*/ 80509 h 220894"/>
              <a:gd name="connsiteX7" fmla="*/ 180974 w 238127"/>
              <a:gd name="connsiteY7" fmla="*/ 144803 h 220894"/>
              <a:gd name="connsiteX8" fmla="*/ 107156 w 238127"/>
              <a:gd name="connsiteY8" fmla="*/ 218622 h 220894"/>
              <a:gd name="connsiteX9" fmla="*/ 0 w 238127"/>
              <a:gd name="connsiteY9" fmla="*/ 87653 h 220894"/>
              <a:gd name="connsiteX0" fmla="*/ 0 w 238127"/>
              <a:gd name="connsiteY0" fmla="*/ 86596 h 219837"/>
              <a:gd name="connsiteX1" fmla="*/ 135730 w 238127"/>
              <a:gd name="connsiteY1" fmla="*/ 31827 h 219837"/>
              <a:gd name="connsiteX2" fmla="*/ 205409 w 238127"/>
              <a:gd name="connsiteY2" fmla="*/ 0 h 219837"/>
              <a:gd name="connsiteX3" fmla="*/ 166687 w 238127"/>
              <a:gd name="connsiteY3" fmla="*/ 69927 h 219837"/>
              <a:gd name="connsiteX4" fmla="*/ 114299 w 238127"/>
              <a:gd name="connsiteY4" fmla="*/ 112790 h 219837"/>
              <a:gd name="connsiteX5" fmla="*/ 183356 w 238127"/>
              <a:gd name="connsiteY5" fmla="*/ 103265 h 219837"/>
              <a:gd name="connsiteX6" fmla="*/ 238124 w 238127"/>
              <a:gd name="connsiteY6" fmla="*/ 79452 h 219837"/>
              <a:gd name="connsiteX7" fmla="*/ 180974 w 238127"/>
              <a:gd name="connsiteY7" fmla="*/ 143746 h 219837"/>
              <a:gd name="connsiteX8" fmla="*/ 107156 w 238127"/>
              <a:gd name="connsiteY8" fmla="*/ 217565 h 219837"/>
              <a:gd name="connsiteX9" fmla="*/ 0 w 238127"/>
              <a:gd name="connsiteY9" fmla="*/ 86596 h 219837"/>
              <a:gd name="connsiteX0" fmla="*/ 0 w 238127"/>
              <a:gd name="connsiteY0" fmla="*/ 91126 h 224367"/>
              <a:gd name="connsiteX1" fmla="*/ 135730 w 238127"/>
              <a:gd name="connsiteY1" fmla="*/ 36357 h 224367"/>
              <a:gd name="connsiteX2" fmla="*/ 211415 w 238127"/>
              <a:gd name="connsiteY2" fmla="*/ 0 h 224367"/>
              <a:gd name="connsiteX3" fmla="*/ 166687 w 238127"/>
              <a:gd name="connsiteY3" fmla="*/ 74457 h 224367"/>
              <a:gd name="connsiteX4" fmla="*/ 114299 w 238127"/>
              <a:gd name="connsiteY4" fmla="*/ 117320 h 224367"/>
              <a:gd name="connsiteX5" fmla="*/ 183356 w 238127"/>
              <a:gd name="connsiteY5" fmla="*/ 107795 h 224367"/>
              <a:gd name="connsiteX6" fmla="*/ 238124 w 238127"/>
              <a:gd name="connsiteY6" fmla="*/ 83982 h 224367"/>
              <a:gd name="connsiteX7" fmla="*/ 180974 w 238127"/>
              <a:gd name="connsiteY7" fmla="*/ 148276 h 224367"/>
              <a:gd name="connsiteX8" fmla="*/ 107156 w 238127"/>
              <a:gd name="connsiteY8" fmla="*/ 222095 h 224367"/>
              <a:gd name="connsiteX9" fmla="*/ 0 w 238127"/>
              <a:gd name="connsiteY9" fmla="*/ 91126 h 224367"/>
              <a:gd name="connsiteX0" fmla="*/ 0 w 238127"/>
              <a:gd name="connsiteY0" fmla="*/ 91126 h 224367"/>
              <a:gd name="connsiteX1" fmla="*/ 135730 w 238127"/>
              <a:gd name="connsiteY1" fmla="*/ 36357 h 224367"/>
              <a:gd name="connsiteX2" fmla="*/ 211415 w 238127"/>
              <a:gd name="connsiteY2" fmla="*/ 0 h 224367"/>
              <a:gd name="connsiteX3" fmla="*/ 166687 w 238127"/>
              <a:gd name="connsiteY3" fmla="*/ 74457 h 224367"/>
              <a:gd name="connsiteX4" fmla="*/ 117302 w 238127"/>
              <a:gd name="connsiteY4" fmla="*/ 120340 h 224367"/>
              <a:gd name="connsiteX5" fmla="*/ 183356 w 238127"/>
              <a:gd name="connsiteY5" fmla="*/ 107795 h 224367"/>
              <a:gd name="connsiteX6" fmla="*/ 238124 w 238127"/>
              <a:gd name="connsiteY6" fmla="*/ 83982 h 224367"/>
              <a:gd name="connsiteX7" fmla="*/ 180974 w 238127"/>
              <a:gd name="connsiteY7" fmla="*/ 148276 h 224367"/>
              <a:gd name="connsiteX8" fmla="*/ 107156 w 238127"/>
              <a:gd name="connsiteY8" fmla="*/ 222095 h 224367"/>
              <a:gd name="connsiteX9" fmla="*/ 0 w 238127"/>
              <a:gd name="connsiteY9" fmla="*/ 91126 h 224367"/>
              <a:gd name="connsiteX0" fmla="*/ 0 w 238127"/>
              <a:gd name="connsiteY0" fmla="*/ 91126 h 224367"/>
              <a:gd name="connsiteX1" fmla="*/ 132727 w 238127"/>
              <a:gd name="connsiteY1" fmla="*/ 34847 h 224367"/>
              <a:gd name="connsiteX2" fmla="*/ 211415 w 238127"/>
              <a:gd name="connsiteY2" fmla="*/ 0 h 224367"/>
              <a:gd name="connsiteX3" fmla="*/ 166687 w 238127"/>
              <a:gd name="connsiteY3" fmla="*/ 74457 h 224367"/>
              <a:gd name="connsiteX4" fmla="*/ 117302 w 238127"/>
              <a:gd name="connsiteY4" fmla="*/ 120340 h 224367"/>
              <a:gd name="connsiteX5" fmla="*/ 183356 w 238127"/>
              <a:gd name="connsiteY5" fmla="*/ 107795 h 224367"/>
              <a:gd name="connsiteX6" fmla="*/ 238124 w 238127"/>
              <a:gd name="connsiteY6" fmla="*/ 83982 h 224367"/>
              <a:gd name="connsiteX7" fmla="*/ 180974 w 238127"/>
              <a:gd name="connsiteY7" fmla="*/ 148276 h 224367"/>
              <a:gd name="connsiteX8" fmla="*/ 107156 w 238127"/>
              <a:gd name="connsiteY8" fmla="*/ 222095 h 224367"/>
              <a:gd name="connsiteX9" fmla="*/ 0 w 238127"/>
              <a:gd name="connsiteY9" fmla="*/ 91126 h 224367"/>
              <a:gd name="connsiteX0" fmla="*/ 0 w 233622"/>
              <a:gd name="connsiteY0" fmla="*/ 95656 h 224367"/>
              <a:gd name="connsiteX1" fmla="*/ 128222 w 233622"/>
              <a:gd name="connsiteY1" fmla="*/ 34847 h 224367"/>
              <a:gd name="connsiteX2" fmla="*/ 206910 w 233622"/>
              <a:gd name="connsiteY2" fmla="*/ 0 h 224367"/>
              <a:gd name="connsiteX3" fmla="*/ 162182 w 233622"/>
              <a:gd name="connsiteY3" fmla="*/ 74457 h 224367"/>
              <a:gd name="connsiteX4" fmla="*/ 112797 w 233622"/>
              <a:gd name="connsiteY4" fmla="*/ 120340 h 224367"/>
              <a:gd name="connsiteX5" fmla="*/ 178851 w 233622"/>
              <a:gd name="connsiteY5" fmla="*/ 107795 h 224367"/>
              <a:gd name="connsiteX6" fmla="*/ 233619 w 233622"/>
              <a:gd name="connsiteY6" fmla="*/ 83982 h 224367"/>
              <a:gd name="connsiteX7" fmla="*/ 176469 w 233622"/>
              <a:gd name="connsiteY7" fmla="*/ 148276 h 224367"/>
              <a:gd name="connsiteX8" fmla="*/ 102651 w 233622"/>
              <a:gd name="connsiteY8" fmla="*/ 222095 h 224367"/>
              <a:gd name="connsiteX9" fmla="*/ 0 w 233622"/>
              <a:gd name="connsiteY9" fmla="*/ 95656 h 224367"/>
              <a:gd name="connsiteX0" fmla="*/ 0 w 238127"/>
              <a:gd name="connsiteY0" fmla="*/ 89616 h 224367"/>
              <a:gd name="connsiteX1" fmla="*/ 132727 w 238127"/>
              <a:gd name="connsiteY1" fmla="*/ 34847 h 224367"/>
              <a:gd name="connsiteX2" fmla="*/ 211415 w 238127"/>
              <a:gd name="connsiteY2" fmla="*/ 0 h 224367"/>
              <a:gd name="connsiteX3" fmla="*/ 166687 w 238127"/>
              <a:gd name="connsiteY3" fmla="*/ 74457 h 224367"/>
              <a:gd name="connsiteX4" fmla="*/ 117302 w 238127"/>
              <a:gd name="connsiteY4" fmla="*/ 120340 h 224367"/>
              <a:gd name="connsiteX5" fmla="*/ 183356 w 238127"/>
              <a:gd name="connsiteY5" fmla="*/ 107795 h 224367"/>
              <a:gd name="connsiteX6" fmla="*/ 238124 w 238127"/>
              <a:gd name="connsiteY6" fmla="*/ 83982 h 224367"/>
              <a:gd name="connsiteX7" fmla="*/ 180974 w 238127"/>
              <a:gd name="connsiteY7" fmla="*/ 148276 h 224367"/>
              <a:gd name="connsiteX8" fmla="*/ 107156 w 238127"/>
              <a:gd name="connsiteY8" fmla="*/ 222095 h 224367"/>
              <a:gd name="connsiteX9" fmla="*/ 0 w 238127"/>
              <a:gd name="connsiteY9" fmla="*/ 89616 h 224367"/>
              <a:gd name="connsiteX0" fmla="*/ 0 w 242631"/>
              <a:gd name="connsiteY0" fmla="*/ 89616 h 224384"/>
              <a:gd name="connsiteX1" fmla="*/ 132727 w 242631"/>
              <a:gd name="connsiteY1" fmla="*/ 34847 h 224384"/>
              <a:gd name="connsiteX2" fmla="*/ 211415 w 242631"/>
              <a:gd name="connsiteY2" fmla="*/ 0 h 224384"/>
              <a:gd name="connsiteX3" fmla="*/ 166687 w 242631"/>
              <a:gd name="connsiteY3" fmla="*/ 74457 h 224384"/>
              <a:gd name="connsiteX4" fmla="*/ 117302 w 242631"/>
              <a:gd name="connsiteY4" fmla="*/ 120340 h 224384"/>
              <a:gd name="connsiteX5" fmla="*/ 183356 w 242631"/>
              <a:gd name="connsiteY5" fmla="*/ 107795 h 224384"/>
              <a:gd name="connsiteX6" fmla="*/ 242628 w 242631"/>
              <a:gd name="connsiteY6" fmla="*/ 90023 h 224384"/>
              <a:gd name="connsiteX7" fmla="*/ 180974 w 242631"/>
              <a:gd name="connsiteY7" fmla="*/ 148276 h 224384"/>
              <a:gd name="connsiteX8" fmla="*/ 107156 w 242631"/>
              <a:gd name="connsiteY8" fmla="*/ 222095 h 224384"/>
              <a:gd name="connsiteX9" fmla="*/ 0 w 242631"/>
              <a:gd name="connsiteY9" fmla="*/ 89616 h 224384"/>
              <a:gd name="connsiteX0" fmla="*/ 0 w 242631"/>
              <a:gd name="connsiteY0" fmla="*/ 89616 h 224474"/>
              <a:gd name="connsiteX1" fmla="*/ 132727 w 242631"/>
              <a:gd name="connsiteY1" fmla="*/ 34847 h 224474"/>
              <a:gd name="connsiteX2" fmla="*/ 211415 w 242631"/>
              <a:gd name="connsiteY2" fmla="*/ 0 h 224474"/>
              <a:gd name="connsiteX3" fmla="*/ 166687 w 242631"/>
              <a:gd name="connsiteY3" fmla="*/ 74457 h 224474"/>
              <a:gd name="connsiteX4" fmla="*/ 117302 w 242631"/>
              <a:gd name="connsiteY4" fmla="*/ 120340 h 224474"/>
              <a:gd name="connsiteX5" fmla="*/ 183356 w 242631"/>
              <a:gd name="connsiteY5" fmla="*/ 107795 h 224474"/>
              <a:gd name="connsiteX6" fmla="*/ 242628 w 242631"/>
              <a:gd name="connsiteY6" fmla="*/ 90023 h 224474"/>
              <a:gd name="connsiteX7" fmla="*/ 185478 w 242631"/>
              <a:gd name="connsiteY7" fmla="*/ 151296 h 224474"/>
              <a:gd name="connsiteX8" fmla="*/ 107156 w 242631"/>
              <a:gd name="connsiteY8" fmla="*/ 222095 h 224474"/>
              <a:gd name="connsiteX9" fmla="*/ 0 w 242631"/>
              <a:gd name="connsiteY9" fmla="*/ 89616 h 224474"/>
              <a:gd name="connsiteX0" fmla="*/ 0 w 242631"/>
              <a:gd name="connsiteY0" fmla="*/ 89616 h 211300"/>
              <a:gd name="connsiteX1" fmla="*/ 132727 w 242631"/>
              <a:gd name="connsiteY1" fmla="*/ 34847 h 211300"/>
              <a:gd name="connsiteX2" fmla="*/ 211415 w 242631"/>
              <a:gd name="connsiteY2" fmla="*/ 0 h 211300"/>
              <a:gd name="connsiteX3" fmla="*/ 166687 w 242631"/>
              <a:gd name="connsiteY3" fmla="*/ 74457 h 211300"/>
              <a:gd name="connsiteX4" fmla="*/ 117302 w 242631"/>
              <a:gd name="connsiteY4" fmla="*/ 120340 h 211300"/>
              <a:gd name="connsiteX5" fmla="*/ 183356 w 242631"/>
              <a:gd name="connsiteY5" fmla="*/ 107795 h 211300"/>
              <a:gd name="connsiteX6" fmla="*/ 242628 w 242631"/>
              <a:gd name="connsiteY6" fmla="*/ 90023 h 211300"/>
              <a:gd name="connsiteX7" fmla="*/ 185478 w 242631"/>
              <a:gd name="connsiteY7" fmla="*/ 151296 h 211300"/>
              <a:gd name="connsiteX8" fmla="*/ 68118 w 242631"/>
              <a:gd name="connsiteY8" fmla="*/ 208505 h 211300"/>
              <a:gd name="connsiteX9" fmla="*/ 0 w 242631"/>
              <a:gd name="connsiteY9" fmla="*/ 89616 h 211300"/>
              <a:gd name="connsiteX0" fmla="*/ 0 w 239628"/>
              <a:gd name="connsiteY0" fmla="*/ 89616 h 211310"/>
              <a:gd name="connsiteX1" fmla="*/ 132727 w 239628"/>
              <a:gd name="connsiteY1" fmla="*/ 34847 h 211310"/>
              <a:gd name="connsiteX2" fmla="*/ 211415 w 239628"/>
              <a:gd name="connsiteY2" fmla="*/ 0 h 211310"/>
              <a:gd name="connsiteX3" fmla="*/ 166687 w 239628"/>
              <a:gd name="connsiteY3" fmla="*/ 74457 h 211310"/>
              <a:gd name="connsiteX4" fmla="*/ 117302 w 239628"/>
              <a:gd name="connsiteY4" fmla="*/ 120340 h 211310"/>
              <a:gd name="connsiteX5" fmla="*/ 183356 w 239628"/>
              <a:gd name="connsiteY5" fmla="*/ 107795 h 211310"/>
              <a:gd name="connsiteX6" fmla="*/ 239625 w 239628"/>
              <a:gd name="connsiteY6" fmla="*/ 88513 h 211310"/>
              <a:gd name="connsiteX7" fmla="*/ 185478 w 239628"/>
              <a:gd name="connsiteY7" fmla="*/ 151296 h 211310"/>
              <a:gd name="connsiteX8" fmla="*/ 68118 w 239628"/>
              <a:gd name="connsiteY8" fmla="*/ 208505 h 211310"/>
              <a:gd name="connsiteX9" fmla="*/ 0 w 239628"/>
              <a:gd name="connsiteY9" fmla="*/ 89616 h 211310"/>
              <a:gd name="connsiteX0" fmla="*/ 0 w 239625"/>
              <a:gd name="connsiteY0" fmla="*/ 89616 h 211310"/>
              <a:gd name="connsiteX1" fmla="*/ 132727 w 239625"/>
              <a:gd name="connsiteY1" fmla="*/ 34847 h 211310"/>
              <a:gd name="connsiteX2" fmla="*/ 211415 w 239625"/>
              <a:gd name="connsiteY2" fmla="*/ 0 h 211310"/>
              <a:gd name="connsiteX3" fmla="*/ 166687 w 239625"/>
              <a:gd name="connsiteY3" fmla="*/ 74457 h 211310"/>
              <a:gd name="connsiteX4" fmla="*/ 117302 w 239625"/>
              <a:gd name="connsiteY4" fmla="*/ 120340 h 211310"/>
              <a:gd name="connsiteX5" fmla="*/ 183356 w 239625"/>
              <a:gd name="connsiteY5" fmla="*/ 107795 h 211310"/>
              <a:gd name="connsiteX6" fmla="*/ 239625 w 239625"/>
              <a:gd name="connsiteY6" fmla="*/ 88513 h 211310"/>
              <a:gd name="connsiteX7" fmla="*/ 185478 w 239625"/>
              <a:gd name="connsiteY7" fmla="*/ 151296 h 211310"/>
              <a:gd name="connsiteX8" fmla="*/ 68118 w 239625"/>
              <a:gd name="connsiteY8" fmla="*/ 208505 h 211310"/>
              <a:gd name="connsiteX9" fmla="*/ 0 w 239625"/>
              <a:gd name="connsiteY9" fmla="*/ 89616 h 211310"/>
              <a:gd name="connsiteX0" fmla="*/ 0 w 238123"/>
              <a:gd name="connsiteY0" fmla="*/ 89616 h 211352"/>
              <a:gd name="connsiteX1" fmla="*/ 132727 w 238123"/>
              <a:gd name="connsiteY1" fmla="*/ 34847 h 211352"/>
              <a:gd name="connsiteX2" fmla="*/ 211415 w 238123"/>
              <a:gd name="connsiteY2" fmla="*/ 0 h 211352"/>
              <a:gd name="connsiteX3" fmla="*/ 166687 w 238123"/>
              <a:gd name="connsiteY3" fmla="*/ 74457 h 211352"/>
              <a:gd name="connsiteX4" fmla="*/ 117302 w 238123"/>
              <a:gd name="connsiteY4" fmla="*/ 120340 h 211352"/>
              <a:gd name="connsiteX5" fmla="*/ 183356 w 238123"/>
              <a:gd name="connsiteY5" fmla="*/ 107795 h 211352"/>
              <a:gd name="connsiteX6" fmla="*/ 238123 w 238123"/>
              <a:gd name="connsiteY6" fmla="*/ 82473 h 211352"/>
              <a:gd name="connsiteX7" fmla="*/ 185478 w 238123"/>
              <a:gd name="connsiteY7" fmla="*/ 151296 h 211352"/>
              <a:gd name="connsiteX8" fmla="*/ 68118 w 238123"/>
              <a:gd name="connsiteY8" fmla="*/ 208505 h 211352"/>
              <a:gd name="connsiteX9" fmla="*/ 0 w 238123"/>
              <a:gd name="connsiteY9" fmla="*/ 89616 h 211352"/>
              <a:gd name="connsiteX0" fmla="*/ 0 w 238123"/>
              <a:gd name="connsiteY0" fmla="*/ 89616 h 211352"/>
              <a:gd name="connsiteX1" fmla="*/ 132727 w 238123"/>
              <a:gd name="connsiteY1" fmla="*/ 34847 h 211352"/>
              <a:gd name="connsiteX2" fmla="*/ 211415 w 238123"/>
              <a:gd name="connsiteY2" fmla="*/ 0 h 211352"/>
              <a:gd name="connsiteX3" fmla="*/ 166687 w 238123"/>
              <a:gd name="connsiteY3" fmla="*/ 74457 h 211352"/>
              <a:gd name="connsiteX4" fmla="*/ 117302 w 238123"/>
              <a:gd name="connsiteY4" fmla="*/ 120340 h 211352"/>
              <a:gd name="connsiteX5" fmla="*/ 183356 w 238123"/>
              <a:gd name="connsiteY5" fmla="*/ 107795 h 211352"/>
              <a:gd name="connsiteX6" fmla="*/ 238123 w 238123"/>
              <a:gd name="connsiteY6" fmla="*/ 82473 h 211352"/>
              <a:gd name="connsiteX7" fmla="*/ 185478 w 238123"/>
              <a:gd name="connsiteY7" fmla="*/ 151296 h 211352"/>
              <a:gd name="connsiteX8" fmla="*/ 68118 w 238123"/>
              <a:gd name="connsiteY8" fmla="*/ 208505 h 211352"/>
              <a:gd name="connsiteX9" fmla="*/ 0 w 238123"/>
              <a:gd name="connsiteY9" fmla="*/ 89616 h 211352"/>
              <a:gd name="connsiteX0" fmla="*/ 0 w 239624"/>
              <a:gd name="connsiteY0" fmla="*/ 89616 h 211342"/>
              <a:gd name="connsiteX1" fmla="*/ 132727 w 239624"/>
              <a:gd name="connsiteY1" fmla="*/ 34847 h 211342"/>
              <a:gd name="connsiteX2" fmla="*/ 211415 w 239624"/>
              <a:gd name="connsiteY2" fmla="*/ 0 h 211342"/>
              <a:gd name="connsiteX3" fmla="*/ 166687 w 239624"/>
              <a:gd name="connsiteY3" fmla="*/ 74457 h 211342"/>
              <a:gd name="connsiteX4" fmla="*/ 117302 w 239624"/>
              <a:gd name="connsiteY4" fmla="*/ 120340 h 211342"/>
              <a:gd name="connsiteX5" fmla="*/ 183356 w 239624"/>
              <a:gd name="connsiteY5" fmla="*/ 107795 h 211342"/>
              <a:gd name="connsiteX6" fmla="*/ 239624 w 239624"/>
              <a:gd name="connsiteY6" fmla="*/ 83983 h 211342"/>
              <a:gd name="connsiteX7" fmla="*/ 185478 w 239624"/>
              <a:gd name="connsiteY7" fmla="*/ 151296 h 211342"/>
              <a:gd name="connsiteX8" fmla="*/ 68118 w 239624"/>
              <a:gd name="connsiteY8" fmla="*/ 208505 h 211342"/>
              <a:gd name="connsiteX9" fmla="*/ 0 w 239624"/>
              <a:gd name="connsiteY9" fmla="*/ 89616 h 211342"/>
              <a:gd name="connsiteX0" fmla="*/ 0 w 239624"/>
              <a:gd name="connsiteY0" fmla="*/ 89616 h 211342"/>
              <a:gd name="connsiteX1" fmla="*/ 132727 w 239624"/>
              <a:gd name="connsiteY1" fmla="*/ 34847 h 211342"/>
              <a:gd name="connsiteX2" fmla="*/ 211415 w 239624"/>
              <a:gd name="connsiteY2" fmla="*/ 0 h 211342"/>
              <a:gd name="connsiteX3" fmla="*/ 166687 w 239624"/>
              <a:gd name="connsiteY3" fmla="*/ 74457 h 211342"/>
              <a:gd name="connsiteX4" fmla="*/ 117302 w 239624"/>
              <a:gd name="connsiteY4" fmla="*/ 120340 h 211342"/>
              <a:gd name="connsiteX5" fmla="*/ 178851 w 239624"/>
              <a:gd name="connsiteY5" fmla="*/ 106285 h 211342"/>
              <a:gd name="connsiteX6" fmla="*/ 239624 w 239624"/>
              <a:gd name="connsiteY6" fmla="*/ 83983 h 211342"/>
              <a:gd name="connsiteX7" fmla="*/ 185478 w 239624"/>
              <a:gd name="connsiteY7" fmla="*/ 151296 h 211342"/>
              <a:gd name="connsiteX8" fmla="*/ 68118 w 239624"/>
              <a:gd name="connsiteY8" fmla="*/ 208505 h 211342"/>
              <a:gd name="connsiteX9" fmla="*/ 0 w 239624"/>
              <a:gd name="connsiteY9" fmla="*/ 89616 h 211342"/>
              <a:gd name="connsiteX0" fmla="*/ 0 w 239624"/>
              <a:gd name="connsiteY0" fmla="*/ 89616 h 215714"/>
              <a:gd name="connsiteX1" fmla="*/ 132727 w 239624"/>
              <a:gd name="connsiteY1" fmla="*/ 34847 h 215714"/>
              <a:gd name="connsiteX2" fmla="*/ 211415 w 239624"/>
              <a:gd name="connsiteY2" fmla="*/ 0 h 215714"/>
              <a:gd name="connsiteX3" fmla="*/ 166687 w 239624"/>
              <a:gd name="connsiteY3" fmla="*/ 74457 h 215714"/>
              <a:gd name="connsiteX4" fmla="*/ 117302 w 239624"/>
              <a:gd name="connsiteY4" fmla="*/ 120340 h 215714"/>
              <a:gd name="connsiteX5" fmla="*/ 178851 w 239624"/>
              <a:gd name="connsiteY5" fmla="*/ 106285 h 215714"/>
              <a:gd name="connsiteX6" fmla="*/ 239624 w 239624"/>
              <a:gd name="connsiteY6" fmla="*/ 83983 h 215714"/>
              <a:gd name="connsiteX7" fmla="*/ 185478 w 239624"/>
              <a:gd name="connsiteY7" fmla="*/ 151296 h 215714"/>
              <a:gd name="connsiteX8" fmla="*/ 71121 w 239624"/>
              <a:gd name="connsiteY8" fmla="*/ 213035 h 215714"/>
              <a:gd name="connsiteX9" fmla="*/ 0 w 239624"/>
              <a:gd name="connsiteY9" fmla="*/ 89616 h 215714"/>
              <a:gd name="connsiteX0" fmla="*/ 0 w 239624"/>
              <a:gd name="connsiteY0" fmla="*/ 89616 h 215714"/>
              <a:gd name="connsiteX1" fmla="*/ 132727 w 239624"/>
              <a:gd name="connsiteY1" fmla="*/ 34847 h 215714"/>
              <a:gd name="connsiteX2" fmla="*/ 211415 w 239624"/>
              <a:gd name="connsiteY2" fmla="*/ 0 h 215714"/>
              <a:gd name="connsiteX3" fmla="*/ 166687 w 239624"/>
              <a:gd name="connsiteY3" fmla="*/ 74457 h 215714"/>
              <a:gd name="connsiteX4" fmla="*/ 117302 w 239624"/>
              <a:gd name="connsiteY4" fmla="*/ 120340 h 215714"/>
              <a:gd name="connsiteX5" fmla="*/ 178851 w 239624"/>
              <a:gd name="connsiteY5" fmla="*/ 106285 h 215714"/>
              <a:gd name="connsiteX6" fmla="*/ 239624 w 239624"/>
              <a:gd name="connsiteY6" fmla="*/ 83983 h 215714"/>
              <a:gd name="connsiteX7" fmla="*/ 185478 w 239624"/>
              <a:gd name="connsiteY7" fmla="*/ 151296 h 215714"/>
              <a:gd name="connsiteX8" fmla="*/ 71121 w 239624"/>
              <a:gd name="connsiteY8" fmla="*/ 213035 h 215714"/>
              <a:gd name="connsiteX9" fmla="*/ 0 w 239624"/>
              <a:gd name="connsiteY9" fmla="*/ 89616 h 21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24" h="215714">
                <a:moveTo>
                  <a:pt x="0" y="89616"/>
                </a:moveTo>
                <a:cubicBezTo>
                  <a:pt x="2778" y="58660"/>
                  <a:pt x="97491" y="49783"/>
                  <a:pt x="132727" y="34847"/>
                </a:cubicBezTo>
                <a:cubicBezTo>
                  <a:pt x="167963" y="19911"/>
                  <a:pt x="184752" y="14790"/>
                  <a:pt x="211415" y="0"/>
                </a:cubicBezTo>
                <a:cubicBezTo>
                  <a:pt x="198508" y="23309"/>
                  <a:pt x="182372" y="54401"/>
                  <a:pt x="166687" y="74457"/>
                </a:cubicBezTo>
                <a:cubicBezTo>
                  <a:pt x="151002" y="94513"/>
                  <a:pt x="114524" y="114784"/>
                  <a:pt x="117302" y="120340"/>
                </a:cubicBezTo>
                <a:cubicBezTo>
                  <a:pt x="139320" y="116158"/>
                  <a:pt x="158464" y="112344"/>
                  <a:pt x="178851" y="106285"/>
                </a:cubicBezTo>
                <a:cubicBezTo>
                  <a:pt x="199238" y="100226"/>
                  <a:pt x="206989" y="98376"/>
                  <a:pt x="239624" y="83983"/>
                </a:cubicBezTo>
                <a:cubicBezTo>
                  <a:pt x="217572" y="103401"/>
                  <a:pt x="213562" y="129787"/>
                  <a:pt x="185478" y="151296"/>
                </a:cubicBezTo>
                <a:cubicBezTo>
                  <a:pt x="157394" y="172805"/>
                  <a:pt x="106443" y="228513"/>
                  <a:pt x="71121" y="213035"/>
                </a:cubicBezTo>
                <a:lnTo>
                  <a:pt x="0" y="89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5F5707-2396-423A-B341-98BCA5CB7E76}"/>
              </a:ext>
            </a:extLst>
          </p:cNvPr>
          <p:cNvSpPr/>
          <p:nvPr/>
        </p:nvSpPr>
        <p:spPr>
          <a:xfrm>
            <a:off x="3584976" y="1331985"/>
            <a:ext cx="2115580" cy="1796522"/>
          </a:xfrm>
          <a:custGeom>
            <a:avLst/>
            <a:gdLst>
              <a:gd name="connsiteX0" fmla="*/ 1208197 w 2109392"/>
              <a:gd name="connsiteY0" fmla="*/ 501765 h 1785886"/>
              <a:gd name="connsiteX1" fmla="*/ 802163 w 2109392"/>
              <a:gd name="connsiteY1" fmla="*/ 429141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08197 w 2109392"/>
              <a:gd name="connsiteY0" fmla="*/ 501765 h 1785886"/>
              <a:gd name="connsiteX1" fmla="*/ 798862 w 2109392"/>
              <a:gd name="connsiteY1" fmla="*/ 435743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08197 w 2109392"/>
              <a:gd name="connsiteY0" fmla="*/ 501765 h 1785886"/>
              <a:gd name="connsiteX1" fmla="*/ 798862 w 2109392"/>
              <a:gd name="connsiteY1" fmla="*/ 435743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08197 w 2109392"/>
              <a:gd name="connsiteY0" fmla="*/ 501765 h 1785886"/>
              <a:gd name="connsiteX1" fmla="*/ 798862 w 2109392"/>
              <a:gd name="connsiteY1" fmla="*/ 435743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08197 w 2109392"/>
              <a:gd name="connsiteY0" fmla="*/ 501765 h 1785886"/>
              <a:gd name="connsiteX1" fmla="*/ 798862 w 2109392"/>
              <a:gd name="connsiteY1" fmla="*/ 435743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08197 w 2109392"/>
              <a:gd name="connsiteY0" fmla="*/ 501765 h 1785886"/>
              <a:gd name="connsiteX1" fmla="*/ 798862 w 2109392"/>
              <a:gd name="connsiteY1" fmla="*/ 435743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08197 w 2109392"/>
              <a:gd name="connsiteY0" fmla="*/ 501765 h 1785886"/>
              <a:gd name="connsiteX1" fmla="*/ 798862 w 2109392"/>
              <a:gd name="connsiteY1" fmla="*/ 435743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08197 w 2109392"/>
              <a:gd name="connsiteY0" fmla="*/ 501765 h 1785886"/>
              <a:gd name="connsiteX1" fmla="*/ 798862 w 2109392"/>
              <a:gd name="connsiteY1" fmla="*/ 435743 h 1785886"/>
              <a:gd name="connsiteX2" fmla="*/ 155151 w 2109392"/>
              <a:gd name="connsiteY2" fmla="*/ 0 h 1785886"/>
              <a:gd name="connsiteX3" fmla="*/ 85828 w 2109392"/>
              <a:gd name="connsiteY3" fmla="*/ 270689 h 1785886"/>
              <a:gd name="connsiteX4" fmla="*/ 303700 w 2109392"/>
              <a:gd name="connsiteY4" fmla="*/ 620604 h 1785886"/>
              <a:gd name="connsiteX5" fmla="*/ 171656 w 2109392"/>
              <a:gd name="connsiteY5" fmla="*/ 617303 h 1785886"/>
              <a:gd name="connsiteX6" fmla="*/ 89129 w 2109392"/>
              <a:gd name="connsiteY6" fmla="*/ 574389 h 1785886"/>
              <a:gd name="connsiteX7" fmla="*/ 184861 w 2109392"/>
              <a:gd name="connsiteY7" fmla="*/ 868185 h 1785886"/>
              <a:gd name="connsiteX8" fmla="*/ 472055 w 2109392"/>
              <a:gd name="connsiteY8" fmla="*/ 1046444 h 1785886"/>
              <a:gd name="connsiteX9" fmla="*/ 359818 w 2109392"/>
              <a:gd name="connsiteY9" fmla="*/ 1053046 h 1785886"/>
              <a:gd name="connsiteX10" fmla="*/ 264087 w 2109392"/>
              <a:gd name="connsiteY10" fmla="*/ 1043142 h 1785886"/>
              <a:gd name="connsiteX11" fmla="*/ 389528 w 2109392"/>
              <a:gd name="connsiteY11" fmla="*/ 1267616 h 1785886"/>
              <a:gd name="connsiteX12" fmla="*/ 696529 w 2109392"/>
              <a:gd name="connsiteY12" fmla="*/ 1373251 h 1785886"/>
              <a:gd name="connsiteX13" fmla="*/ 392829 w 2109392"/>
              <a:gd name="connsiteY13" fmla="*/ 1525101 h 1785886"/>
              <a:gd name="connsiteX14" fmla="*/ 0 w 2109392"/>
              <a:gd name="connsiteY14" fmla="*/ 1574617 h 1785886"/>
              <a:gd name="connsiteX15" fmla="*/ 614002 w 2109392"/>
              <a:gd name="connsiteY15" fmla="*/ 1785886 h 1785886"/>
              <a:gd name="connsiteX16" fmla="*/ 640410 w 2109392"/>
              <a:gd name="connsiteY16" fmla="*/ 1782585 h 1785886"/>
              <a:gd name="connsiteX17" fmla="*/ 1617531 w 2109392"/>
              <a:gd name="connsiteY17" fmla="*/ 1485488 h 1785886"/>
              <a:gd name="connsiteX18" fmla="*/ 1640638 w 2109392"/>
              <a:gd name="connsiteY18" fmla="*/ 1462380 h 1785886"/>
              <a:gd name="connsiteX19" fmla="*/ 1663746 w 2109392"/>
              <a:gd name="connsiteY19" fmla="*/ 1449176 h 1785886"/>
              <a:gd name="connsiteX20" fmla="*/ 2079682 w 2109392"/>
              <a:gd name="connsiteY20" fmla="*/ 736142 h 1785886"/>
              <a:gd name="connsiteX21" fmla="*/ 2109392 w 2109392"/>
              <a:gd name="connsiteY21" fmla="*/ 376324 h 1785886"/>
              <a:gd name="connsiteX22" fmla="*/ 1208197 w 2109392"/>
              <a:gd name="connsiteY22" fmla="*/ 501765 h 1785886"/>
              <a:gd name="connsiteX0" fmla="*/ 1211067 w 2112262"/>
              <a:gd name="connsiteY0" fmla="*/ 501765 h 1785886"/>
              <a:gd name="connsiteX1" fmla="*/ 801732 w 2112262"/>
              <a:gd name="connsiteY1" fmla="*/ 435743 h 1785886"/>
              <a:gd name="connsiteX2" fmla="*/ 158021 w 2112262"/>
              <a:gd name="connsiteY2" fmla="*/ 0 h 1785886"/>
              <a:gd name="connsiteX3" fmla="*/ 88698 w 2112262"/>
              <a:gd name="connsiteY3" fmla="*/ 270689 h 1785886"/>
              <a:gd name="connsiteX4" fmla="*/ 306570 w 2112262"/>
              <a:gd name="connsiteY4" fmla="*/ 620604 h 1785886"/>
              <a:gd name="connsiteX5" fmla="*/ 174526 w 2112262"/>
              <a:gd name="connsiteY5" fmla="*/ 617303 h 1785886"/>
              <a:gd name="connsiteX6" fmla="*/ 91999 w 2112262"/>
              <a:gd name="connsiteY6" fmla="*/ 574389 h 1785886"/>
              <a:gd name="connsiteX7" fmla="*/ 187731 w 2112262"/>
              <a:gd name="connsiteY7" fmla="*/ 868185 h 1785886"/>
              <a:gd name="connsiteX8" fmla="*/ 474925 w 2112262"/>
              <a:gd name="connsiteY8" fmla="*/ 1046444 h 1785886"/>
              <a:gd name="connsiteX9" fmla="*/ 362688 w 2112262"/>
              <a:gd name="connsiteY9" fmla="*/ 1053046 h 1785886"/>
              <a:gd name="connsiteX10" fmla="*/ 266957 w 2112262"/>
              <a:gd name="connsiteY10" fmla="*/ 1043142 h 1785886"/>
              <a:gd name="connsiteX11" fmla="*/ 392398 w 2112262"/>
              <a:gd name="connsiteY11" fmla="*/ 1267616 h 1785886"/>
              <a:gd name="connsiteX12" fmla="*/ 699399 w 2112262"/>
              <a:gd name="connsiteY12" fmla="*/ 1373251 h 1785886"/>
              <a:gd name="connsiteX13" fmla="*/ 395699 w 2112262"/>
              <a:gd name="connsiteY13" fmla="*/ 1525101 h 1785886"/>
              <a:gd name="connsiteX14" fmla="*/ 2870 w 2112262"/>
              <a:gd name="connsiteY14" fmla="*/ 1574617 h 1785886"/>
              <a:gd name="connsiteX15" fmla="*/ 616872 w 2112262"/>
              <a:gd name="connsiteY15" fmla="*/ 1785886 h 1785886"/>
              <a:gd name="connsiteX16" fmla="*/ 643280 w 2112262"/>
              <a:gd name="connsiteY16" fmla="*/ 1782585 h 1785886"/>
              <a:gd name="connsiteX17" fmla="*/ 1620401 w 2112262"/>
              <a:gd name="connsiteY17" fmla="*/ 1485488 h 1785886"/>
              <a:gd name="connsiteX18" fmla="*/ 1643508 w 2112262"/>
              <a:gd name="connsiteY18" fmla="*/ 1462380 h 1785886"/>
              <a:gd name="connsiteX19" fmla="*/ 1666616 w 2112262"/>
              <a:gd name="connsiteY19" fmla="*/ 1449176 h 1785886"/>
              <a:gd name="connsiteX20" fmla="*/ 2082552 w 2112262"/>
              <a:gd name="connsiteY20" fmla="*/ 736142 h 1785886"/>
              <a:gd name="connsiteX21" fmla="*/ 2112262 w 2112262"/>
              <a:gd name="connsiteY21" fmla="*/ 376324 h 1785886"/>
              <a:gd name="connsiteX22" fmla="*/ 1211067 w 2112262"/>
              <a:gd name="connsiteY22" fmla="*/ 501765 h 1785886"/>
              <a:gd name="connsiteX0" fmla="*/ 1211067 w 2112262"/>
              <a:gd name="connsiteY0" fmla="*/ 501765 h 1785886"/>
              <a:gd name="connsiteX1" fmla="*/ 801732 w 2112262"/>
              <a:gd name="connsiteY1" fmla="*/ 435743 h 1785886"/>
              <a:gd name="connsiteX2" fmla="*/ 158021 w 2112262"/>
              <a:gd name="connsiteY2" fmla="*/ 0 h 1785886"/>
              <a:gd name="connsiteX3" fmla="*/ 88698 w 2112262"/>
              <a:gd name="connsiteY3" fmla="*/ 270689 h 1785886"/>
              <a:gd name="connsiteX4" fmla="*/ 306570 w 2112262"/>
              <a:gd name="connsiteY4" fmla="*/ 620604 h 1785886"/>
              <a:gd name="connsiteX5" fmla="*/ 174526 w 2112262"/>
              <a:gd name="connsiteY5" fmla="*/ 617303 h 1785886"/>
              <a:gd name="connsiteX6" fmla="*/ 91999 w 2112262"/>
              <a:gd name="connsiteY6" fmla="*/ 574389 h 1785886"/>
              <a:gd name="connsiteX7" fmla="*/ 187731 w 2112262"/>
              <a:gd name="connsiteY7" fmla="*/ 868185 h 1785886"/>
              <a:gd name="connsiteX8" fmla="*/ 474925 w 2112262"/>
              <a:gd name="connsiteY8" fmla="*/ 1046444 h 1785886"/>
              <a:gd name="connsiteX9" fmla="*/ 362688 w 2112262"/>
              <a:gd name="connsiteY9" fmla="*/ 1053046 h 1785886"/>
              <a:gd name="connsiteX10" fmla="*/ 266957 w 2112262"/>
              <a:gd name="connsiteY10" fmla="*/ 1043142 h 1785886"/>
              <a:gd name="connsiteX11" fmla="*/ 392398 w 2112262"/>
              <a:gd name="connsiteY11" fmla="*/ 1267616 h 1785886"/>
              <a:gd name="connsiteX12" fmla="*/ 699399 w 2112262"/>
              <a:gd name="connsiteY12" fmla="*/ 1373251 h 1785886"/>
              <a:gd name="connsiteX13" fmla="*/ 395699 w 2112262"/>
              <a:gd name="connsiteY13" fmla="*/ 1525101 h 1785886"/>
              <a:gd name="connsiteX14" fmla="*/ 2870 w 2112262"/>
              <a:gd name="connsiteY14" fmla="*/ 1574617 h 1785886"/>
              <a:gd name="connsiteX15" fmla="*/ 616872 w 2112262"/>
              <a:gd name="connsiteY15" fmla="*/ 1785886 h 1785886"/>
              <a:gd name="connsiteX16" fmla="*/ 1620401 w 2112262"/>
              <a:gd name="connsiteY16" fmla="*/ 1485488 h 1785886"/>
              <a:gd name="connsiteX17" fmla="*/ 1643508 w 2112262"/>
              <a:gd name="connsiteY17" fmla="*/ 1462380 h 1785886"/>
              <a:gd name="connsiteX18" fmla="*/ 1666616 w 2112262"/>
              <a:gd name="connsiteY18" fmla="*/ 1449176 h 1785886"/>
              <a:gd name="connsiteX19" fmla="*/ 2082552 w 2112262"/>
              <a:gd name="connsiteY19" fmla="*/ 736142 h 1785886"/>
              <a:gd name="connsiteX20" fmla="*/ 2112262 w 2112262"/>
              <a:gd name="connsiteY20" fmla="*/ 376324 h 1785886"/>
              <a:gd name="connsiteX21" fmla="*/ 1211067 w 2112262"/>
              <a:gd name="connsiteY21" fmla="*/ 501765 h 1785886"/>
              <a:gd name="connsiteX0" fmla="*/ 1211067 w 2112262"/>
              <a:gd name="connsiteY0" fmla="*/ 501765 h 1796044"/>
              <a:gd name="connsiteX1" fmla="*/ 801732 w 2112262"/>
              <a:gd name="connsiteY1" fmla="*/ 435743 h 1796044"/>
              <a:gd name="connsiteX2" fmla="*/ 158021 w 2112262"/>
              <a:gd name="connsiteY2" fmla="*/ 0 h 1796044"/>
              <a:gd name="connsiteX3" fmla="*/ 88698 w 2112262"/>
              <a:gd name="connsiteY3" fmla="*/ 270689 h 1796044"/>
              <a:gd name="connsiteX4" fmla="*/ 306570 w 2112262"/>
              <a:gd name="connsiteY4" fmla="*/ 620604 h 1796044"/>
              <a:gd name="connsiteX5" fmla="*/ 174526 w 2112262"/>
              <a:gd name="connsiteY5" fmla="*/ 617303 h 1796044"/>
              <a:gd name="connsiteX6" fmla="*/ 91999 w 2112262"/>
              <a:gd name="connsiteY6" fmla="*/ 574389 h 1796044"/>
              <a:gd name="connsiteX7" fmla="*/ 187731 w 2112262"/>
              <a:gd name="connsiteY7" fmla="*/ 868185 h 1796044"/>
              <a:gd name="connsiteX8" fmla="*/ 474925 w 2112262"/>
              <a:gd name="connsiteY8" fmla="*/ 1046444 h 1796044"/>
              <a:gd name="connsiteX9" fmla="*/ 362688 w 2112262"/>
              <a:gd name="connsiteY9" fmla="*/ 1053046 h 1796044"/>
              <a:gd name="connsiteX10" fmla="*/ 266957 w 2112262"/>
              <a:gd name="connsiteY10" fmla="*/ 1043142 h 1796044"/>
              <a:gd name="connsiteX11" fmla="*/ 392398 w 2112262"/>
              <a:gd name="connsiteY11" fmla="*/ 1267616 h 1796044"/>
              <a:gd name="connsiteX12" fmla="*/ 699399 w 2112262"/>
              <a:gd name="connsiteY12" fmla="*/ 1373251 h 1796044"/>
              <a:gd name="connsiteX13" fmla="*/ 395699 w 2112262"/>
              <a:gd name="connsiteY13" fmla="*/ 1525101 h 1796044"/>
              <a:gd name="connsiteX14" fmla="*/ 2870 w 2112262"/>
              <a:gd name="connsiteY14" fmla="*/ 1574617 h 1796044"/>
              <a:gd name="connsiteX15" fmla="*/ 616872 w 2112262"/>
              <a:gd name="connsiteY15" fmla="*/ 1785886 h 1796044"/>
              <a:gd name="connsiteX16" fmla="*/ 1620401 w 2112262"/>
              <a:gd name="connsiteY16" fmla="*/ 1485488 h 1796044"/>
              <a:gd name="connsiteX17" fmla="*/ 1643508 w 2112262"/>
              <a:gd name="connsiteY17" fmla="*/ 1462380 h 1796044"/>
              <a:gd name="connsiteX18" fmla="*/ 1666616 w 2112262"/>
              <a:gd name="connsiteY18" fmla="*/ 1449176 h 1796044"/>
              <a:gd name="connsiteX19" fmla="*/ 2082552 w 2112262"/>
              <a:gd name="connsiteY19" fmla="*/ 736142 h 1796044"/>
              <a:gd name="connsiteX20" fmla="*/ 2112262 w 2112262"/>
              <a:gd name="connsiteY20" fmla="*/ 376324 h 1796044"/>
              <a:gd name="connsiteX21" fmla="*/ 1211067 w 2112262"/>
              <a:gd name="connsiteY21" fmla="*/ 501765 h 1796044"/>
              <a:gd name="connsiteX0" fmla="*/ 1211067 w 2112262"/>
              <a:gd name="connsiteY0" fmla="*/ 501765 h 1796044"/>
              <a:gd name="connsiteX1" fmla="*/ 801732 w 2112262"/>
              <a:gd name="connsiteY1" fmla="*/ 435743 h 1796044"/>
              <a:gd name="connsiteX2" fmla="*/ 158021 w 2112262"/>
              <a:gd name="connsiteY2" fmla="*/ 0 h 1796044"/>
              <a:gd name="connsiteX3" fmla="*/ 88698 w 2112262"/>
              <a:gd name="connsiteY3" fmla="*/ 270689 h 1796044"/>
              <a:gd name="connsiteX4" fmla="*/ 306570 w 2112262"/>
              <a:gd name="connsiteY4" fmla="*/ 620604 h 1796044"/>
              <a:gd name="connsiteX5" fmla="*/ 174526 w 2112262"/>
              <a:gd name="connsiteY5" fmla="*/ 617303 h 1796044"/>
              <a:gd name="connsiteX6" fmla="*/ 91999 w 2112262"/>
              <a:gd name="connsiteY6" fmla="*/ 574389 h 1796044"/>
              <a:gd name="connsiteX7" fmla="*/ 187731 w 2112262"/>
              <a:gd name="connsiteY7" fmla="*/ 868185 h 1796044"/>
              <a:gd name="connsiteX8" fmla="*/ 474925 w 2112262"/>
              <a:gd name="connsiteY8" fmla="*/ 1046444 h 1796044"/>
              <a:gd name="connsiteX9" fmla="*/ 362688 w 2112262"/>
              <a:gd name="connsiteY9" fmla="*/ 1053046 h 1796044"/>
              <a:gd name="connsiteX10" fmla="*/ 266957 w 2112262"/>
              <a:gd name="connsiteY10" fmla="*/ 1043142 h 1796044"/>
              <a:gd name="connsiteX11" fmla="*/ 392398 w 2112262"/>
              <a:gd name="connsiteY11" fmla="*/ 1267616 h 1796044"/>
              <a:gd name="connsiteX12" fmla="*/ 699399 w 2112262"/>
              <a:gd name="connsiteY12" fmla="*/ 1373251 h 1796044"/>
              <a:gd name="connsiteX13" fmla="*/ 395699 w 2112262"/>
              <a:gd name="connsiteY13" fmla="*/ 1525101 h 1796044"/>
              <a:gd name="connsiteX14" fmla="*/ 2870 w 2112262"/>
              <a:gd name="connsiteY14" fmla="*/ 1574617 h 1796044"/>
              <a:gd name="connsiteX15" fmla="*/ 616872 w 2112262"/>
              <a:gd name="connsiteY15" fmla="*/ 1785886 h 1796044"/>
              <a:gd name="connsiteX16" fmla="*/ 1620401 w 2112262"/>
              <a:gd name="connsiteY16" fmla="*/ 1485488 h 1796044"/>
              <a:gd name="connsiteX17" fmla="*/ 1643508 w 2112262"/>
              <a:gd name="connsiteY17" fmla="*/ 1462380 h 1796044"/>
              <a:gd name="connsiteX18" fmla="*/ 2082552 w 2112262"/>
              <a:gd name="connsiteY18" fmla="*/ 736142 h 1796044"/>
              <a:gd name="connsiteX19" fmla="*/ 2112262 w 2112262"/>
              <a:gd name="connsiteY19" fmla="*/ 376324 h 1796044"/>
              <a:gd name="connsiteX20" fmla="*/ 1211067 w 2112262"/>
              <a:gd name="connsiteY20" fmla="*/ 501765 h 1796044"/>
              <a:gd name="connsiteX0" fmla="*/ 1211067 w 2112262"/>
              <a:gd name="connsiteY0" fmla="*/ 501765 h 1796044"/>
              <a:gd name="connsiteX1" fmla="*/ 801732 w 2112262"/>
              <a:gd name="connsiteY1" fmla="*/ 435743 h 1796044"/>
              <a:gd name="connsiteX2" fmla="*/ 158021 w 2112262"/>
              <a:gd name="connsiteY2" fmla="*/ 0 h 1796044"/>
              <a:gd name="connsiteX3" fmla="*/ 88698 w 2112262"/>
              <a:gd name="connsiteY3" fmla="*/ 270689 h 1796044"/>
              <a:gd name="connsiteX4" fmla="*/ 306570 w 2112262"/>
              <a:gd name="connsiteY4" fmla="*/ 620604 h 1796044"/>
              <a:gd name="connsiteX5" fmla="*/ 174526 w 2112262"/>
              <a:gd name="connsiteY5" fmla="*/ 617303 h 1796044"/>
              <a:gd name="connsiteX6" fmla="*/ 91999 w 2112262"/>
              <a:gd name="connsiteY6" fmla="*/ 574389 h 1796044"/>
              <a:gd name="connsiteX7" fmla="*/ 187731 w 2112262"/>
              <a:gd name="connsiteY7" fmla="*/ 868185 h 1796044"/>
              <a:gd name="connsiteX8" fmla="*/ 474925 w 2112262"/>
              <a:gd name="connsiteY8" fmla="*/ 1046444 h 1796044"/>
              <a:gd name="connsiteX9" fmla="*/ 362688 w 2112262"/>
              <a:gd name="connsiteY9" fmla="*/ 1053046 h 1796044"/>
              <a:gd name="connsiteX10" fmla="*/ 266957 w 2112262"/>
              <a:gd name="connsiteY10" fmla="*/ 1043142 h 1796044"/>
              <a:gd name="connsiteX11" fmla="*/ 392398 w 2112262"/>
              <a:gd name="connsiteY11" fmla="*/ 1267616 h 1796044"/>
              <a:gd name="connsiteX12" fmla="*/ 699399 w 2112262"/>
              <a:gd name="connsiteY12" fmla="*/ 1373251 h 1796044"/>
              <a:gd name="connsiteX13" fmla="*/ 395699 w 2112262"/>
              <a:gd name="connsiteY13" fmla="*/ 1525101 h 1796044"/>
              <a:gd name="connsiteX14" fmla="*/ 2870 w 2112262"/>
              <a:gd name="connsiteY14" fmla="*/ 1574617 h 1796044"/>
              <a:gd name="connsiteX15" fmla="*/ 616872 w 2112262"/>
              <a:gd name="connsiteY15" fmla="*/ 1785886 h 1796044"/>
              <a:gd name="connsiteX16" fmla="*/ 1620401 w 2112262"/>
              <a:gd name="connsiteY16" fmla="*/ 1485488 h 1796044"/>
              <a:gd name="connsiteX17" fmla="*/ 2082552 w 2112262"/>
              <a:gd name="connsiteY17" fmla="*/ 736142 h 1796044"/>
              <a:gd name="connsiteX18" fmla="*/ 2112262 w 2112262"/>
              <a:gd name="connsiteY18" fmla="*/ 376324 h 1796044"/>
              <a:gd name="connsiteX19" fmla="*/ 1211067 w 2112262"/>
              <a:gd name="connsiteY19" fmla="*/ 501765 h 1796044"/>
              <a:gd name="connsiteX0" fmla="*/ 1211067 w 2112262"/>
              <a:gd name="connsiteY0" fmla="*/ 501765 h 1785886"/>
              <a:gd name="connsiteX1" fmla="*/ 801732 w 2112262"/>
              <a:gd name="connsiteY1" fmla="*/ 435743 h 1785886"/>
              <a:gd name="connsiteX2" fmla="*/ 158021 w 2112262"/>
              <a:gd name="connsiteY2" fmla="*/ 0 h 1785886"/>
              <a:gd name="connsiteX3" fmla="*/ 88698 w 2112262"/>
              <a:gd name="connsiteY3" fmla="*/ 270689 h 1785886"/>
              <a:gd name="connsiteX4" fmla="*/ 306570 w 2112262"/>
              <a:gd name="connsiteY4" fmla="*/ 620604 h 1785886"/>
              <a:gd name="connsiteX5" fmla="*/ 174526 w 2112262"/>
              <a:gd name="connsiteY5" fmla="*/ 617303 h 1785886"/>
              <a:gd name="connsiteX6" fmla="*/ 91999 w 2112262"/>
              <a:gd name="connsiteY6" fmla="*/ 574389 h 1785886"/>
              <a:gd name="connsiteX7" fmla="*/ 187731 w 2112262"/>
              <a:gd name="connsiteY7" fmla="*/ 868185 h 1785886"/>
              <a:gd name="connsiteX8" fmla="*/ 474925 w 2112262"/>
              <a:gd name="connsiteY8" fmla="*/ 1046444 h 1785886"/>
              <a:gd name="connsiteX9" fmla="*/ 362688 w 2112262"/>
              <a:gd name="connsiteY9" fmla="*/ 1053046 h 1785886"/>
              <a:gd name="connsiteX10" fmla="*/ 266957 w 2112262"/>
              <a:gd name="connsiteY10" fmla="*/ 1043142 h 1785886"/>
              <a:gd name="connsiteX11" fmla="*/ 392398 w 2112262"/>
              <a:gd name="connsiteY11" fmla="*/ 1267616 h 1785886"/>
              <a:gd name="connsiteX12" fmla="*/ 699399 w 2112262"/>
              <a:gd name="connsiteY12" fmla="*/ 1373251 h 1785886"/>
              <a:gd name="connsiteX13" fmla="*/ 395699 w 2112262"/>
              <a:gd name="connsiteY13" fmla="*/ 1525101 h 1785886"/>
              <a:gd name="connsiteX14" fmla="*/ 2870 w 2112262"/>
              <a:gd name="connsiteY14" fmla="*/ 1574617 h 1785886"/>
              <a:gd name="connsiteX15" fmla="*/ 616872 w 2112262"/>
              <a:gd name="connsiteY15" fmla="*/ 1785886 h 1785886"/>
              <a:gd name="connsiteX16" fmla="*/ 1620401 w 2112262"/>
              <a:gd name="connsiteY16" fmla="*/ 1485488 h 1785886"/>
              <a:gd name="connsiteX17" fmla="*/ 2082552 w 2112262"/>
              <a:gd name="connsiteY17" fmla="*/ 736142 h 1785886"/>
              <a:gd name="connsiteX18" fmla="*/ 2112262 w 2112262"/>
              <a:gd name="connsiteY18" fmla="*/ 376324 h 1785886"/>
              <a:gd name="connsiteX19" fmla="*/ 1211067 w 2112262"/>
              <a:gd name="connsiteY19" fmla="*/ 501765 h 1785886"/>
              <a:gd name="connsiteX0" fmla="*/ 1211067 w 2112262"/>
              <a:gd name="connsiteY0" fmla="*/ 501765 h 1785886"/>
              <a:gd name="connsiteX1" fmla="*/ 801732 w 2112262"/>
              <a:gd name="connsiteY1" fmla="*/ 435743 h 1785886"/>
              <a:gd name="connsiteX2" fmla="*/ 158021 w 2112262"/>
              <a:gd name="connsiteY2" fmla="*/ 0 h 1785886"/>
              <a:gd name="connsiteX3" fmla="*/ 88698 w 2112262"/>
              <a:gd name="connsiteY3" fmla="*/ 270689 h 1785886"/>
              <a:gd name="connsiteX4" fmla="*/ 306570 w 2112262"/>
              <a:gd name="connsiteY4" fmla="*/ 620604 h 1785886"/>
              <a:gd name="connsiteX5" fmla="*/ 174526 w 2112262"/>
              <a:gd name="connsiteY5" fmla="*/ 617303 h 1785886"/>
              <a:gd name="connsiteX6" fmla="*/ 91999 w 2112262"/>
              <a:gd name="connsiteY6" fmla="*/ 574389 h 1785886"/>
              <a:gd name="connsiteX7" fmla="*/ 187731 w 2112262"/>
              <a:gd name="connsiteY7" fmla="*/ 868185 h 1785886"/>
              <a:gd name="connsiteX8" fmla="*/ 474925 w 2112262"/>
              <a:gd name="connsiteY8" fmla="*/ 1046444 h 1785886"/>
              <a:gd name="connsiteX9" fmla="*/ 362688 w 2112262"/>
              <a:gd name="connsiteY9" fmla="*/ 1053046 h 1785886"/>
              <a:gd name="connsiteX10" fmla="*/ 266957 w 2112262"/>
              <a:gd name="connsiteY10" fmla="*/ 1043142 h 1785886"/>
              <a:gd name="connsiteX11" fmla="*/ 392398 w 2112262"/>
              <a:gd name="connsiteY11" fmla="*/ 1267616 h 1785886"/>
              <a:gd name="connsiteX12" fmla="*/ 699399 w 2112262"/>
              <a:gd name="connsiteY12" fmla="*/ 1373251 h 1785886"/>
              <a:gd name="connsiteX13" fmla="*/ 395699 w 2112262"/>
              <a:gd name="connsiteY13" fmla="*/ 1525101 h 1785886"/>
              <a:gd name="connsiteX14" fmla="*/ 2870 w 2112262"/>
              <a:gd name="connsiteY14" fmla="*/ 1574617 h 1785886"/>
              <a:gd name="connsiteX15" fmla="*/ 616872 w 2112262"/>
              <a:gd name="connsiteY15" fmla="*/ 1785886 h 1785886"/>
              <a:gd name="connsiteX16" fmla="*/ 1620401 w 2112262"/>
              <a:gd name="connsiteY16" fmla="*/ 1485488 h 1785886"/>
              <a:gd name="connsiteX17" fmla="*/ 2082552 w 2112262"/>
              <a:gd name="connsiteY17" fmla="*/ 736142 h 1785886"/>
              <a:gd name="connsiteX18" fmla="*/ 2112262 w 2112262"/>
              <a:gd name="connsiteY18" fmla="*/ 376324 h 1785886"/>
              <a:gd name="connsiteX19" fmla="*/ 1211067 w 2112262"/>
              <a:gd name="connsiteY19" fmla="*/ 501765 h 1785886"/>
              <a:gd name="connsiteX0" fmla="*/ 1211067 w 2114255"/>
              <a:gd name="connsiteY0" fmla="*/ 501765 h 1785886"/>
              <a:gd name="connsiteX1" fmla="*/ 801732 w 2114255"/>
              <a:gd name="connsiteY1" fmla="*/ 435743 h 1785886"/>
              <a:gd name="connsiteX2" fmla="*/ 158021 w 2114255"/>
              <a:gd name="connsiteY2" fmla="*/ 0 h 1785886"/>
              <a:gd name="connsiteX3" fmla="*/ 88698 w 2114255"/>
              <a:gd name="connsiteY3" fmla="*/ 270689 h 1785886"/>
              <a:gd name="connsiteX4" fmla="*/ 306570 w 2114255"/>
              <a:gd name="connsiteY4" fmla="*/ 620604 h 1785886"/>
              <a:gd name="connsiteX5" fmla="*/ 174526 w 2114255"/>
              <a:gd name="connsiteY5" fmla="*/ 617303 h 1785886"/>
              <a:gd name="connsiteX6" fmla="*/ 91999 w 2114255"/>
              <a:gd name="connsiteY6" fmla="*/ 574389 h 1785886"/>
              <a:gd name="connsiteX7" fmla="*/ 187731 w 2114255"/>
              <a:gd name="connsiteY7" fmla="*/ 868185 h 1785886"/>
              <a:gd name="connsiteX8" fmla="*/ 474925 w 2114255"/>
              <a:gd name="connsiteY8" fmla="*/ 1046444 h 1785886"/>
              <a:gd name="connsiteX9" fmla="*/ 362688 w 2114255"/>
              <a:gd name="connsiteY9" fmla="*/ 1053046 h 1785886"/>
              <a:gd name="connsiteX10" fmla="*/ 266957 w 2114255"/>
              <a:gd name="connsiteY10" fmla="*/ 1043142 h 1785886"/>
              <a:gd name="connsiteX11" fmla="*/ 392398 w 2114255"/>
              <a:gd name="connsiteY11" fmla="*/ 1267616 h 1785886"/>
              <a:gd name="connsiteX12" fmla="*/ 699399 w 2114255"/>
              <a:gd name="connsiteY12" fmla="*/ 1373251 h 1785886"/>
              <a:gd name="connsiteX13" fmla="*/ 395699 w 2114255"/>
              <a:gd name="connsiteY13" fmla="*/ 1525101 h 1785886"/>
              <a:gd name="connsiteX14" fmla="*/ 2870 w 2114255"/>
              <a:gd name="connsiteY14" fmla="*/ 1574617 h 1785886"/>
              <a:gd name="connsiteX15" fmla="*/ 616872 w 2114255"/>
              <a:gd name="connsiteY15" fmla="*/ 1785886 h 1785886"/>
              <a:gd name="connsiteX16" fmla="*/ 1620401 w 2114255"/>
              <a:gd name="connsiteY16" fmla="*/ 1485488 h 1785886"/>
              <a:gd name="connsiteX17" fmla="*/ 2082552 w 2114255"/>
              <a:gd name="connsiteY17" fmla="*/ 736142 h 1785886"/>
              <a:gd name="connsiteX18" fmla="*/ 2112262 w 2114255"/>
              <a:gd name="connsiteY18" fmla="*/ 376324 h 1785886"/>
              <a:gd name="connsiteX19" fmla="*/ 1211067 w 2114255"/>
              <a:gd name="connsiteY19" fmla="*/ 501765 h 1785886"/>
              <a:gd name="connsiteX0" fmla="*/ 1211067 w 2113838"/>
              <a:gd name="connsiteY0" fmla="*/ 501765 h 1785886"/>
              <a:gd name="connsiteX1" fmla="*/ 801732 w 2113838"/>
              <a:gd name="connsiteY1" fmla="*/ 435743 h 1785886"/>
              <a:gd name="connsiteX2" fmla="*/ 158021 w 2113838"/>
              <a:gd name="connsiteY2" fmla="*/ 0 h 1785886"/>
              <a:gd name="connsiteX3" fmla="*/ 88698 w 2113838"/>
              <a:gd name="connsiteY3" fmla="*/ 270689 h 1785886"/>
              <a:gd name="connsiteX4" fmla="*/ 306570 w 2113838"/>
              <a:gd name="connsiteY4" fmla="*/ 620604 h 1785886"/>
              <a:gd name="connsiteX5" fmla="*/ 174526 w 2113838"/>
              <a:gd name="connsiteY5" fmla="*/ 617303 h 1785886"/>
              <a:gd name="connsiteX6" fmla="*/ 91999 w 2113838"/>
              <a:gd name="connsiteY6" fmla="*/ 574389 h 1785886"/>
              <a:gd name="connsiteX7" fmla="*/ 187731 w 2113838"/>
              <a:gd name="connsiteY7" fmla="*/ 868185 h 1785886"/>
              <a:gd name="connsiteX8" fmla="*/ 474925 w 2113838"/>
              <a:gd name="connsiteY8" fmla="*/ 1046444 h 1785886"/>
              <a:gd name="connsiteX9" fmla="*/ 362688 w 2113838"/>
              <a:gd name="connsiteY9" fmla="*/ 1053046 h 1785886"/>
              <a:gd name="connsiteX10" fmla="*/ 266957 w 2113838"/>
              <a:gd name="connsiteY10" fmla="*/ 1043142 h 1785886"/>
              <a:gd name="connsiteX11" fmla="*/ 392398 w 2113838"/>
              <a:gd name="connsiteY11" fmla="*/ 1267616 h 1785886"/>
              <a:gd name="connsiteX12" fmla="*/ 699399 w 2113838"/>
              <a:gd name="connsiteY12" fmla="*/ 1373251 h 1785886"/>
              <a:gd name="connsiteX13" fmla="*/ 395699 w 2113838"/>
              <a:gd name="connsiteY13" fmla="*/ 1525101 h 1785886"/>
              <a:gd name="connsiteX14" fmla="*/ 2870 w 2113838"/>
              <a:gd name="connsiteY14" fmla="*/ 1574617 h 1785886"/>
              <a:gd name="connsiteX15" fmla="*/ 616872 w 2113838"/>
              <a:gd name="connsiteY15" fmla="*/ 1785886 h 1785886"/>
              <a:gd name="connsiteX16" fmla="*/ 1620401 w 2113838"/>
              <a:gd name="connsiteY16" fmla="*/ 1485488 h 1785886"/>
              <a:gd name="connsiteX17" fmla="*/ 2072648 w 2113838"/>
              <a:gd name="connsiteY17" fmla="*/ 782357 h 1785886"/>
              <a:gd name="connsiteX18" fmla="*/ 2112262 w 2113838"/>
              <a:gd name="connsiteY18" fmla="*/ 376324 h 1785886"/>
              <a:gd name="connsiteX19" fmla="*/ 1211067 w 2113838"/>
              <a:gd name="connsiteY19" fmla="*/ 501765 h 1785886"/>
              <a:gd name="connsiteX0" fmla="*/ 1211067 w 2114401"/>
              <a:gd name="connsiteY0" fmla="*/ 501765 h 1785886"/>
              <a:gd name="connsiteX1" fmla="*/ 801732 w 2114401"/>
              <a:gd name="connsiteY1" fmla="*/ 435743 h 1785886"/>
              <a:gd name="connsiteX2" fmla="*/ 158021 w 2114401"/>
              <a:gd name="connsiteY2" fmla="*/ 0 h 1785886"/>
              <a:gd name="connsiteX3" fmla="*/ 88698 w 2114401"/>
              <a:gd name="connsiteY3" fmla="*/ 270689 h 1785886"/>
              <a:gd name="connsiteX4" fmla="*/ 306570 w 2114401"/>
              <a:gd name="connsiteY4" fmla="*/ 620604 h 1785886"/>
              <a:gd name="connsiteX5" fmla="*/ 174526 w 2114401"/>
              <a:gd name="connsiteY5" fmla="*/ 617303 h 1785886"/>
              <a:gd name="connsiteX6" fmla="*/ 91999 w 2114401"/>
              <a:gd name="connsiteY6" fmla="*/ 574389 h 1785886"/>
              <a:gd name="connsiteX7" fmla="*/ 187731 w 2114401"/>
              <a:gd name="connsiteY7" fmla="*/ 868185 h 1785886"/>
              <a:gd name="connsiteX8" fmla="*/ 474925 w 2114401"/>
              <a:gd name="connsiteY8" fmla="*/ 1046444 h 1785886"/>
              <a:gd name="connsiteX9" fmla="*/ 362688 w 2114401"/>
              <a:gd name="connsiteY9" fmla="*/ 1053046 h 1785886"/>
              <a:gd name="connsiteX10" fmla="*/ 266957 w 2114401"/>
              <a:gd name="connsiteY10" fmla="*/ 1043142 h 1785886"/>
              <a:gd name="connsiteX11" fmla="*/ 392398 w 2114401"/>
              <a:gd name="connsiteY11" fmla="*/ 1267616 h 1785886"/>
              <a:gd name="connsiteX12" fmla="*/ 699399 w 2114401"/>
              <a:gd name="connsiteY12" fmla="*/ 1373251 h 1785886"/>
              <a:gd name="connsiteX13" fmla="*/ 395699 w 2114401"/>
              <a:gd name="connsiteY13" fmla="*/ 1525101 h 1785886"/>
              <a:gd name="connsiteX14" fmla="*/ 2870 w 2114401"/>
              <a:gd name="connsiteY14" fmla="*/ 1574617 h 1785886"/>
              <a:gd name="connsiteX15" fmla="*/ 616872 w 2114401"/>
              <a:gd name="connsiteY15" fmla="*/ 1785886 h 1785886"/>
              <a:gd name="connsiteX16" fmla="*/ 1620401 w 2114401"/>
              <a:gd name="connsiteY16" fmla="*/ 1485488 h 1785886"/>
              <a:gd name="connsiteX17" fmla="*/ 2072648 w 2114401"/>
              <a:gd name="connsiteY17" fmla="*/ 782357 h 1785886"/>
              <a:gd name="connsiteX18" fmla="*/ 2112262 w 2114401"/>
              <a:gd name="connsiteY18" fmla="*/ 376324 h 1785886"/>
              <a:gd name="connsiteX19" fmla="*/ 1211067 w 2114401"/>
              <a:gd name="connsiteY19" fmla="*/ 501765 h 1785886"/>
              <a:gd name="connsiteX0" fmla="*/ 1211067 w 2114401"/>
              <a:gd name="connsiteY0" fmla="*/ 501765 h 1785886"/>
              <a:gd name="connsiteX1" fmla="*/ 801732 w 2114401"/>
              <a:gd name="connsiteY1" fmla="*/ 435743 h 1785886"/>
              <a:gd name="connsiteX2" fmla="*/ 158021 w 2114401"/>
              <a:gd name="connsiteY2" fmla="*/ 0 h 1785886"/>
              <a:gd name="connsiteX3" fmla="*/ 88698 w 2114401"/>
              <a:gd name="connsiteY3" fmla="*/ 270689 h 1785886"/>
              <a:gd name="connsiteX4" fmla="*/ 306570 w 2114401"/>
              <a:gd name="connsiteY4" fmla="*/ 620604 h 1785886"/>
              <a:gd name="connsiteX5" fmla="*/ 174526 w 2114401"/>
              <a:gd name="connsiteY5" fmla="*/ 617303 h 1785886"/>
              <a:gd name="connsiteX6" fmla="*/ 91999 w 2114401"/>
              <a:gd name="connsiteY6" fmla="*/ 574389 h 1785886"/>
              <a:gd name="connsiteX7" fmla="*/ 187731 w 2114401"/>
              <a:gd name="connsiteY7" fmla="*/ 868185 h 1785886"/>
              <a:gd name="connsiteX8" fmla="*/ 474925 w 2114401"/>
              <a:gd name="connsiteY8" fmla="*/ 1046444 h 1785886"/>
              <a:gd name="connsiteX9" fmla="*/ 362688 w 2114401"/>
              <a:gd name="connsiteY9" fmla="*/ 1053046 h 1785886"/>
              <a:gd name="connsiteX10" fmla="*/ 266957 w 2114401"/>
              <a:gd name="connsiteY10" fmla="*/ 1043142 h 1785886"/>
              <a:gd name="connsiteX11" fmla="*/ 392398 w 2114401"/>
              <a:gd name="connsiteY11" fmla="*/ 1267616 h 1785886"/>
              <a:gd name="connsiteX12" fmla="*/ 699399 w 2114401"/>
              <a:gd name="connsiteY12" fmla="*/ 1373251 h 1785886"/>
              <a:gd name="connsiteX13" fmla="*/ 395699 w 2114401"/>
              <a:gd name="connsiteY13" fmla="*/ 1525101 h 1785886"/>
              <a:gd name="connsiteX14" fmla="*/ 2870 w 2114401"/>
              <a:gd name="connsiteY14" fmla="*/ 1574617 h 1785886"/>
              <a:gd name="connsiteX15" fmla="*/ 616872 w 2114401"/>
              <a:gd name="connsiteY15" fmla="*/ 1785886 h 1785886"/>
              <a:gd name="connsiteX16" fmla="*/ 1620401 w 2114401"/>
              <a:gd name="connsiteY16" fmla="*/ 1485488 h 1785886"/>
              <a:gd name="connsiteX17" fmla="*/ 2072648 w 2114401"/>
              <a:gd name="connsiteY17" fmla="*/ 782357 h 1785886"/>
              <a:gd name="connsiteX18" fmla="*/ 2112262 w 2114401"/>
              <a:gd name="connsiteY18" fmla="*/ 376324 h 1785886"/>
              <a:gd name="connsiteX19" fmla="*/ 1211067 w 2114401"/>
              <a:gd name="connsiteY19" fmla="*/ 501765 h 1785886"/>
              <a:gd name="connsiteX0" fmla="*/ 1211067 w 2114401"/>
              <a:gd name="connsiteY0" fmla="*/ 501765 h 1789187"/>
              <a:gd name="connsiteX1" fmla="*/ 801732 w 2114401"/>
              <a:gd name="connsiteY1" fmla="*/ 435743 h 1789187"/>
              <a:gd name="connsiteX2" fmla="*/ 158021 w 2114401"/>
              <a:gd name="connsiteY2" fmla="*/ 0 h 1789187"/>
              <a:gd name="connsiteX3" fmla="*/ 88698 w 2114401"/>
              <a:gd name="connsiteY3" fmla="*/ 270689 h 1789187"/>
              <a:gd name="connsiteX4" fmla="*/ 306570 w 2114401"/>
              <a:gd name="connsiteY4" fmla="*/ 620604 h 1789187"/>
              <a:gd name="connsiteX5" fmla="*/ 174526 w 2114401"/>
              <a:gd name="connsiteY5" fmla="*/ 617303 h 1789187"/>
              <a:gd name="connsiteX6" fmla="*/ 91999 w 2114401"/>
              <a:gd name="connsiteY6" fmla="*/ 574389 h 1789187"/>
              <a:gd name="connsiteX7" fmla="*/ 187731 w 2114401"/>
              <a:gd name="connsiteY7" fmla="*/ 868185 h 1789187"/>
              <a:gd name="connsiteX8" fmla="*/ 474925 w 2114401"/>
              <a:gd name="connsiteY8" fmla="*/ 1046444 h 1789187"/>
              <a:gd name="connsiteX9" fmla="*/ 362688 w 2114401"/>
              <a:gd name="connsiteY9" fmla="*/ 1053046 h 1789187"/>
              <a:gd name="connsiteX10" fmla="*/ 266957 w 2114401"/>
              <a:gd name="connsiteY10" fmla="*/ 1043142 h 1789187"/>
              <a:gd name="connsiteX11" fmla="*/ 392398 w 2114401"/>
              <a:gd name="connsiteY11" fmla="*/ 1267616 h 1789187"/>
              <a:gd name="connsiteX12" fmla="*/ 699399 w 2114401"/>
              <a:gd name="connsiteY12" fmla="*/ 1373251 h 1789187"/>
              <a:gd name="connsiteX13" fmla="*/ 395699 w 2114401"/>
              <a:gd name="connsiteY13" fmla="*/ 1525101 h 1789187"/>
              <a:gd name="connsiteX14" fmla="*/ 2870 w 2114401"/>
              <a:gd name="connsiteY14" fmla="*/ 1574617 h 1789187"/>
              <a:gd name="connsiteX15" fmla="*/ 626775 w 2114401"/>
              <a:gd name="connsiteY15" fmla="*/ 1789187 h 1789187"/>
              <a:gd name="connsiteX16" fmla="*/ 1620401 w 2114401"/>
              <a:gd name="connsiteY16" fmla="*/ 1485488 h 1789187"/>
              <a:gd name="connsiteX17" fmla="*/ 2072648 w 2114401"/>
              <a:gd name="connsiteY17" fmla="*/ 782357 h 1789187"/>
              <a:gd name="connsiteX18" fmla="*/ 2112262 w 2114401"/>
              <a:gd name="connsiteY18" fmla="*/ 376324 h 1789187"/>
              <a:gd name="connsiteX19" fmla="*/ 1211067 w 2114401"/>
              <a:gd name="connsiteY19" fmla="*/ 501765 h 1789187"/>
              <a:gd name="connsiteX0" fmla="*/ 1211067 w 2114401"/>
              <a:gd name="connsiteY0" fmla="*/ 501765 h 1803699"/>
              <a:gd name="connsiteX1" fmla="*/ 801732 w 2114401"/>
              <a:gd name="connsiteY1" fmla="*/ 435743 h 1803699"/>
              <a:gd name="connsiteX2" fmla="*/ 158021 w 2114401"/>
              <a:gd name="connsiteY2" fmla="*/ 0 h 1803699"/>
              <a:gd name="connsiteX3" fmla="*/ 88698 w 2114401"/>
              <a:gd name="connsiteY3" fmla="*/ 270689 h 1803699"/>
              <a:gd name="connsiteX4" fmla="*/ 306570 w 2114401"/>
              <a:gd name="connsiteY4" fmla="*/ 620604 h 1803699"/>
              <a:gd name="connsiteX5" fmla="*/ 174526 w 2114401"/>
              <a:gd name="connsiteY5" fmla="*/ 617303 h 1803699"/>
              <a:gd name="connsiteX6" fmla="*/ 91999 w 2114401"/>
              <a:gd name="connsiteY6" fmla="*/ 574389 h 1803699"/>
              <a:gd name="connsiteX7" fmla="*/ 187731 w 2114401"/>
              <a:gd name="connsiteY7" fmla="*/ 868185 h 1803699"/>
              <a:gd name="connsiteX8" fmla="*/ 474925 w 2114401"/>
              <a:gd name="connsiteY8" fmla="*/ 1046444 h 1803699"/>
              <a:gd name="connsiteX9" fmla="*/ 362688 w 2114401"/>
              <a:gd name="connsiteY9" fmla="*/ 1053046 h 1803699"/>
              <a:gd name="connsiteX10" fmla="*/ 266957 w 2114401"/>
              <a:gd name="connsiteY10" fmla="*/ 1043142 h 1803699"/>
              <a:gd name="connsiteX11" fmla="*/ 392398 w 2114401"/>
              <a:gd name="connsiteY11" fmla="*/ 1267616 h 1803699"/>
              <a:gd name="connsiteX12" fmla="*/ 699399 w 2114401"/>
              <a:gd name="connsiteY12" fmla="*/ 1373251 h 1803699"/>
              <a:gd name="connsiteX13" fmla="*/ 395699 w 2114401"/>
              <a:gd name="connsiteY13" fmla="*/ 1525101 h 1803699"/>
              <a:gd name="connsiteX14" fmla="*/ 2870 w 2114401"/>
              <a:gd name="connsiteY14" fmla="*/ 1574617 h 1803699"/>
              <a:gd name="connsiteX15" fmla="*/ 626775 w 2114401"/>
              <a:gd name="connsiteY15" fmla="*/ 1789187 h 1803699"/>
              <a:gd name="connsiteX16" fmla="*/ 1620401 w 2114401"/>
              <a:gd name="connsiteY16" fmla="*/ 1485488 h 1803699"/>
              <a:gd name="connsiteX17" fmla="*/ 2072648 w 2114401"/>
              <a:gd name="connsiteY17" fmla="*/ 782357 h 1803699"/>
              <a:gd name="connsiteX18" fmla="*/ 2112262 w 2114401"/>
              <a:gd name="connsiteY18" fmla="*/ 376324 h 1803699"/>
              <a:gd name="connsiteX19" fmla="*/ 1211067 w 2114401"/>
              <a:gd name="connsiteY19" fmla="*/ 501765 h 1803699"/>
              <a:gd name="connsiteX0" fmla="*/ 1211067 w 2114401"/>
              <a:gd name="connsiteY0" fmla="*/ 501765 h 1789881"/>
              <a:gd name="connsiteX1" fmla="*/ 801732 w 2114401"/>
              <a:gd name="connsiteY1" fmla="*/ 435743 h 1789881"/>
              <a:gd name="connsiteX2" fmla="*/ 158021 w 2114401"/>
              <a:gd name="connsiteY2" fmla="*/ 0 h 1789881"/>
              <a:gd name="connsiteX3" fmla="*/ 88698 w 2114401"/>
              <a:gd name="connsiteY3" fmla="*/ 270689 h 1789881"/>
              <a:gd name="connsiteX4" fmla="*/ 306570 w 2114401"/>
              <a:gd name="connsiteY4" fmla="*/ 620604 h 1789881"/>
              <a:gd name="connsiteX5" fmla="*/ 174526 w 2114401"/>
              <a:gd name="connsiteY5" fmla="*/ 617303 h 1789881"/>
              <a:gd name="connsiteX6" fmla="*/ 91999 w 2114401"/>
              <a:gd name="connsiteY6" fmla="*/ 574389 h 1789881"/>
              <a:gd name="connsiteX7" fmla="*/ 187731 w 2114401"/>
              <a:gd name="connsiteY7" fmla="*/ 868185 h 1789881"/>
              <a:gd name="connsiteX8" fmla="*/ 474925 w 2114401"/>
              <a:gd name="connsiteY8" fmla="*/ 1046444 h 1789881"/>
              <a:gd name="connsiteX9" fmla="*/ 362688 w 2114401"/>
              <a:gd name="connsiteY9" fmla="*/ 1053046 h 1789881"/>
              <a:gd name="connsiteX10" fmla="*/ 266957 w 2114401"/>
              <a:gd name="connsiteY10" fmla="*/ 1043142 h 1789881"/>
              <a:gd name="connsiteX11" fmla="*/ 392398 w 2114401"/>
              <a:gd name="connsiteY11" fmla="*/ 1267616 h 1789881"/>
              <a:gd name="connsiteX12" fmla="*/ 699399 w 2114401"/>
              <a:gd name="connsiteY12" fmla="*/ 1373251 h 1789881"/>
              <a:gd name="connsiteX13" fmla="*/ 395699 w 2114401"/>
              <a:gd name="connsiteY13" fmla="*/ 1525101 h 1789881"/>
              <a:gd name="connsiteX14" fmla="*/ 2870 w 2114401"/>
              <a:gd name="connsiteY14" fmla="*/ 1574617 h 1789881"/>
              <a:gd name="connsiteX15" fmla="*/ 626775 w 2114401"/>
              <a:gd name="connsiteY15" fmla="*/ 1789187 h 1789881"/>
              <a:gd name="connsiteX16" fmla="*/ 1620401 w 2114401"/>
              <a:gd name="connsiteY16" fmla="*/ 1485488 h 1789881"/>
              <a:gd name="connsiteX17" fmla="*/ 2072648 w 2114401"/>
              <a:gd name="connsiteY17" fmla="*/ 782357 h 1789881"/>
              <a:gd name="connsiteX18" fmla="*/ 2112262 w 2114401"/>
              <a:gd name="connsiteY18" fmla="*/ 376324 h 1789881"/>
              <a:gd name="connsiteX19" fmla="*/ 1211067 w 2114401"/>
              <a:gd name="connsiteY19" fmla="*/ 501765 h 1789881"/>
              <a:gd name="connsiteX0" fmla="*/ 1211067 w 2133173"/>
              <a:gd name="connsiteY0" fmla="*/ 501765 h 1789241"/>
              <a:gd name="connsiteX1" fmla="*/ 801732 w 2133173"/>
              <a:gd name="connsiteY1" fmla="*/ 435743 h 1789241"/>
              <a:gd name="connsiteX2" fmla="*/ 158021 w 2133173"/>
              <a:gd name="connsiteY2" fmla="*/ 0 h 1789241"/>
              <a:gd name="connsiteX3" fmla="*/ 88698 w 2133173"/>
              <a:gd name="connsiteY3" fmla="*/ 270689 h 1789241"/>
              <a:gd name="connsiteX4" fmla="*/ 306570 w 2133173"/>
              <a:gd name="connsiteY4" fmla="*/ 620604 h 1789241"/>
              <a:gd name="connsiteX5" fmla="*/ 174526 w 2133173"/>
              <a:gd name="connsiteY5" fmla="*/ 617303 h 1789241"/>
              <a:gd name="connsiteX6" fmla="*/ 91999 w 2133173"/>
              <a:gd name="connsiteY6" fmla="*/ 574389 h 1789241"/>
              <a:gd name="connsiteX7" fmla="*/ 187731 w 2133173"/>
              <a:gd name="connsiteY7" fmla="*/ 868185 h 1789241"/>
              <a:gd name="connsiteX8" fmla="*/ 474925 w 2133173"/>
              <a:gd name="connsiteY8" fmla="*/ 1046444 h 1789241"/>
              <a:gd name="connsiteX9" fmla="*/ 362688 w 2133173"/>
              <a:gd name="connsiteY9" fmla="*/ 1053046 h 1789241"/>
              <a:gd name="connsiteX10" fmla="*/ 266957 w 2133173"/>
              <a:gd name="connsiteY10" fmla="*/ 1043142 h 1789241"/>
              <a:gd name="connsiteX11" fmla="*/ 392398 w 2133173"/>
              <a:gd name="connsiteY11" fmla="*/ 1267616 h 1789241"/>
              <a:gd name="connsiteX12" fmla="*/ 699399 w 2133173"/>
              <a:gd name="connsiteY12" fmla="*/ 1373251 h 1789241"/>
              <a:gd name="connsiteX13" fmla="*/ 395699 w 2133173"/>
              <a:gd name="connsiteY13" fmla="*/ 1525101 h 1789241"/>
              <a:gd name="connsiteX14" fmla="*/ 2870 w 2133173"/>
              <a:gd name="connsiteY14" fmla="*/ 1574617 h 1789241"/>
              <a:gd name="connsiteX15" fmla="*/ 626775 w 2133173"/>
              <a:gd name="connsiteY15" fmla="*/ 1789187 h 1789241"/>
              <a:gd name="connsiteX16" fmla="*/ 1521369 w 2133173"/>
              <a:gd name="connsiteY16" fmla="*/ 1554810 h 1789241"/>
              <a:gd name="connsiteX17" fmla="*/ 2072648 w 2133173"/>
              <a:gd name="connsiteY17" fmla="*/ 782357 h 1789241"/>
              <a:gd name="connsiteX18" fmla="*/ 2112262 w 2133173"/>
              <a:gd name="connsiteY18" fmla="*/ 376324 h 1789241"/>
              <a:gd name="connsiteX19" fmla="*/ 1211067 w 2133173"/>
              <a:gd name="connsiteY19" fmla="*/ 501765 h 1789241"/>
              <a:gd name="connsiteX0" fmla="*/ 1211067 w 2118129"/>
              <a:gd name="connsiteY0" fmla="*/ 501765 h 1789241"/>
              <a:gd name="connsiteX1" fmla="*/ 801732 w 2118129"/>
              <a:gd name="connsiteY1" fmla="*/ 435743 h 1789241"/>
              <a:gd name="connsiteX2" fmla="*/ 158021 w 2118129"/>
              <a:gd name="connsiteY2" fmla="*/ 0 h 1789241"/>
              <a:gd name="connsiteX3" fmla="*/ 88698 w 2118129"/>
              <a:gd name="connsiteY3" fmla="*/ 270689 h 1789241"/>
              <a:gd name="connsiteX4" fmla="*/ 306570 w 2118129"/>
              <a:gd name="connsiteY4" fmla="*/ 620604 h 1789241"/>
              <a:gd name="connsiteX5" fmla="*/ 174526 w 2118129"/>
              <a:gd name="connsiteY5" fmla="*/ 617303 h 1789241"/>
              <a:gd name="connsiteX6" fmla="*/ 91999 w 2118129"/>
              <a:gd name="connsiteY6" fmla="*/ 574389 h 1789241"/>
              <a:gd name="connsiteX7" fmla="*/ 187731 w 2118129"/>
              <a:gd name="connsiteY7" fmla="*/ 868185 h 1789241"/>
              <a:gd name="connsiteX8" fmla="*/ 474925 w 2118129"/>
              <a:gd name="connsiteY8" fmla="*/ 1046444 h 1789241"/>
              <a:gd name="connsiteX9" fmla="*/ 362688 w 2118129"/>
              <a:gd name="connsiteY9" fmla="*/ 1053046 h 1789241"/>
              <a:gd name="connsiteX10" fmla="*/ 266957 w 2118129"/>
              <a:gd name="connsiteY10" fmla="*/ 1043142 h 1789241"/>
              <a:gd name="connsiteX11" fmla="*/ 392398 w 2118129"/>
              <a:gd name="connsiteY11" fmla="*/ 1267616 h 1789241"/>
              <a:gd name="connsiteX12" fmla="*/ 699399 w 2118129"/>
              <a:gd name="connsiteY12" fmla="*/ 1373251 h 1789241"/>
              <a:gd name="connsiteX13" fmla="*/ 395699 w 2118129"/>
              <a:gd name="connsiteY13" fmla="*/ 1525101 h 1789241"/>
              <a:gd name="connsiteX14" fmla="*/ 2870 w 2118129"/>
              <a:gd name="connsiteY14" fmla="*/ 1574617 h 1789241"/>
              <a:gd name="connsiteX15" fmla="*/ 626775 w 2118129"/>
              <a:gd name="connsiteY15" fmla="*/ 1789187 h 1789241"/>
              <a:gd name="connsiteX16" fmla="*/ 1521369 w 2118129"/>
              <a:gd name="connsiteY16" fmla="*/ 1554810 h 1789241"/>
              <a:gd name="connsiteX17" fmla="*/ 2033035 w 2118129"/>
              <a:gd name="connsiteY17" fmla="*/ 897895 h 1789241"/>
              <a:gd name="connsiteX18" fmla="*/ 2112262 w 2118129"/>
              <a:gd name="connsiteY18" fmla="*/ 376324 h 1789241"/>
              <a:gd name="connsiteX19" fmla="*/ 1211067 w 2118129"/>
              <a:gd name="connsiteY19" fmla="*/ 501765 h 1789241"/>
              <a:gd name="connsiteX0" fmla="*/ 1211067 w 2115378"/>
              <a:gd name="connsiteY0" fmla="*/ 501765 h 1789241"/>
              <a:gd name="connsiteX1" fmla="*/ 801732 w 2115378"/>
              <a:gd name="connsiteY1" fmla="*/ 435743 h 1789241"/>
              <a:gd name="connsiteX2" fmla="*/ 158021 w 2115378"/>
              <a:gd name="connsiteY2" fmla="*/ 0 h 1789241"/>
              <a:gd name="connsiteX3" fmla="*/ 88698 w 2115378"/>
              <a:gd name="connsiteY3" fmla="*/ 270689 h 1789241"/>
              <a:gd name="connsiteX4" fmla="*/ 306570 w 2115378"/>
              <a:gd name="connsiteY4" fmla="*/ 620604 h 1789241"/>
              <a:gd name="connsiteX5" fmla="*/ 174526 w 2115378"/>
              <a:gd name="connsiteY5" fmla="*/ 617303 h 1789241"/>
              <a:gd name="connsiteX6" fmla="*/ 91999 w 2115378"/>
              <a:gd name="connsiteY6" fmla="*/ 574389 h 1789241"/>
              <a:gd name="connsiteX7" fmla="*/ 187731 w 2115378"/>
              <a:gd name="connsiteY7" fmla="*/ 868185 h 1789241"/>
              <a:gd name="connsiteX8" fmla="*/ 474925 w 2115378"/>
              <a:gd name="connsiteY8" fmla="*/ 1046444 h 1789241"/>
              <a:gd name="connsiteX9" fmla="*/ 362688 w 2115378"/>
              <a:gd name="connsiteY9" fmla="*/ 1053046 h 1789241"/>
              <a:gd name="connsiteX10" fmla="*/ 266957 w 2115378"/>
              <a:gd name="connsiteY10" fmla="*/ 1043142 h 1789241"/>
              <a:gd name="connsiteX11" fmla="*/ 392398 w 2115378"/>
              <a:gd name="connsiteY11" fmla="*/ 1267616 h 1789241"/>
              <a:gd name="connsiteX12" fmla="*/ 699399 w 2115378"/>
              <a:gd name="connsiteY12" fmla="*/ 1373251 h 1789241"/>
              <a:gd name="connsiteX13" fmla="*/ 395699 w 2115378"/>
              <a:gd name="connsiteY13" fmla="*/ 1525101 h 1789241"/>
              <a:gd name="connsiteX14" fmla="*/ 2870 w 2115378"/>
              <a:gd name="connsiteY14" fmla="*/ 1574617 h 1789241"/>
              <a:gd name="connsiteX15" fmla="*/ 626775 w 2115378"/>
              <a:gd name="connsiteY15" fmla="*/ 1789187 h 1789241"/>
              <a:gd name="connsiteX16" fmla="*/ 1521369 w 2115378"/>
              <a:gd name="connsiteY16" fmla="*/ 1554810 h 1789241"/>
              <a:gd name="connsiteX17" fmla="*/ 2033035 w 2115378"/>
              <a:gd name="connsiteY17" fmla="*/ 897895 h 1789241"/>
              <a:gd name="connsiteX18" fmla="*/ 2112262 w 2115378"/>
              <a:gd name="connsiteY18" fmla="*/ 376324 h 1789241"/>
              <a:gd name="connsiteX19" fmla="*/ 1211067 w 2115378"/>
              <a:gd name="connsiteY19" fmla="*/ 501765 h 1789241"/>
              <a:gd name="connsiteX0" fmla="*/ 1211067 w 2114389"/>
              <a:gd name="connsiteY0" fmla="*/ 501765 h 1789241"/>
              <a:gd name="connsiteX1" fmla="*/ 801732 w 2114389"/>
              <a:gd name="connsiteY1" fmla="*/ 435743 h 1789241"/>
              <a:gd name="connsiteX2" fmla="*/ 158021 w 2114389"/>
              <a:gd name="connsiteY2" fmla="*/ 0 h 1789241"/>
              <a:gd name="connsiteX3" fmla="*/ 88698 w 2114389"/>
              <a:gd name="connsiteY3" fmla="*/ 270689 h 1789241"/>
              <a:gd name="connsiteX4" fmla="*/ 306570 w 2114389"/>
              <a:gd name="connsiteY4" fmla="*/ 620604 h 1789241"/>
              <a:gd name="connsiteX5" fmla="*/ 174526 w 2114389"/>
              <a:gd name="connsiteY5" fmla="*/ 617303 h 1789241"/>
              <a:gd name="connsiteX6" fmla="*/ 91999 w 2114389"/>
              <a:gd name="connsiteY6" fmla="*/ 574389 h 1789241"/>
              <a:gd name="connsiteX7" fmla="*/ 187731 w 2114389"/>
              <a:gd name="connsiteY7" fmla="*/ 868185 h 1789241"/>
              <a:gd name="connsiteX8" fmla="*/ 474925 w 2114389"/>
              <a:gd name="connsiteY8" fmla="*/ 1046444 h 1789241"/>
              <a:gd name="connsiteX9" fmla="*/ 362688 w 2114389"/>
              <a:gd name="connsiteY9" fmla="*/ 1053046 h 1789241"/>
              <a:gd name="connsiteX10" fmla="*/ 266957 w 2114389"/>
              <a:gd name="connsiteY10" fmla="*/ 1043142 h 1789241"/>
              <a:gd name="connsiteX11" fmla="*/ 392398 w 2114389"/>
              <a:gd name="connsiteY11" fmla="*/ 1267616 h 1789241"/>
              <a:gd name="connsiteX12" fmla="*/ 699399 w 2114389"/>
              <a:gd name="connsiteY12" fmla="*/ 1373251 h 1789241"/>
              <a:gd name="connsiteX13" fmla="*/ 395699 w 2114389"/>
              <a:gd name="connsiteY13" fmla="*/ 1525101 h 1789241"/>
              <a:gd name="connsiteX14" fmla="*/ 2870 w 2114389"/>
              <a:gd name="connsiteY14" fmla="*/ 1574617 h 1789241"/>
              <a:gd name="connsiteX15" fmla="*/ 626775 w 2114389"/>
              <a:gd name="connsiteY15" fmla="*/ 1789187 h 1789241"/>
              <a:gd name="connsiteX16" fmla="*/ 1521369 w 2114389"/>
              <a:gd name="connsiteY16" fmla="*/ 1554810 h 1789241"/>
              <a:gd name="connsiteX17" fmla="*/ 2019831 w 2114389"/>
              <a:gd name="connsiteY17" fmla="*/ 934207 h 1789241"/>
              <a:gd name="connsiteX18" fmla="*/ 2112262 w 2114389"/>
              <a:gd name="connsiteY18" fmla="*/ 376324 h 1789241"/>
              <a:gd name="connsiteX19" fmla="*/ 1211067 w 2114389"/>
              <a:gd name="connsiteY19" fmla="*/ 501765 h 1789241"/>
              <a:gd name="connsiteX0" fmla="*/ 1211067 w 2114389"/>
              <a:gd name="connsiteY0" fmla="*/ 501765 h 1789241"/>
              <a:gd name="connsiteX1" fmla="*/ 801732 w 2114389"/>
              <a:gd name="connsiteY1" fmla="*/ 435743 h 1789241"/>
              <a:gd name="connsiteX2" fmla="*/ 158021 w 2114389"/>
              <a:gd name="connsiteY2" fmla="*/ 0 h 1789241"/>
              <a:gd name="connsiteX3" fmla="*/ 88698 w 2114389"/>
              <a:gd name="connsiteY3" fmla="*/ 270689 h 1789241"/>
              <a:gd name="connsiteX4" fmla="*/ 306570 w 2114389"/>
              <a:gd name="connsiteY4" fmla="*/ 620604 h 1789241"/>
              <a:gd name="connsiteX5" fmla="*/ 174526 w 2114389"/>
              <a:gd name="connsiteY5" fmla="*/ 617303 h 1789241"/>
              <a:gd name="connsiteX6" fmla="*/ 91999 w 2114389"/>
              <a:gd name="connsiteY6" fmla="*/ 574389 h 1789241"/>
              <a:gd name="connsiteX7" fmla="*/ 187731 w 2114389"/>
              <a:gd name="connsiteY7" fmla="*/ 868185 h 1789241"/>
              <a:gd name="connsiteX8" fmla="*/ 474925 w 2114389"/>
              <a:gd name="connsiteY8" fmla="*/ 1046444 h 1789241"/>
              <a:gd name="connsiteX9" fmla="*/ 362688 w 2114389"/>
              <a:gd name="connsiteY9" fmla="*/ 1053046 h 1789241"/>
              <a:gd name="connsiteX10" fmla="*/ 266957 w 2114389"/>
              <a:gd name="connsiteY10" fmla="*/ 1043142 h 1789241"/>
              <a:gd name="connsiteX11" fmla="*/ 392398 w 2114389"/>
              <a:gd name="connsiteY11" fmla="*/ 1267616 h 1789241"/>
              <a:gd name="connsiteX12" fmla="*/ 699399 w 2114389"/>
              <a:gd name="connsiteY12" fmla="*/ 1373251 h 1789241"/>
              <a:gd name="connsiteX13" fmla="*/ 395699 w 2114389"/>
              <a:gd name="connsiteY13" fmla="*/ 1525101 h 1789241"/>
              <a:gd name="connsiteX14" fmla="*/ 2870 w 2114389"/>
              <a:gd name="connsiteY14" fmla="*/ 1574617 h 1789241"/>
              <a:gd name="connsiteX15" fmla="*/ 626775 w 2114389"/>
              <a:gd name="connsiteY15" fmla="*/ 1789187 h 1789241"/>
              <a:gd name="connsiteX16" fmla="*/ 1521369 w 2114389"/>
              <a:gd name="connsiteY16" fmla="*/ 1554810 h 1789241"/>
              <a:gd name="connsiteX17" fmla="*/ 2019831 w 2114389"/>
              <a:gd name="connsiteY17" fmla="*/ 934207 h 1789241"/>
              <a:gd name="connsiteX18" fmla="*/ 2112262 w 2114389"/>
              <a:gd name="connsiteY18" fmla="*/ 376324 h 1789241"/>
              <a:gd name="connsiteX19" fmla="*/ 1211067 w 2114389"/>
              <a:gd name="connsiteY19" fmla="*/ 501765 h 1789241"/>
              <a:gd name="connsiteX0" fmla="*/ 1211067 w 2114389"/>
              <a:gd name="connsiteY0" fmla="*/ 501765 h 1802441"/>
              <a:gd name="connsiteX1" fmla="*/ 801732 w 2114389"/>
              <a:gd name="connsiteY1" fmla="*/ 435743 h 1802441"/>
              <a:gd name="connsiteX2" fmla="*/ 158021 w 2114389"/>
              <a:gd name="connsiteY2" fmla="*/ 0 h 1802441"/>
              <a:gd name="connsiteX3" fmla="*/ 88698 w 2114389"/>
              <a:gd name="connsiteY3" fmla="*/ 270689 h 1802441"/>
              <a:gd name="connsiteX4" fmla="*/ 306570 w 2114389"/>
              <a:gd name="connsiteY4" fmla="*/ 620604 h 1802441"/>
              <a:gd name="connsiteX5" fmla="*/ 174526 w 2114389"/>
              <a:gd name="connsiteY5" fmla="*/ 617303 h 1802441"/>
              <a:gd name="connsiteX6" fmla="*/ 91999 w 2114389"/>
              <a:gd name="connsiteY6" fmla="*/ 574389 h 1802441"/>
              <a:gd name="connsiteX7" fmla="*/ 187731 w 2114389"/>
              <a:gd name="connsiteY7" fmla="*/ 868185 h 1802441"/>
              <a:gd name="connsiteX8" fmla="*/ 474925 w 2114389"/>
              <a:gd name="connsiteY8" fmla="*/ 1046444 h 1802441"/>
              <a:gd name="connsiteX9" fmla="*/ 362688 w 2114389"/>
              <a:gd name="connsiteY9" fmla="*/ 1053046 h 1802441"/>
              <a:gd name="connsiteX10" fmla="*/ 266957 w 2114389"/>
              <a:gd name="connsiteY10" fmla="*/ 1043142 h 1802441"/>
              <a:gd name="connsiteX11" fmla="*/ 392398 w 2114389"/>
              <a:gd name="connsiteY11" fmla="*/ 1267616 h 1802441"/>
              <a:gd name="connsiteX12" fmla="*/ 699399 w 2114389"/>
              <a:gd name="connsiteY12" fmla="*/ 1373251 h 1802441"/>
              <a:gd name="connsiteX13" fmla="*/ 395699 w 2114389"/>
              <a:gd name="connsiteY13" fmla="*/ 1525101 h 1802441"/>
              <a:gd name="connsiteX14" fmla="*/ 2870 w 2114389"/>
              <a:gd name="connsiteY14" fmla="*/ 1574617 h 1802441"/>
              <a:gd name="connsiteX15" fmla="*/ 781926 w 2114389"/>
              <a:gd name="connsiteY15" fmla="*/ 1802391 h 1802441"/>
              <a:gd name="connsiteX16" fmla="*/ 1521369 w 2114389"/>
              <a:gd name="connsiteY16" fmla="*/ 1554810 h 1802441"/>
              <a:gd name="connsiteX17" fmla="*/ 2019831 w 2114389"/>
              <a:gd name="connsiteY17" fmla="*/ 934207 h 1802441"/>
              <a:gd name="connsiteX18" fmla="*/ 2112262 w 2114389"/>
              <a:gd name="connsiteY18" fmla="*/ 376324 h 1802441"/>
              <a:gd name="connsiteX19" fmla="*/ 1211067 w 2114389"/>
              <a:gd name="connsiteY19" fmla="*/ 501765 h 1802441"/>
              <a:gd name="connsiteX0" fmla="*/ 1211189 w 2114511"/>
              <a:gd name="connsiteY0" fmla="*/ 501765 h 1802460"/>
              <a:gd name="connsiteX1" fmla="*/ 801854 w 2114511"/>
              <a:gd name="connsiteY1" fmla="*/ 435743 h 1802460"/>
              <a:gd name="connsiteX2" fmla="*/ 158143 w 2114511"/>
              <a:gd name="connsiteY2" fmla="*/ 0 h 1802460"/>
              <a:gd name="connsiteX3" fmla="*/ 88820 w 2114511"/>
              <a:gd name="connsiteY3" fmla="*/ 270689 h 1802460"/>
              <a:gd name="connsiteX4" fmla="*/ 306692 w 2114511"/>
              <a:gd name="connsiteY4" fmla="*/ 620604 h 1802460"/>
              <a:gd name="connsiteX5" fmla="*/ 174648 w 2114511"/>
              <a:gd name="connsiteY5" fmla="*/ 617303 h 1802460"/>
              <a:gd name="connsiteX6" fmla="*/ 92121 w 2114511"/>
              <a:gd name="connsiteY6" fmla="*/ 574389 h 1802460"/>
              <a:gd name="connsiteX7" fmla="*/ 187853 w 2114511"/>
              <a:gd name="connsiteY7" fmla="*/ 868185 h 1802460"/>
              <a:gd name="connsiteX8" fmla="*/ 475047 w 2114511"/>
              <a:gd name="connsiteY8" fmla="*/ 1046444 h 1802460"/>
              <a:gd name="connsiteX9" fmla="*/ 362810 w 2114511"/>
              <a:gd name="connsiteY9" fmla="*/ 1053046 h 1802460"/>
              <a:gd name="connsiteX10" fmla="*/ 267079 w 2114511"/>
              <a:gd name="connsiteY10" fmla="*/ 1043142 h 1802460"/>
              <a:gd name="connsiteX11" fmla="*/ 392520 w 2114511"/>
              <a:gd name="connsiteY11" fmla="*/ 1267616 h 1802460"/>
              <a:gd name="connsiteX12" fmla="*/ 699521 w 2114511"/>
              <a:gd name="connsiteY12" fmla="*/ 1373251 h 1802460"/>
              <a:gd name="connsiteX13" fmla="*/ 395821 w 2114511"/>
              <a:gd name="connsiteY13" fmla="*/ 1525101 h 1802460"/>
              <a:gd name="connsiteX14" fmla="*/ 2992 w 2114511"/>
              <a:gd name="connsiteY14" fmla="*/ 1577918 h 1802460"/>
              <a:gd name="connsiteX15" fmla="*/ 782048 w 2114511"/>
              <a:gd name="connsiteY15" fmla="*/ 1802391 h 1802460"/>
              <a:gd name="connsiteX16" fmla="*/ 1521491 w 2114511"/>
              <a:gd name="connsiteY16" fmla="*/ 1554810 h 1802460"/>
              <a:gd name="connsiteX17" fmla="*/ 2019953 w 2114511"/>
              <a:gd name="connsiteY17" fmla="*/ 934207 h 1802460"/>
              <a:gd name="connsiteX18" fmla="*/ 2112384 w 2114511"/>
              <a:gd name="connsiteY18" fmla="*/ 376324 h 1802460"/>
              <a:gd name="connsiteX19" fmla="*/ 1211189 w 2114511"/>
              <a:gd name="connsiteY19" fmla="*/ 501765 h 1802460"/>
              <a:gd name="connsiteX0" fmla="*/ 1211189 w 2114511"/>
              <a:gd name="connsiteY0" fmla="*/ 501765 h 1802494"/>
              <a:gd name="connsiteX1" fmla="*/ 801854 w 2114511"/>
              <a:gd name="connsiteY1" fmla="*/ 435743 h 1802494"/>
              <a:gd name="connsiteX2" fmla="*/ 158143 w 2114511"/>
              <a:gd name="connsiteY2" fmla="*/ 0 h 1802494"/>
              <a:gd name="connsiteX3" fmla="*/ 88820 w 2114511"/>
              <a:gd name="connsiteY3" fmla="*/ 270689 h 1802494"/>
              <a:gd name="connsiteX4" fmla="*/ 306692 w 2114511"/>
              <a:gd name="connsiteY4" fmla="*/ 620604 h 1802494"/>
              <a:gd name="connsiteX5" fmla="*/ 174648 w 2114511"/>
              <a:gd name="connsiteY5" fmla="*/ 617303 h 1802494"/>
              <a:gd name="connsiteX6" fmla="*/ 92121 w 2114511"/>
              <a:gd name="connsiteY6" fmla="*/ 574389 h 1802494"/>
              <a:gd name="connsiteX7" fmla="*/ 187853 w 2114511"/>
              <a:gd name="connsiteY7" fmla="*/ 868185 h 1802494"/>
              <a:gd name="connsiteX8" fmla="*/ 475047 w 2114511"/>
              <a:gd name="connsiteY8" fmla="*/ 1046444 h 1802494"/>
              <a:gd name="connsiteX9" fmla="*/ 362810 w 2114511"/>
              <a:gd name="connsiteY9" fmla="*/ 1053046 h 1802494"/>
              <a:gd name="connsiteX10" fmla="*/ 267079 w 2114511"/>
              <a:gd name="connsiteY10" fmla="*/ 1043142 h 1802494"/>
              <a:gd name="connsiteX11" fmla="*/ 392520 w 2114511"/>
              <a:gd name="connsiteY11" fmla="*/ 1267616 h 1802494"/>
              <a:gd name="connsiteX12" fmla="*/ 699521 w 2114511"/>
              <a:gd name="connsiteY12" fmla="*/ 1373251 h 1802494"/>
              <a:gd name="connsiteX13" fmla="*/ 395821 w 2114511"/>
              <a:gd name="connsiteY13" fmla="*/ 1525101 h 1802494"/>
              <a:gd name="connsiteX14" fmla="*/ 2992 w 2114511"/>
              <a:gd name="connsiteY14" fmla="*/ 1577918 h 1802494"/>
              <a:gd name="connsiteX15" fmla="*/ 782048 w 2114511"/>
              <a:gd name="connsiteY15" fmla="*/ 1802391 h 1802494"/>
              <a:gd name="connsiteX16" fmla="*/ 1521491 w 2114511"/>
              <a:gd name="connsiteY16" fmla="*/ 1554810 h 1802494"/>
              <a:gd name="connsiteX17" fmla="*/ 2019953 w 2114511"/>
              <a:gd name="connsiteY17" fmla="*/ 934207 h 1802494"/>
              <a:gd name="connsiteX18" fmla="*/ 2112384 w 2114511"/>
              <a:gd name="connsiteY18" fmla="*/ 376324 h 1802494"/>
              <a:gd name="connsiteX19" fmla="*/ 1211189 w 2114511"/>
              <a:gd name="connsiteY19" fmla="*/ 501765 h 1802494"/>
              <a:gd name="connsiteX0" fmla="*/ 1211189 w 2114511"/>
              <a:gd name="connsiteY0" fmla="*/ 501765 h 1792601"/>
              <a:gd name="connsiteX1" fmla="*/ 801854 w 2114511"/>
              <a:gd name="connsiteY1" fmla="*/ 435743 h 1792601"/>
              <a:gd name="connsiteX2" fmla="*/ 158143 w 2114511"/>
              <a:gd name="connsiteY2" fmla="*/ 0 h 1792601"/>
              <a:gd name="connsiteX3" fmla="*/ 88820 w 2114511"/>
              <a:gd name="connsiteY3" fmla="*/ 270689 h 1792601"/>
              <a:gd name="connsiteX4" fmla="*/ 306692 w 2114511"/>
              <a:gd name="connsiteY4" fmla="*/ 620604 h 1792601"/>
              <a:gd name="connsiteX5" fmla="*/ 174648 w 2114511"/>
              <a:gd name="connsiteY5" fmla="*/ 617303 h 1792601"/>
              <a:gd name="connsiteX6" fmla="*/ 92121 w 2114511"/>
              <a:gd name="connsiteY6" fmla="*/ 574389 h 1792601"/>
              <a:gd name="connsiteX7" fmla="*/ 187853 w 2114511"/>
              <a:gd name="connsiteY7" fmla="*/ 868185 h 1792601"/>
              <a:gd name="connsiteX8" fmla="*/ 475047 w 2114511"/>
              <a:gd name="connsiteY8" fmla="*/ 1046444 h 1792601"/>
              <a:gd name="connsiteX9" fmla="*/ 362810 w 2114511"/>
              <a:gd name="connsiteY9" fmla="*/ 1053046 h 1792601"/>
              <a:gd name="connsiteX10" fmla="*/ 267079 w 2114511"/>
              <a:gd name="connsiteY10" fmla="*/ 1043142 h 1792601"/>
              <a:gd name="connsiteX11" fmla="*/ 392520 w 2114511"/>
              <a:gd name="connsiteY11" fmla="*/ 1267616 h 1792601"/>
              <a:gd name="connsiteX12" fmla="*/ 699521 w 2114511"/>
              <a:gd name="connsiteY12" fmla="*/ 1373251 h 1792601"/>
              <a:gd name="connsiteX13" fmla="*/ 395821 w 2114511"/>
              <a:gd name="connsiteY13" fmla="*/ 1525101 h 1792601"/>
              <a:gd name="connsiteX14" fmla="*/ 2992 w 2114511"/>
              <a:gd name="connsiteY14" fmla="*/ 1577918 h 1792601"/>
              <a:gd name="connsiteX15" fmla="*/ 785349 w 2114511"/>
              <a:gd name="connsiteY15" fmla="*/ 1792487 h 1792601"/>
              <a:gd name="connsiteX16" fmla="*/ 1521491 w 2114511"/>
              <a:gd name="connsiteY16" fmla="*/ 1554810 h 1792601"/>
              <a:gd name="connsiteX17" fmla="*/ 2019953 w 2114511"/>
              <a:gd name="connsiteY17" fmla="*/ 934207 h 1792601"/>
              <a:gd name="connsiteX18" fmla="*/ 2112384 w 2114511"/>
              <a:gd name="connsiteY18" fmla="*/ 376324 h 1792601"/>
              <a:gd name="connsiteX19" fmla="*/ 1211189 w 2114511"/>
              <a:gd name="connsiteY19" fmla="*/ 501765 h 1792601"/>
              <a:gd name="connsiteX0" fmla="*/ 1211189 w 2114511"/>
              <a:gd name="connsiteY0" fmla="*/ 501765 h 1793233"/>
              <a:gd name="connsiteX1" fmla="*/ 801854 w 2114511"/>
              <a:gd name="connsiteY1" fmla="*/ 435743 h 1793233"/>
              <a:gd name="connsiteX2" fmla="*/ 158143 w 2114511"/>
              <a:gd name="connsiteY2" fmla="*/ 0 h 1793233"/>
              <a:gd name="connsiteX3" fmla="*/ 88820 w 2114511"/>
              <a:gd name="connsiteY3" fmla="*/ 270689 h 1793233"/>
              <a:gd name="connsiteX4" fmla="*/ 306692 w 2114511"/>
              <a:gd name="connsiteY4" fmla="*/ 620604 h 1793233"/>
              <a:gd name="connsiteX5" fmla="*/ 174648 w 2114511"/>
              <a:gd name="connsiteY5" fmla="*/ 617303 h 1793233"/>
              <a:gd name="connsiteX6" fmla="*/ 92121 w 2114511"/>
              <a:gd name="connsiteY6" fmla="*/ 574389 h 1793233"/>
              <a:gd name="connsiteX7" fmla="*/ 187853 w 2114511"/>
              <a:gd name="connsiteY7" fmla="*/ 868185 h 1793233"/>
              <a:gd name="connsiteX8" fmla="*/ 475047 w 2114511"/>
              <a:gd name="connsiteY8" fmla="*/ 1046444 h 1793233"/>
              <a:gd name="connsiteX9" fmla="*/ 362810 w 2114511"/>
              <a:gd name="connsiteY9" fmla="*/ 1053046 h 1793233"/>
              <a:gd name="connsiteX10" fmla="*/ 267079 w 2114511"/>
              <a:gd name="connsiteY10" fmla="*/ 1043142 h 1793233"/>
              <a:gd name="connsiteX11" fmla="*/ 392520 w 2114511"/>
              <a:gd name="connsiteY11" fmla="*/ 1267616 h 1793233"/>
              <a:gd name="connsiteX12" fmla="*/ 699521 w 2114511"/>
              <a:gd name="connsiteY12" fmla="*/ 1373251 h 1793233"/>
              <a:gd name="connsiteX13" fmla="*/ 395821 w 2114511"/>
              <a:gd name="connsiteY13" fmla="*/ 1525101 h 1793233"/>
              <a:gd name="connsiteX14" fmla="*/ 2992 w 2114511"/>
              <a:gd name="connsiteY14" fmla="*/ 1577918 h 1793233"/>
              <a:gd name="connsiteX15" fmla="*/ 785349 w 2114511"/>
              <a:gd name="connsiteY15" fmla="*/ 1792487 h 1793233"/>
              <a:gd name="connsiteX16" fmla="*/ 1521491 w 2114511"/>
              <a:gd name="connsiteY16" fmla="*/ 1554810 h 1793233"/>
              <a:gd name="connsiteX17" fmla="*/ 2019953 w 2114511"/>
              <a:gd name="connsiteY17" fmla="*/ 934207 h 1793233"/>
              <a:gd name="connsiteX18" fmla="*/ 2112384 w 2114511"/>
              <a:gd name="connsiteY18" fmla="*/ 376324 h 1793233"/>
              <a:gd name="connsiteX19" fmla="*/ 1211189 w 2114511"/>
              <a:gd name="connsiteY19" fmla="*/ 501765 h 1793233"/>
              <a:gd name="connsiteX0" fmla="*/ 1211189 w 2115358"/>
              <a:gd name="connsiteY0" fmla="*/ 501765 h 1792857"/>
              <a:gd name="connsiteX1" fmla="*/ 801854 w 2115358"/>
              <a:gd name="connsiteY1" fmla="*/ 435743 h 1792857"/>
              <a:gd name="connsiteX2" fmla="*/ 158143 w 2115358"/>
              <a:gd name="connsiteY2" fmla="*/ 0 h 1792857"/>
              <a:gd name="connsiteX3" fmla="*/ 88820 w 2115358"/>
              <a:gd name="connsiteY3" fmla="*/ 270689 h 1792857"/>
              <a:gd name="connsiteX4" fmla="*/ 306692 w 2115358"/>
              <a:gd name="connsiteY4" fmla="*/ 620604 h 1792857"/>
              <a:gd name="connsiteX5" fmla="*/ 174648 w 2115358"/>
              <a:gd name="connsiteY5" fmla="*/ 617303 h 1792857"/>
              <a:gd name="connsiteX6" fmla="*/ 92121 w 2115358"/>
              <a:gd name="connsiteY6" fmla="*/ 574389 h 1792857"/>
              <a:gd name="connsiteX7" fmla="*/ 187853 w 2115358"/>
              <a:gd name="connsiteY7" fmla="*/ 868185 h 1792857"/>
              <a:gd name="connsiteX8" fmla="*/ 475047 w 2115358"/>
              <a:gd name="connsiteY8" fmla="*/ 1046444 h 1792857"/>
              <a:gd name="connsiteX9" fmla="*/ 362810 w 2115358"/>
              <a:gd name="connsiteY9" fmla="*/ 1053046 h 1792857"/>
              <a:gd name="connsiteX10" fmla="*/ 267079 w 2115358"/>
              <a:gd name="connsiteY10" fmla="*/ 1043142 h 1792857"/>
              <a:gd name="connsiteX11" fmla="*/ 392520 w 2115358"/>
              <a:gd name="connsiteY11" fmla="*/ 1267616 h 1792857"/>
              <a:gd name="connsiteX12" fmla="*/ 699521 w 2115358"/>
              <a:gd name="connsiteY12" fmla="*/ 1373251 h 1792857"/>
              <a:gd name="connsiteX13" fmla="*/ 395821 w 2115358"/>
              <a:gd name="connsiteY13" fmla="*/ 1525101 h 1792857"/>
              <a:gd name="connsiteX14" fmla="*/ 2992 w 2115358"/>
              <a:gd name="connsiteY14" fmla="*/ 1577918 h 1792857"/>
              <a:gd name="connsiteX15" fmla="*/ 785349 w 2115358"/>
              <a:gd name="connsiteY15" fmla="*/ 1792487 h 1792857"/>
              <a:gd name="connsiteX16" fmla="*/ 1564405 w 2115358"/>
              <a:gd name="connsiteY16" fmla="*/ 1535003 h 1792857"/>
              <a:gd name="connsiteX17" fmla="*/ 2019953 w 2115358"/>
              <a:gd name="connsiteY17" fmla="*/ 934207 h 1792857"/>
              <a:gd name="connsiteX18" fmla="*/ 2112384 w 2115358"/>
              <a:gd name="connsiteY18" fmla="*/ 376324 h 1792857"/>
              <a:gd name="connsiteX19" fmla="*/ 1211189 w 2115358"/>
              <a:gd name="connsiteY19" fmla="*/ 501765 h 1792857"/>
              <a:gd name="connsiteX0" fmla="*/ 1211189 w 2115358"/>
              <a:gd name="connsiteY0" fmla="*/ 501765 h 1792857"/>
              <a:gd name="connsiteX1" fmla="*/ 801854 w 2115358"/>
              <a:gd name="connsiteY1" fmla="*/ 435743 h 1792857"/>
              <a:gd name="connsiteX2" fmla="*/ 158143 w 2115358"/>
              <a:gd name="connsiteY2" fmla="*/ 0 h 1792857"/>
              <a:gd name="connsiteX3" fmla="*/ 88820 w 2115358"/>
              <a:gd name="connsiteY3" fmla="*/ 270689 h 1792857"/>
              <a:gd name="connsiteX4" fmla="*/ 306692 w 2115358"/>
              <a:gd name="connsiteY4" fmla="*/ 620604 h 1792857"/>
              <a:gd name="connsiteX5" fmla="*/ 174648 w 2115358"/>
              <a:gd name="connsiteY5" fmla="*/ 617303 h 1792857"/>
              <a:gd name="connsiteX6" fmla="*/ 92121 w 2115358"/>
              <a:gd name="connsiteY6" fmla="*/ 574389 h 1792857"/>
              <a:gd name="connsiteX7" fmla="*/ 187853 w 2115358"/>
              <a:gd name="connsiteY7" fmla="*/ 868185 h 1792857"/>
              <a:gd name="connsiteX8" fmla="*/ 475047 w 2115358"/>
              <a:gd name="connsiteY8" fmla="*/ 1046444 h 1792857"/>
              <a:gd name="connsiteX9" fmla="*/ 362810 w 2115358"/>
              <a:gd name="connsiteY9" fmla="*/ 1053046 h 1792857"/>
              <a:gd name="connsiteX10" fmla="*/ 267079 w 2115358"/>
              <a:gd name="connsiteY10" fmla="*/ 1043142 h 1792857"/>
              <a:gd name="connsiteX11" fmla="*/ 392520 w 2115358"/>
              <a:gd name="connsiteY11" fmla="*/ 1267616 h 1792857"/>
              <a:gd name="connsiteX12" fmla="*/ 699521 w 2115358"/>
              <a:gd name="connsiteY12" fmla="*/ 1373251 h 1792857"/>
              <a:gd name="connsiteX13" fmla="*/ 395821 w 2115358"/>
              <a:gd name="connsiteY13" fmla="*/ 1525101 h 1792857"/>
              <a:gd name="connsiteX14" fmla="*/ 2992 w 2115358"/>
              <a:gd name="connsiteY14" fmla="*/ 1577918 h 1792857"/>
              <a:gd name="connsiteX15" fmla="*/ 785349 w 2115358"/>
              <a:gd name="connsiteY15" fmla="*/ 1792487 h 1792857"/>
              <a:gd name="connsiteX16" fmla="*/ 1564405 w 2115358"/>
              <a:gd name="connsiteY16" fmla="*/ 1535003 h 1792857"/>
              <a:gd name="connsiteX17" fmla="*/ 2019953 w 2115358"/>
              <a:gd name="connsiteY17" fmla="*/ 934207 h 1792857"/>
              <a:gd name="connsiteX18" fmla="*/ 2112384 w 2115358"/>
              <a:gd name="connsiteY18" fmla="*/ 376324 h 1792857"/>
              <a:gd name="connsiteX19" fmla="*/ 1211189 w 2115358"/>
              <a:gd name="connsiteY19" fmla="*/ 501765 h 1792857"/>
              <a:gd name="connsiteX0" fmla="*/ 1211189 w 2115454"/>
              <a:gd name="connsiteY0" fmla="*/ 501765 h 1793096"/>
              <a:gd name="connsiteX1" fmla="*/ 801854 w 2115454"/>
              <a:gd name="connsiteY1" fmla="*/ 435743 h 1793096"/>
              <a:gd name="connsiteX2" fmla="*/ 158143 w 2115454"/>
              <a:gd name="connsiteY2" fmla="*/ 0 h 1793096"/>
              <a:gd name="connsiteX3" fmla="*/ 88820 w 2115454"/>
              <a:gd name="connsiteY3" fmla="*/ 270689 h 1793096"/>
              <a:gd name="connsiteX4" fmla="*/ 306692 w 2115454"/>
              <a:gd name="connsiteY4" fmla="*/ 620604 h 1793096"/>
              <a:gd name="connsiteX5" fmla="*/ 174648 w 2115454"/>
              <a:gd name="connsiteY5" fmla="*/ 617303 h 1793096"/>
              <a:gd name="connsiteX6" fmla="*/ 92121 w 2115454"/>
              <a:gd name="connsiteY6" fmla="*/ 574389 h 1793096"/>
              <a:gd name="connsiteX7" fmla="*/ 187853 w 2115454"/>
              <a:gd name="connsiteY7" fmla="*/ 868185 h 1793096"/>
              <a:gd name="connsiteX8" fmla="*/ 475047 w 2115454"/>
              <a:gd name="connsiteY8" fmla="*/ 1046444 h 1793096"/>
              <a:gd name="connsiteX9" fmla="*/ 362810 w 2115454"/>
              <a:gd name="connsiteY9" fmla="*/ 1053046 h 1793096"/>
              <a:gd name="connsiteX10" fmla="*/ 267079 w 2115454"/>
              <a:gd name="connsiteY10" fmla="*/ 1043142 h 1793096"/>
              <a:gd name="connsiteX11" fmla="*/ 392520 w 2115454"/>
              <a:gd name="connsiteY11" fmla="*/ 1267616 h 1793096"/>
              <a:gd name="connsiteX12" fmla="*/ 699521 w 2115454"/>
              <a:gd name="connsiteY12" fmla="*/ 1373251 h 1793096"/>
              <a:gd name="connsiteX13" fmla="*/ 395821 w 2115454"/>
              <a:gd name="connsiteY13" fmla="*/ 1525101 h 1793096"/>
              <a:gd name="connsiteX14" fmla="*/ 2992 w 2115454"/>
              <a:gd name="connsiteY14" fmla="*/ 1577918 h 1793096"/>
              <a:gd name="connsiteX15" fmla="*/ 785349 w 2115454"/>
              <a:gd name="connsiteY15" fmla="*/ 1792487 h 1793096"/>
              <a:gd name="connsiteX16" fmla="*/ 1557802 w 2115454"/>
              <a:gd name="connsiteY16" fmla="*/ 1521799 h 1793096"/>
              <a:gd name="connsiteX17" fmla="*/ 2019953 w 2115454"/>
              <a:gd name="connsiteY17" fmla="*/ 934207 h 1793096"/>
              <a:gd name="connsiteX18" fmla="*/ 2112384 w 2115454"/>
              <a:gd name="connsiteY18" fmla="*/ 376324 h 1793096"/>
              <a:gd name="connsiteX19" fmla="*/ 1211189 w 2115454"/>
              <a:gd name="connsiteY19" fmla="*/ 501765 h 1793096"/>
              <a:gd name="connsiteX0" fmla="*/ 1211189 w 2112384"/>
              <a:gd name="connsiteY0" fmla="*/ 501765 h 1793096"/>
              <a:gd name="connsiteX1" fmla="*/ 801854 w 2112384"/>
              <a:gd name="connsiteY1" fmla="*/ 435743 h 1793096"/>
              <a:gd name="connsiteX2" fmla="*/ 158143 w 2112384"/>
              <a:gd name="connsiteY2" fmla="*/ 0 h 1793096"/>
              <a:gd name="connsiteX3" fmla="*/ 88820 w 2112384"/>
              <a:gd name="connsiteY3" fmla="*/ 270689 h 1793096"/>
              <a:gd name="connsiteX4" fmla="*/ 306692 w 2112384"/>
              <a:gd name="connsiteY4" fmla="*/ 620604 h 1793096"/>
              <a:gd name="connsiteX5" fmla="*/ 174648 w 2112384"/>
              <a:gd name="connsiteY5" fmla="*/ 617303 h 1793096"/>
              <a:gd name="connsiteX6" fmla="*/ 92121 w 2112384"/>
              <a:gd name="connsiteY6" fmla="*/ 574389 h 1793096"/>
              <a:gd name="connsiteX7" fmla="*/ 187853 w 2112384"/>
              <a:gd name="connsiteY7" fmla="*/ 868185 h 1793096"/>
              <a:gd name="connsiteX8" fmla="*/ 475047 w 2112384"/>
              <a:gd name="connsiteY8" fmla="*/ 1046444 h 1793096"/>
              <a:gd name="connsiteX9" fmla="*/ 362810 w 2112384"/>
              <a:gd name="connsiteY9" fmla="*/ 1053046 h 1793096"/>
              <a:gd name="connsiteX10" fmla="*/ 267079 w 2112384"/>
              <a:gd name="connsiteY10" fmla="*/ 1043142 h 1793096"/>
              <a:gd name="connsiteX11" fmla="*/ 392520 w 2112384"/>
              <a:gd name="connsiteY11" fmla="*/ 1267616 h 1793096"/>
              <a:gd name="connsiteX12" fmla="*/ 699521 w 2112384"/>
              <a:gd name="connsiteY12" fmla="*/ 1373251 h 1793096"/>
              <a:gd name="connsiteX13" fmla="*/ 395821 w 2112384"/>
              <a:gd name="connsiteY13" fmla="*/ 1525101 h 1793096"/>
              <a:gd name="connsiteX14" fmla="*/ 2992 w 2112384"/>
              <a:gd name="connsiteY14" fmla="*/ 1577918 h 1793096"/>
              <a:gd name="connsiteX15" fmla="*/ 785349 w 2112384"/>
              <a:gd name="connsiteY15" fmla="*/ 1792487 h 1793096"/>
              <a:gd name="connsiteX16" fmla="*/ 1557802 w 2112384"/>
              <a:gd name="connsiteY16" fmla="*/ 1521799 h 1793096"/>
              <a:gd name="connsiteX17" fmla="*/ 2019953 w 2112384"/>
              <a:gd name="connsiteY17" fmla="*/ 934207 h 1793096"/>
              <a:gd name="connsiteX18" fmla="*/ 2112384 w 2112384"/>
              <a:gd name="connsiteY18" fmla="*/ 376324 h 1793096"/>
              <a:gd name="connsiteX19" fmla="*/ 1211189 w 2112384"/>
              <a:gd name="connsiteY19" fmla="*/ 501765 h 1793096"/>
              <a:gd name="connsiteX0" fmla="*/ 1211189 w 2112384"/>
              <a:gd name="connsiteY0" fmla="*/ 501765 h 1793096"/>
              <a:gd name="connsiteX1" fmla="*/ 801854 w 2112384"/>
              <a:gd name="connsiteY1" fmla="*/ 435743 h 1793096"/>
              <a:gd name="connsiteX2" fmla="*/ 158143 w 2112384"/>
              <a:gd name="connsiteY2" fmla="*/ 0 h 1793096"/>
              <a:gd name="connsiteX3" fmla="*/ 88820 w 2112384"/>
              <a:gd name="connsiteY3" fmla="*/ 270689 h 1793096"/>
              <a:gd name="connsiteX4" fmla="*/ 306692 w 2112384"/>
              <a:gd name="connsiteY4" fmla="*/ 620604 h 1793096"/>
              <a:gd name="connsiteX5" fmla="*/ 174648 w 2112384"/>
              <a:gd name="connsiteY5" fmla="*/ 617303 h 1793096"/>
              <a:gd name="connsiteX6" fmla="*/ 92121 w 2112384"/>
              <a:gd name="connsiteY6" fmla="*/ 574389 h 1793096"/>
              <a:gd name="connsiteX7" fmla="*/ 187853 w 2112384"/>
              <a:gd name="connsiteY7" fmla="*/ 868185 h 1793096"/>
              <a:gd name="connsiteX8" fmla="*/ 475047 w 2112384"/>
              <a:gd name="connsiteY8" fmla="*/ 1046444 h 1793096"/>
              <a:gd name="connsiteX9" fmla="*/ 362810 w 2112384"/>
              <a:gd name="connsiteY9" fmla="*/ 1053046 h 1793096"/>
              <a:gd name="connsiteX10" fmla="*/ 267079 w 2112384"/>
              <a:gd name="connsiteY10" fmla="*/ 1043142 h 1793096"/>
              <a:gd name="connsiteX11" fmla="*/ 392520 w 2112384"/>
              <a:gd name="connsiteY11" fmla="*/ 1267616 h 1793096"/>
              <a:gd name="connsiteX12" fmla="*/ 699521 w 2112384"/>
              <a:gd name="connsiteY12" fmla="*/ 1373251 h 1793096"/>
              <a:gd name="connsiteX13" fmla="*/ 395821 w 2112384"/>
              <a:gd name="connsiteY13" fmla="*/ 1525101 h 1793096"/>
              <a:gd name="connsiteX14" fmla="*/ 2992 w 2112384"/>
              <a:gd name="connsiteY14" fmla="*/ 1577918 h 1793096"/>
              <a:gd name="connsiteX15" fmla="*/ 785349 w 2112384"/>
              <a:gd name="connsiteY15" fmla="*/ 1792487 h 1793096"/>
              <a:gd name="connsiteX16" fmla="*/ 1557802 w 2112384"/>
              <a:gd name="connsiteY16" fmla="*/ 1521799 h 1793096"/>
              <a:gd name="connsiteX17" fmla="*/ 1967136 w 2112384"/>
              <a:gd name="connsiteY17" fmla="*/ 1043142 h 1793096"/>
              <a:gd name="connsiteX18" fmla="*/ 2112384 w 2112384"/>
              <a:gd name="connsiteY18" fmla="*/ 376324 h 1793096"/>
              <a:gd name="connsiteX19" fmla="*/ 1211189 w 2112384"/>
              <a:gd name="connsiteY19" fmla="*/ 501765 h 1793096"/>
              <a:gd name="connsiteX0" fmla="*/ 1211189 w 2112384"/>
              <a:gd name="connsiteY0" fmla="*/ 501765 h 1793096"/>
              <a:gd name="connsiteX1" fmla="*/ 801854 w 2112384"/>
              <a:gd name="connsiteY1" fmla="*/ 435743 h 1793096"/>
              <a:gd name="connsiteX2" fmla="*/ 158143 w 2112384"/>
              <a:gd name="connsiteY2" fmla="*/ 0 h 1793096"/>
              <a:gd name="connsiteX3" fmla="*/ 88820 w 2112384"/>
              <a:gd name="connsiteY3" fmla="*/ 270689 h 1793096"/>
              <a:gd name="connsiteX4" fmla="*/ 306692 w 2112384"/>
              <a:gd name="connsiteY4" fmla="*/ 620604 h 1793096"/>
              <a:gd name="connsiteX5" fmla="*/ 174648 w 2112384"/>
              <a:gd name="connsiteY5" fmla="*/ 617303 h 1793096"/>
              <a:gd name="connsiteX6" fmla="*/ 92121 w 2112384"/>
              <a:gd name="connsiteY6" fmla="*/ 574389 h 1793096"/>
              <a:gd name="connsiteX7" fmla="*/ 187853 w 2112384"/>
              <a:gd name="connsiteY7" fmla="*/ 868185 h 1793096"/>
              <a:gd name="connsiteX8" fmla="*/ 475047 w 2112384"/>
              <a:gd name="connsiteY8" fmla="*/ 1046444 h 1793096"/>
              <a:gd name="connsiteX9" fmla="*/ 362810 w 2112384"/>
              <a:gd name="connsiteY9" fmla="*/ 1053046 h 1793096"/>
              <a:gd name="connsiteX10" fmla="*/ 267079 w 2112384"/>
              <a:gd name="connsiteY10" fmla="*/ 1043142 h 1793096"/>
              <a:gd name="connsiteX11" fmla="*/ 392520 w 2112384"/>
              <a:gd name="connsiteY11" fmla="*/ 1267616 h 1793096"/>
              <a:gd name="connsiteX12" fmla="*/ 699521 w 2112384"/>
              <a:gd name="connsiteY12" fmla="*/ 1373251 h 1793096"/>
              <a:gd name="connsiteX13" fmla="*/ 395821 w 2112384"/>
              <a:gd name="connsiteY13" fmla="*/ 1525101 h 1793096"/>
              <a:gd name="connsiteX14" fmla="*/ 2992 w 2112384"/>
              <a:gd name="connsiteY14" fmla="*/ 1577918 h 1793096"/>
              <a:gd name="connsiteX15" fmla="*/ 785349 w 2112384"/>
              <a:gd name="connsiteY15" fmla="*/ 1792487 h 1793096"/>
              <a:gd name="connsiteX16" fmla="*/ 1557802 w 2112384"/>
              <a:gd name="connsiteY16" fmla="*/ 1521799 h 1793096"/>
              <a:gd name="connsiteX17" fmla="*/ 1967136 w 2112384"/>
              <a:gd name="connsiteY17" fmla="*/ 1043142 h 1793096"/>
              <a:gd name="connsiteX18" fmla="*/ 2112384 w 2112384"/>
              <a:gd name="connsiteY18" fmla="*/ 376324 h 1793096"/>
              <a:gd name="connsiteX19" fmla="*/ 1211189 w 2112384"/>
              <a:gd name="connsiteY19" fmla="*/ 501765 h 1793096"/>
              <a:gd name="connsiteX0" fmla="*/ 1211189 w 2112384"/>
              <a:gd name="connsiteY0" fmla="*/ 501765 h 1793096"/>
              <a:gd name="connsiteX1" fmla="*/ 801854 w 2112384"/>
              <a:gd name="connsiteY1" fmla="*/ 435743 h 1793096"/>
              <a:gd name="connsiteX2" fmla="*/ 158143 w 2112384"/>
              <a:gd name="connsiteY2" fmla="*/ 0 h 1793096"/>
              <a:gd name="connsiteX3" fmla="*/ 88820 w 2112384"/>
              <a:gd name="connsiteY3" fmla="*/ 270689 h 1793096"/>
              <a:gd name="connsiteX4" fmla="*/ 306692 w 2112384"/>
              <a:gd name="connsiteY4" fmla="*/ 620604 h 1793096"/>
              <a:gd name="connsiteX5" fmla="*/ 174648 w 2112384"/>
              <a:gd name="connsiteY5" fmla="*/ 617303 h 1793096"/>
              <a:gd name="connsiteX6" fmla="*/ 92121 w 2112384"/>
              <a:gd name="connsiteY6" fmla="*/ 574389 h 1793096"/>
              <a:gd name="connsiteX7" fmla="*/ 187853 w 2112384"/>
              <a:gd name="connsiteY7" fmla="*/ 868185 h 1793096"/>
              <a:gd name="connsiteX8" fmla="*/ 475047 w 2112384"/>
              <a:gd name="connsiteY8" fmla="*/ 1046444 h 1793096"/>
              <a:gd name="connsiteX9" fmla="*/ 362810 w 2112384"/>
              <a:gd name="connsiteY9" fmla="*/ 1053046 h 1793096"/>
              <a:gd name="connsiteX10" fmla="*/ 267079 w 2112384"/>
              <a:gd name="connsiteY10" fmla="*/ 1043142 h 1793096"/>
              <a:gd name="connsiteX11" fmla="*/ 392520 w 2112384"/>
              <a:gd name="connsiteY11" fmla="*/ 1267616 h 1793096"/>
              <a:gd name="connsiteX12" fmla="*/ 699521 w 2112384"/>
              <a:gd name="connsiteY12" fmla="*/ 1373251 h 1793096"/>
              <a:gd name="connsiteX13" fmla="*/ 395821 w 2112384"/>
              <a:gd name="connsiteY13" fmla="*/ 1525101 h 1793096"/>
              <a:gd name="connsiteX14" fmla="*/ 2992 w 2112384"/>
              <a:gd name="connsiteY14" fmla="*/ 1577918 h 1793096"/>
              <a:gd name="connsiteX15" fmla="*/ 785349 w 2112384"/>
              <a:gd name="connsiteY15" fmla="*/ 1792487 h 1793096"/>
              <a:gd name="connsiteX16" fmla="*/ 1557802 w 2112384"/>
              <a:gd name="connsiteY16" fmla="*/ 1521799 h 1793096"/>
              <a:gd name="connsiteX17" fmla="*/ 1967136 w 2112384"/>
              <a:gd name="connsiteY17" fmla="*/ 1043142 h 1793096"/>
              <a:gd name="connsiteX18" fmla="*/ 2112384 w 2112384"/>
              <a:gd name="connsiteY18" fmla="*/ 376324 h 1793096"/>
              <a:gd name="connsiteX19" fmla="*/ 1211189 w 2112384"/>
              <a:gd name="connsiteY19" fmla="*/ 501765 h 1793096"/>
              <a:gd name="connsiteX0" fmla="*/ 1211189 w 2112522"/>
              <a:gd name="connsiteY0" fmla="*/ 501765 h 1793096"/>
              <a:gd name="connsiteX1" fmla="*/ 801854 w 2112522"/>
              <a:gd name="connsiteY1" fmla="*/ 435743 h 1793096"/>
              <a:gd name="connsiteX2" fmla="*/ 158143 w 2112522"/>
              <a:gd name="connsiteY2" fmla="*/ 0 h 1793096"/>
              <a:gd name="connsiteX3" fmla="*/ 88820 w 2112522"/>
              <a:gd name="connsiteY3" fmla="*/ 270689 h 1793096"/>
              <a:gd name="connsiteX4" fmla="*/ 306692 w 2112522"/>
              <a:gd name="connsiteY4" fmla="*/ 620604 h 1793096"/>
              <a:gd name="connsiteX5" fmla="*/ 174648 w 2112522"/>
              <a:gd name="connsiteY5" fmla="*/ 617303 h 1793096"/>
              <a:gd name="connsiteX6" fmla="*/ 92121 w 2112522"/>
              <a:gd name="connsiteY6" fmla="*/ 574389 h 1793096"/>
              <a:gd name="connsiteX7" fmla="*/ 187853 w 2112522"/>
              <a:gd name="connsiteY7" fmla="*/ 868185 h 1793096"/>
              <a:gd name="connsiteX8" fmla="*/ 475047 w 2112522"/>
              <a:gd name="connsiteY8" fmla="*/ 1046444 h 1793096"/>
              <a:gd name="connsiteX9" fmla="*/ 362810 w 2112522"/>
              <a:gd name="connsiteY9" fmla="*/ 1053046 h 1793096"/>
              <a:gd name="connsiteX10" fmla="*/ 267079 w 2112522"/>
              <a:gd name="connsiteY10" fmla="*/ 1043142 h 1793096"/>
              <a:gd name="connsiteX11" fmla="*/ 392520 w 2112522"/>
              <a:gd name="connsiteY11" fmla="*/ 1267616 h 1793096"/>
              <a:gd name="connsiteX12" fmla="*/ 699521 w 2112522"/>
              <a:gd name="connsiteY12" fmla="*/ 1373251 h 1793096"/>
              <a:gd name="connsiteX13" fmla="*/ 395821 w 2112522"/>
              <a:gd name="connsiteY13" fmla="*/ 1525101 h 1793096"/>
              <a:gd name="connsiteX14" fmla="*/ 2992 w 2112522"/>
              <a:gd name="connsiteY14" fmla="*/ 1577918 h 1793096"/>
              <a:gd name="connsiteX15" fmla="*/ 785349 w 2112522"/>
              <a:gd name="connsiteY15" fmla="*/ 1792487 h 1793096"/>
              <a:gd name="connsiteX16" fmla="*/ 1557802 w 2112522"/>
              <a:gd name="connsiteY16" fmla="*/ 1521799 h 1793096"/>
              <a:gd name="connsiteX17" fmla="*/ 1967136 w 2112522"/>
              <a:gd name="connsiteY17" fmla="*/ 1043142 h 1793096"/>
              <a:gd name="connsiteX18" fmla="*/ 2112384 w 2112522"/>
              <a:gd name="connsiteY18" fmla="*/ 376324 h 1793096"/>
              <a:gd name="connsiteX19" fmla="*/ 1211189 w 2112522"/>
              <a:gd name="connsiteY19" fmla="*/ 501765 h 1793096"/>
              <a:gd name="connsiteX0" fmla="*/ 1211189 w 2118544"/>
              <a:gd name="connsiteY0" fmla="*/ 501765 h 1793096"/>
              <a:gd name="connsiteX1" fmla="*/ 801854 w 2118544"/>
              <a:gd name="connsiteY1" fmla="*/ 435743 h 1793096"/>
              <a:gd name="connsiteX2" fmla="*/ 158143 w 2118544"/>
              <a:gd name="connsiteY2" fmla="*/ 0 h 1793096"/>
              <a:gd name="connsiteX3" fmla="*/ 88820 w 2118544"/>
              <a:gd name="connsiteY3" fmla="*/ 270689 h 1793096"/>
              <a:gd name="connsiteX4" fmla="*/ 306692 w 2118544"/>
              <a:gd name="connsiteY4" fmla="*/ 620604 h 1793096"/>
              <a:gd name="connsiteX5" fmla="*/ 174648 w 2118544"/>
              <a:gd name="connsiteY5" fmla="*/ 617303 h 1793096"/>
              <a:gd name="connsiteX6" fmla="*/ 92121 w 2118544"/>
              <a:gd name="connsiteY6" fmla="*/ 574389 h 1793096"/>
              <a:gd name="connsiteX7" fmla="*/ 187853 w 2118544"/>
              <a:gd name="connsiteY7" fmla="*/ 868185 h 1793096"/>
              <a:gd name="connsiteX8" fmla="*/ 475047 w 2118544"/>
              <a:gd name="connsiteY8" fmla="*/ 1046444 h 1793096"/>
              <a:gd name="connsiteX9" fmla="*/ 362810 w 2118544"/>
              <a:gd name="connsiteY9" fmla="*/ 1053046 h 1793096"/>
              <a:gd name="connsiteX10" fmla="*/ 267079 w 2118544"/>
              <a:gd name="connsiteY10" fmla="*/ 1043142 h 1793096"/>
              <a:gd name="connsiteX11" fmla="*/ 392520 w 2118544"/>
              <a:gd name="connsiteY11" fmla="*/ 1267616 h 1793096"/>
              <a:gd name="connsiteX12" fmla="*/ 699521 w 2118544"/>
              <a:gd name="connsiteY12" fmla="*/ 1373251 h 1793096"/>
              <a:gd name="connsiteX13" fmla="*/ 395821 w 2118544"/>
              <a:gd name="connsiteY13" fmla="*/ 1525101 h 1793096"/>
              <a:gd name="connsiteX14" fmla="*/ 2992 w 2118544"/>
              <a:gd name="connsiteY14" fmla="*/ 1577918 h 1793096"/>
              <a:gd name="connsiteX15" fmla="*/ 785349 w 2118544"/>
              <a:gd name="connsiteY15" fmla="*/ 1792487 h 1793096"/>
              <a:gd name="connsiteX16" fmla="*/ 1557802 w 2118544"/>
              <a:gd name="connsiteY16" fmla="*/ 1521799 h 1793096"/>
              <a:gd name="connsiteX17" fmla="*/ 1967136 w 2118544"/>
              <a:gd name="connsiteY17" fmla="*/ 1043142 h 1793096"/>
              <a:gd name="connsiteX18" fmla="*/ 2112384 w 2118544"/>
              <a:gd name="connsiteY18" fmla="*/ 376324 h 1793096"/>
              <a:gd name="connsiteX19" fmla="*/ 1211189 w 2118544"/>
              <a:gd name="connsiteY19" fmla="*/ 501765 h 1793096"/>
              <a:gd name="connsiteX0" fmla="*/ 1211189 w 2118544"/>
              <a:gd name="connsiteY0" fmla="*/ 501765 h 1793096"/>
              <a:gd name="connsiteX1" fmla="*/ 801854 w 2118544"/>
              <a:gd name="connsiteY1" fmla="*/ 435743 h 1793096"/>
              <a:gd name="connsiteX2" fmla="*/ 158143 w 2118544"/>
              <a:gd name="connsiteY2" fmla="*/ 0 h 1793096"/>
              <a:gd name="connsiteX3" fmla="*/ 88820 w 2118544"/>
              <a:gd name="connsiteY3" fmla="*/ 270689 h 1793096"/>
              <a:gd name="connsiteX4" fmla="*/ 306692 w 2118544"/>
              <a:gd name="connsiteY4" fmla="*/ 620604 h 1793096"/>
              <a:gd name="connsiteX5" fmla="*/ 174648 w 2118544"/>
              <a:gd name="connsiteY5" fmla="*/ 617303 h 1793096"/>
              <a:gd name="connsiteX6" fmla="*/ 92121 w 2118544"/>
              <a:gd name="connsiteY6" fmla="*/ 574389 h 1793096"/>
              <a:gd name="connsiteX7" fmla="*/ 187853 w 2118544"/>
              <a:gd name="connsiteY7" fmla="*/ 868185 h 1793096"/>
              <a:gd name="connsiteX8" fmla="*/ 475047 w 2118544"/>
              <a:gd name="connsiteY8" fmla="*/ 1046444 h 1793096"/>
              <a:gd name="connsiteX9" fmla="*/ 362810 w 2118544"/>
              <a:gd name="connsiteY9" fmla="*/ 1053046 h 1793096"/>
              <a:gd name="connsiteX10" fmla="*/ 267079 w 2118544"/>
              <a:gd name="connsiteY10" fmla="*/ 1043142 h 1793096"/>
              <a:gd name="connsiteX11" fmla="*/ 392520 w 2118544"/>
              <a:gd name="connsiteY11" fmla="*/ 1267616 h 1793096"/>
              <a:gd name="connsiteX12" fmla="*/ 699521 w 2118544"/>
              <a:gd name="connsiteY12" fmla="*/ 1373251 h 1793096"/>
              <a:gd name="connsiteX13" fmla="*/ 395821 w 2118544"/>
              <a:gd name="connsiteY13" fmla="*/ 1525101 h 1793096"/>
              <a:gd name="connsiteX14" fmla="*/ 2992 w 2118544"/>
              <a:gd name="connsiteY14" fmla="*/ 1577918 h 1793096"/>
              <a:gd name="connsiteX15" fmla="*/ 785349 w 2118544"/>
              <a:gd name="connsiteY15" fmla="*/ 1792487 h 1793096"/>
              <a:gd name="connsiteX16" fmla="*/ 1557802 w 2118544"/>
              <a:gd name="connsiteY16" fmla="*/ 1521799 h 1793096"/>
              <a:gd name="connsiteX17" fmla="*/ 1967136 w 2118544"/>
              <a:gd name="connsiteY17" fmla="*/ 1043142 h 1793096"/>
              <a:gd name="connsiteX18" fmla="*/ 2112384 w 2118544"/>
              <a:gd name="connsiteY18" fmla="*/ 376324 h 1793096"/>
              <a:gd name="connsiteX19" fmla="*/ 1211189 w 2118544"/>
              <a:gd name="connsiteY19" fmla="*/ 501765 h 1793096"/>
              <a:gd name="connsiteX0" fmla="*/ 1211189 w 2118572"/>
              <a:gd name="connsiteY0" fmla="*/ 501765 h 1792805"/>
              <a:gd name="connsiteX1" fmla="*/ 801854 w 2118572"/>
              <a:gd name="connsiteY1" fmla="*/ 435743 h 1792805"/>
              <a:gd name="connsiteX2" fmla="*/ 158143 w 2118572"/>
              <a:gd name="connsiteY2" fmla="*/ 0 h 1792805"/>
              <a:gd name="connsiteX3" fmla="*/ 88820 w 2118572"/>
              <a:gd name="connsiteY3" fmla="*/ 270689 h 1792805"/>
              <a:gd name="connsiteX4" fmla="*/ 306692 w 2118572"/>
              <a:gd name="connsiteY4" fmla="*/ 620604 h 1792805"/>
              <a:gd name="connsiteX5" fmla="*/ 174648 w 2118572"/>
              <a:gd name="connsiteY5" fmla="*/ 617303 h 1792805"/>
              <a:gd name="connsiteX6" fmla="*/ 92121 w 2118572"/>
              <a:gd name="connsiteY6" fmla="*/ 574389 h 1792805"/>
              <a:gd name="connsiteX7" fmla="*/ 187853 w 2118572"/>
              <a:gd name="connsiteY7" fmla="*/ 868185 h 1792805"/>
              <a:gd name="connsiteX8" fmla="*/ 475047 w 2118572"/>
              <a:gd name="connsiteY8" fmla="*/ 1046444 h 1792805"/>
              <a:gd name="connsiteX9" fmla="*/ 362810 w 2118572"/>
              <a:gd name="connsiteY9" fmla="*/ 1053046 h 1792805"/>
              <a:gd name="connsiteX10" fmla="*/ 267079 w 2118572"/>
              <a:gd name="connsiteY10" fmla="*/ 1043142 h 1792805"/>
              <a:gd name="connsiteX11" fmla="*/ 392520 w 2118572"/>
              <a:gd name="connsiteY11" fmla="*/ 1267616 h 1792805"/>
              <a:gd name="connsiteX12" fmla="*/ 699521 w 2118572"/>
              <a:gd name="connsiteY12" fmla="*/ 1373251 h 1792805"/>
              <a:gd name="connsiteX13" fmla="*/ 395821 w 2118572"/>
              <a:gd name="connsiteY13" fmla="*/ 1525101 h 1792805"/>
              <a:gd name="connsiteX14" fmla="*/ 2992 w 2118572"/>
              <a:gd name="connsiteY14" fmla="*/ 1577918 h 1792805"/>
              <a:gd name="connsiteX15" fmla="*/ 785349 w 2118572"/>
              <a:gd name="connsiteY15" fmla="*/ 1792487 h 1792805"/>
              <a:gd name="connsiteX16" fmla="*/ 1554501 w 2118572"/>
              <a:gd name="connsiteY16" fmla="*/ 1538304 h 1792805"/>
              <a:gd name="connsiteX17" fmla="*/ 1967136 w 2118572"/>
              <a:gd name="connsiteY17" fmla="*/ 1043142 h 1792805"/>
              <a:gd name="connsiteX18" fmla="*/ 2112384 w 2118572"/>
              <a:gd name="connsiteY18" fmla="*/ 376324 h 1792805"/>
              <a:gd name="connsiteX19" fmla="*/ 1211189 w 2118572"/>
              <a:gd name="connsiteY19" fmla="*/ 501765 h 1792805"/>
              <a:gd name="connsiteX0" fmla="*/ 1211189 w 2118572"/>
              <a:gd name="connsiteY0" fmla="*/ 501765 h 1773074"/>
              <a:gd name="connsiteX1" fmla="*/ 801854 w 2118572"/>
              <a:gd name="connsiteY1" fmla="*/ 435743 h 1773074"/>
              <a:gd name="connsiteX2" fmla="*/ 158143 w 2118572"/>
              <a:gd name="connsiteY2" fmla="*/ 0 h 1773074"/>
              <a:gd name="connsiteX3" fmla="*/ 88820 w 2118572"/>
              <a:gd name="connsiteY3" fmla="*/ 270689 h 1773074"/>
              <a:gd name="connsiteX4" fmla="*/ 306692 w 2118572"/>
              <a:gd name="connsiteY4" fmla="*/ 620604 h 1773074"/>
              <a:gd name="connsiteX5" fmla="*/ 174648 w 2118572"/>
              <a:gd name="connsiteY5" fmla="*/ 617303 h 1773074"/>
              <a:gd name="connsiteX6" fmla="*/ 92121 w 2118572"/>
              <a:gd name="connsiteY6" fmla="*/ 574389 h 1773074"/>
              <a:gd name="connsiteX7" fmla="*/ 187853 w 2118572"/>
              <a:gd name="connsiteY7" fmla="*/ 868185 h 1773074"/>
              <a:gd name="connsiteX8" fmla="*/ 475047 w 2118572"/>
              <a:gd name="connsiteY8" fmla="*/ 1046444 h 1773074"/>
              <a:gd name="connsiteX9" fmla="*/ 362810 w 2118572"/>
              <a:gd name="connsiteY9" fmla="*/ 1053046 h 1773074"/>
              <a:gd name="connsiteX10" fmla="*/ 267079 w 2118572"/>
              <a:gd name="connsiteY10" fmla="*/ 1043142 h 1773074"/>
              <a:gd name="connsiteX11" fmla="*/ 392520 w 2118572"/>
              <a:gd name="connsiteY11" fmla="*/ 1267616 h 1773074"/>
              <a:gd name="connsiteX12" fmla="*/ 699521 w 2118572"/>
              <a:gd name="connsiteY12" fmla="*/ 1373251 h 1773074"/>
              <a:gd name="connsiteX13" fmla="*/ 395821 w 2118572"/>
              <a:gd name="connsiteY13" fmla="*/ 1525101 h 1773074"/>
              <a:gd name="connsiteX14" fmla="*/ 2992 w 2118572"/>
              <a:gd name="connsiteY14" fmla="*/ 1577918 h 1773074"/>
              <a:gd name="connsiteX15" fmla="*/ 881081 w 2118572"/>
              <a:gd name="connsiteY15" fmla="*/ 1772681 h 1773074"/>
              <a:gd name="connsiteX16" fmla="*/ 1554501 w 2118572"/>
              <a:gd name="connsiteY16" fmla="*/ 1538304 h 1773074"/>
              <a:gd name="connsiteX17" fmla="*/ 1967136 w 2118572"/>
              <a:gd name="connsiteY17" fmla="*/ 1043142 h 1773074"/>
              <a:gd name="connsiteX18" fmla="*/ 2112384 w 2118572"/>
              <a:gd name="connsiteY18" fmla="*/ 376324 h 1773074"/>
              <a:gd name="connsiteX19" fmla="*/ 1211189 w 2118572"/>
              <a:gd name="connsiteY19" fmla="*/ 501765 h 1773074"/>
              <a:gd name="connsiteX0" fmla="*/ 1211189 w 2118572"/>
              <a:gd name="connsiteY0" fmla="*/ 501765 h 1773190"/>
              <a:gd name="connsiteX1" fmla="*/ 801854 w 2118572"/>
              <a:gd name="connsiteY1" fmla="*/ 435743 h 1773190"/>
              <a:gd name="connsiteX2" fmla="*/ 158143 w 2118572"/>
              <a:gd name="connsiteY2" fmla="*/ 0 h 1773190"/>
              <a:gd name="connsiteX3" fmla="*/ 88820 w 2118572"/>
              <a:gd name="connsiteY3" fmla="*/ 270689 h 1773190"/>
              <a:gd name="connsiteX4" fmla="*/ 306692 w 2118572"/>
              <a:gd name="connsiteY4" fmla="*/ 620604 h 1773190"/>
              <a:gd name="connsiteX5" fmla="*/ 174648 w 2118572"/>
              <a:gd name="connsiteY5" fmla="*/ 617303 h 1773190"/>
              <a:gd name="connsiteX6" fmla="*/ 92121 w 2118572"/>
              <a:gd name="connsiteY6" fmla="*/ 574389 h 1773190"/>
              <a:gd name="connsiteX7" fmla="*/ 187853 w 2118572"/>
              <a:gd name="connsiteY7" fmla="*/ 868185 h 1773190"/>
              <a:gd name="connsiteX8" fmla="*/ 475047 w 2118572"/>
              <a:gd name="connsiteY8" fmla="*/ 1046444 h 1773190"/>
              <a:gd name="connsiteX9" fmla="*/ 362810 w 2118572"/>
              <a:gd name="connsiteY9" fmla="*/ 1053046 h 1773190"/>
              <a:gd name="connsiteX10" fmla="*/ 267079 w 2118572"/>
              <a:gd name="connsiteY10" fmla="*/ 1043142 h 1773190"/>
              <a:gd name="connsiteX11" fmla="*/ 392520 w 2118572"/>
              <a:gd name="connsiteY11" fmla="*/ 1267616 h 1773190"/>
              <a:gd name="connsiteX12" fmla="*/ 699521 w 2118572"/>
              <a:gd name="connsiteY12" fmla="*/ 1373251 h 1773190"/>
              <a:gd name="connsiteX13" fmla="*/ 395821 w 2118572"/>
              <a:gd name="connsiteY13" fmla="*/ 1525101 h 1773190"/>
              <a:gd name="connsiteX14" fmla="*/ 2992 w 2118572"/>
              <a:gd name="connsiteY14" fmla="*/ 1577918 h 1773190"/>
              <a:gd name="connsiteX15" fmla="*/ 881081 w 2118572"/>
              <a:gd name="connsiteY15" fmla="*/ 1772681 h 1773190"/>
              <a:gd name="connsiteX16" fmla="*/ 1554501 w 2118572"/>
              <a:gd name="connsiteY16" fmla="*/ 1538304 h 1773190"/>
              <a:gd name="connsiteX17" fmla="*/ 1967136 w 2118572"/>
              <a:gd name="connsiteY17" fmla="*/ 1043142 h 1773190"/>
              <a:gd name="connsiteX18" fmla="*/ 2112384 w 2118572"/>
              <a:gd name="connsiteY18" fmla="*/ 376324 h 1773190"/>
              <a:gd name="connsiteX19" fmla="*/ 1211189 w 2118572"/>
              <a:gd name="connsiteY19" fmla="*/ 501765 h 1773190"/>
              <a:gd name="connsiteX0" fmla="*/ 1211189 w 2118572"/>
              <a:gd name="connsiteY0" fmla="*/ 501765 h 1773190"/>
              <a:gd name="connsiteX1" fmla="*/ 801854 w 2118572"/>
              <a:gd name="connsiteY1" fmla="*/ 435743 h 1773190"/>
              <a:gd name="connsiteX2" fmla="*/ 158143 w 2118572"/>
              <a:gd name="connsiteY2" fmla="*/ 0 h 1773190"/>
              <a:gd name="connsiteX3" fmla="*/ 88820 w 2118572"/>
              <a:gd name="connsiteY3" fmla="*/ 270689 h 1773190"/>
              <a:gd name="connsiteX4" fmla="*/ 306692 w 2118572"/>
              <a:gd name="connsiteY4" fmla="*/ 620604 h 1773190"/>
              <a:gd name="connsiteX5" fmla="*/ 174648 w 2118572"/>
              <a:gd name="connsiteY5" fmla="*/ 617303 h 1773190"/>
              <a:gd name="connsiteX6" fmla="*/ 92121 w 2118572"/>
              <a:gd name="connsiteY6" fmla="*/ 574389 h 1773190"/>
              <a:gd name="connsiteX7" fmla="*/ 187853 w 2118572"/>
              <a:gd name="connsiteY7" fmla="*/ 868185 h 1773190"/>
              <a:gd name="connsiteX8" fmla="*/ 475047 w 2118572"/>
              <a:gd name="connsiteY8" fmla="*/ 1046444 h 1773190"/>
              <a:gd name="connsiteX9" fmla="*/ 362810 w 2118572"/>
              <a:gd name="connsiteY9" fmla="*/ 1053046 h 1773190"/>
              <a:gd name="connsiteX10" fmla="*/ 267079 w 2118572"/>
              <a:gd name="connsiteY10" fmla="*/ 1043142 h 1773190"/>
              <a:gd name="connsiteX11" fmla="*/ 392520 w 2118572"/>
              <a:gd name="connsiteY11" fmla="*/ 1267616 h 1773190"/>
              <a:gd name="connsiteX12" fmla="*/ 699521 w 2118572"/>
              <a:gd name="connsiteY12" fmla="*/ 1373251 h 1773190"/>
              <a:gd name="connsiteX13" fmla="*/ 395821 w 2118572"/>
              <a:gd name="connsiteY13" fmla="*/ 1525101 h 1773190"/>
              <a:gd name="connsiteX14" fmla="*/ 2992 w 2118572"/>
              <a:gd name="connsiteY14" fmla="*/ 1577918 h 1773190"/>
              <a:gd name="connsiteX15" fmla="*/ 881081 w 2118572"/>
              <a:gd name="connsiteY15" fmla="*/ 1772681 h 1773190"/>
              <a:gd name="connsiteX16" fmla="*/ 1554501 w 2118572"/>
              <a:gd name="connsiteY16" fmla="*/ 1538304 h 1773190"/>
              <a:gd name="connsiteX17" fmla="*/ 1967136 w 2118572"/>
              <a:gd name="connsiteY17" fmla="*/ 1043142 h 1773190"/>
              <a:gd name="connsiteX18" fmla="*/ 2112384 w 2118572"/>
              <a:gd name="connsiteY18" fmla="*/ 376324 h 1773190"/>
              <a:gd name="connsiteX19" fmla="*/ 1211189 w 2118572"/>
              <a:gd name="connsiteY19" fmla="*/ 501765 h 1773190"/>
              <a:gd name="connsiteX0" fmla="*/ 1211189 w 2118572"/>
              <a:gd name="connsiteY0" fmla="*/ 501765 h 1782034"/>
              <a:gd name="connsiteX1" fmla="*/ 801854 w 2118572"/>
              <a:gd name="connsiteY1" fmla="*/ 435743 h 1782034"/>
              <a:gd name="connsiteX2" fmla="*/ 158143 w 2118572"/>
              <a:gd name="connsiteY2" fmla="*/ 0 h 1782034"/>
              <a:gd name="connsiteX3" fmla="*/ 88820 w 2118572"/>
              <a:gd name="connsiteY3" fmla="*/ 270689 h 1782034"/>
              <a:gd name="connsiteX4" fmla="*/ 306692 w 2118572"/>
              <a:gd name="connsiteY4" fmla="*/ 620604 h 1782034"/>
              <a:gd name="connsiteX5" fmla="*/ 174648 w 2118572"/>
              <a:gd name="connsiteY5" fmla="*/ 617303 h 1782034"/>
              <a:gd name="connsiteX6" fmla="*/ 92121 w 2118572"/>
              <a:gd name="connsiteY6" fmla="*/ 574389 h 1782034"/>
              <a:gd name="connsiteX7" fmla="*/ 187853 w 2118572"/>
              <a:gd name="connsiteY7" fmla="*/ 868185 h 1782034"/>
              <a:gd name="connsiteX8" fmla="*/ 475047 w 2118572"/>
              <a:gd name="connsiteY8" fmla="*/ 1046444 h 1782034"/>
              <a:gd name="connsiteX9" fmla="*/ 362810 w 2118572"/>
              <a:gd name="connsiteY9" fmla="*/ 1053046 h 1782034"/>
              <a:gd name="connsiteX10" fmla="*/ 267079 w 2118572"/>
              <a:gd name="connsiteY10" fmla="*/ 1043142 h 1782034"/>
              <a:gd name="connsiteX11" fmla="*/ 392520 w 2118572"/>
              <a:gd name="connsiteY11" fmla="*/ 1267616 h 1782034"/>
              <a:gd name="connsiteX12" fmla="*/ 699521 w 2118572"/>
              <a:gd name="connsiteY12" fmla="*/ 1373251 h 1782034"/>
              <a:gd name="connsiteX13" fmla="*/ 395821 w 2118572"/>
              <a:gd name="connsiteY13" fmla="*/ 1525101 h 1782034"/>
              <a:gd name="connsiteX14" fmla="*/ 2992 w 2118572"/>
              <a:gd name="connsiteY14" fmla="*/ 1577918 h 1782034"/>
              <a:gd name="connsiteX15" fmla="*/ 881081 w 2118572"/>
              <a:gd name="connsiteY15" fmla="*/ 1772681 h 1782034"/>
              <a:gd name="connsiteX16" fmla="*/ 1554501 w 2118572"/>
              <a:gd name="connsiteY16" fmla="*/ 1538304 h 1782034"/>
              <a:gd name="connsiteX17" fmla="*/ 1967136 w 2118572"/>
              <a:gd name="connsiteY17" fmla="*/ 1043142 h 1782034"/>
              <a:gd name="connsiteX18" fmla="*/ 2112384 w 2118572"/>
              <a:gd name="connsiteY18" fmla="*/ 376324 h 1782034"/>
              <a:gd name="connsiteX19" fmla="*/ 1211189 w 2118572"/>
              <a:gd name="connsiteY19" fmla="*/ 501765 h 1782034"/>
              <a:gd name="connsiteX0" fmla="*/ 1211189 w 2118572"/>
              <a:gd name="connsiteY0" fmla="*/ 501765 h 1788202"/>
              <a:gd name="connsiteX1" fmla="*/ 801854 w 2118572"/>
              <a:gd name="connsiteY1" fmla="*/ 435743 h 1788202"/>
              <a:gd name="connsiteX2" fmla="*/ 158143 w 2118572"/>
              <a:gd name="connsiteY2" fmla="*/ 0 h 1788202"/>
              <a:gd name="connsiteX3" fmla="*/ 88820 w 2118572"/>
              <a:gd name="connsiteY3" fmla="*/ 270689 h 1788202"/>
              <a:gd name="connsiteX4" fmla="*/ 306692 w 2118572"/>
              <a:gd name="connsiteY4" fmla="*/ 620604 h 1788202"/>
              <a:gd name="connsiteX5" fmla="*/ 174648 w 2118572"/>
              <a:gd name="connsiteY5" fmla="*/ 617303 h 1788202"/>
              <a:gd name="connsiteX6" fmla="*/ 92121 w 2118572"/>
              <a:gd name="connsiteY6" fmla="*/ 574389 h 1788202"/>
              <a:gd name="connsiteX7" fmla="*/ 187853 w 2118572"/>
              <a:gd name="connsiteY7" fmla="*/ 868185 h 1788202"/>
              <a:gd name="connsiteX8" fmla="*/ 475047 w 2118572"/>
              <a:gd name="connsiteY8" fmla="*/ 1046444 h 1788202"/>
              <a:gd name="connsiteX9" fmla="*/ 362810 w 2118572"/>
              <a:gd name="connsiteY9" fmla="*/ 1053046 h 1788202"/>
              <a:gd name="connsiteX10" fmla="*/ 267079 w 2118572"/>
              <a:gd name="connsiteY10" fmla="*/ 1043142 h 1788202"/>
              <a:gd name="connsiteX11" fmla="*/ 392520 w 2118572"/>
              <a:gd name="connsiteY11" fmla="*/ 1267616 h 1788202"/>
              <a:gd name="connsiteX12" fmla="*/ 699521 w 2118572"/>
              <a:gd name="connsiteY12" fmla="*/ 1373251 h 1788202"/>
              <a:gd name="connsiteX13" fmla="*/ 395821 w 2118572"/>
              <a:gd name="connsiteY13" fmla="*/ 1525101 h 1788202"/>
              <a:gd name="connsiteX14" fmla="*/ 2992 w 2118572"/>
              <a:gd name="connsiteY14" fmla="*/ 1577918 h 1788202"/>
              <a:gd name="connsiteX15" fmla="*/ 923995 w 2118572"/>
              <a:gd name="connsiteY15" fmla="*/ 1779283 h 1788202"/>
              <a:gd name="connsiteX16" fmla="*/ 1554501 w 2118572"/>
              <a:gd name="connsiteY16" fmla="*/ 1538304 h 1788202"/>
              <a:gd name="connsiteX17" fmla="*/ 1967136 w 2118572"/>
              <a:gd name="connsiteY17" fmla="*/ 1043142 h 1788202"/>
              <a:gd name="connsiteX18" fmla="*/ 2112384 w 2118572"/>
              <a:gd name="connsiteY18" fmla="*/ 376324 h 1788202"/>
              <a:gd name="connsiteX19" fmla="*/ 1211189 w 2118572"/>
              <a:gd name="connsiteY19" fmla="*/ 501765 h 1788202"/>
              <a:gd name="connsiteX0" fmla="*/ 1211189 w 2118572"/>
              <a:gd name="connsiteY0" fmla="*/ 501765 h 1787131"/>
              <a:gd name="connsiteX1" fmla="*/ 801854 w 2118572"/>
              <a:gd name="connsiteY1" fmla="*/ 435743 h 1787131"/>
              <a:gd name="connsiteX2" fmla="*/ 158143 w 2118572"/>
              <a:gd name="connsiteY2" fmla="*/ 0 h 1787131"/>
              <a:gd name="connsiteX3" fmla="*/ 88820 w 2118572"/>
              <a:gd name="connsiteY3" fmla="*/ 270689 h 1787131"/>
              <a:gd name="connsiteX4" fmla="*/ 306692 w 2118572"/>
              <a:gd name="connsiteY4" fmla="*/ 620604 h 1787131"/>
              <a:gd name="connsiteX5" fmla="*/ 174648 w 2118572"/>
              <a:gd name="connsiteY5" fmla="*/ 617303 h 1787131"/>
              <a:gd name="connsiteX6" fmla="*/ 92121 w 2118572"/>
              <a:gd name="connsiteY6" fmla="*/ 574389 h 1787131"/>
              <a:gd name="connsiteX7" fmla="*/ 187853 w 2118572"/>
              <a:gd name="connsiteY7" fmla="*/ 868185 h 1787131"/>
              <a:gd name="connsiteX8" fmla="*/ 475047 w 2118572"/>
              <a:gd name="connsiteY8" fmla="*/ 1046444 h 1787131"/>
              <a:gd name="connsiteX9" fmla="*/ 362810 w 2118572"/>
              <a:gd name="connsiteY9" fmla="*/ 1053046 h 1787131"/>
              <a:gd name="connsiteX10" fmla="*/ 267079 w 2118572"/>
              <a:gd name="connsiteY10" fmla="*/ 1043142 h 1787131"/>
              <a:gd name="connsiteX11" fmla="*/ 392520 w 2118572"/>
              <a:gd name="connsiteY11" fmla="*/ 1267616 h 1787131"/>
              <a:gd name="connsiteX12" fmla="*/ 699521 w 2118572"/>
              <a:gd name="connsiteY12" fmla="*/ 1373251 h 1787131"/>
              <a:gd name="connsiteX13" fmla="*/ 395821 w 2118572"/>
              <a:gd name="connsiteY13" fmla="*/ 1525101 h 1787131"/>
              <a:gd name="connsiteX14" fmla="*/ 2992 w 2118572"/>
              <a:gd name="connsiteY14" fmla="*/ 1577918 h 1787131"/>
              <a:gd name="connsiteX15" fmla="*/ 923995 w 2118572"/>
              <a:gd name="connsiteY15" fmla="*/ 1779283 h 1787131"/>
              <a:gd name="connsiteX16" fmla="*/ 1554501 w 2118572"/>
              <a:gd name="connsiteY16" fmla="*/ 1538304 h 1787131"/>
              <a:gd name="connsiteX17" fmla="*/ 1967136 w 2118572"/>
              <a:gd name="connsiteY17" fmla="*/ 1043142 h 1787131"/>
              <a:gd name="connsiteX18" fmla="*/ 2112384 w 2118572"/>
              <a:gd name="connsiteY18" fmla="*/ 376324 h 1787131"/>
              <a:gd name="connsiteX19" fmla="*/ 1211189 w 2118572"/>
              <a:gd name="connsiteY19" fmla="*/ 501765 h 1787131"/>
              <a:gd name="connsiteX0" fmla="*/ 1211189 w 2118572"/>
              <a:gd name="connsiteY0" fmla="*/ 501765 h 1786618"/>
              <a:gd name="connsiteX1" fmla="*/ 801854 w 2118572"/>
              <a:gd name="connsiteY1" fmla="*/ 435743 h 1786618"/>
              <a:gd name="connsiteX2" fmla="*/ 158143 w 2118572"/>
              <a:gd name="connsiteY2" fmla="*/ 0 h 1786618"/>
              <a:gd name="connsiteX3" fmla="*/ 88820 w 2118572"/>
              <a:gd name="connsiteY3" fmla="*/ 270689 h 1786618"/>
              <a:gd name="connsiteX4" fmla="*/ 306692 w 2118572"/>
              <a:gd name="connsiteY4" fmla="*/ 620604 h 1786618"/>
              <a:gd name="connsiteX5" fmla="*/ 174648 w 2118572"/>
              <a:gd name="connsiteY5" fmla="*/ 617303 h 1786618"/>
              <a:gd name="connsiteX6" fmla="*/ 92121 w 2118572"/>
              <a:gd name="connsiteY6" fmla="*/ 574389 h 1786618"/>
              <a:gd name="connsiteX7" fmla="*/ 187853 w 2118572"/>
              <a:gd name="connsiteY7" fmla="*/ 868185 h 1786618"/>
              <a:gd name="connsiteX8" fmla="*/ 475047 w 2118572"/>
              <a:gd name="connsiteY8" fmla="*/ 1046444 h 1786618"/>
              <a:gd name="connsiteX9" fmla="*/ 362810 w 2118572"/>
              <a:gd name="connsiteY9" fmla="*/ 1053046 h 1786618"/>
              <a:gd name="connsiteX10" fmla="*/ 267079 w 2118572"/>
              <a:gd name="connsiteY10" fmla="*/ 1043142 h 1786618"/>
              <a:gd name="connsiteX11" fmla="*/ 392520 w 2118572"/>
              <a:gd name="connsiteY11" fmla="*/ 1267616 h 1786618"/>
              <a:gd name="connsiteX12" fmla="*/ 699521 w 2118572"/>
              <a:gd name="connsiteY12" fmla="*/ 1373251 h 1786618"/>
              <a:gd name="connsiteX13" fmla="*/ 395821 w 2118572"/>
              <a:gd name="connsiteY13" fmla="*/ 1525101 h 1786618"/>
              <a:gd name="connsiteX14" fmla="*/ 2992 w 2118572"/>
              <a:gd name="connsiteY14" fmla="*/ 1577918 h 1786618"/>
              <a:gd name="connsiteX15" fmla="*/ 923995 w 2118572"/>
              <a:gd name="connsiteY15" fmla="*/ 1779283 h 1786618"/>
              <a:gd name="connsiteX16" fmla="*/ 1554501 w 2118572"/>
              <a:gd name="connsiteY16" fmla="*/ 1538304 h 1786618"/>
              <a:gd name="connsiteX17" fmla="*/ 1967136 w 2118572"/>
              <a:gd name="connsiteY17" fmla="*/ 1043142 h 1786618"/>
              <a:gd name="connsiteX18" fmla="*/ 2112384 w 2118572"/>
              <a:gd name="connsiteY18" fmla="*/ 376324 h 1786618"/>
              <a:gd name="connsiteX19" fmla="*/ 1211189 w 2118572"/>
              <a:gd name="connsiteY19" fmla="*/ 501765 h 1786618"/>
              <a:gd name="connsiteX0" fmla="*/ 1211189 w 2118572"/>
              <a:gd name="connsiteY0" fmla="*/ 501765 h 1786618"/>
              <a:gd name="connsiteX1" fmla="*/ 801854 w 2118572"/>
              <a:gd name="connsiteY1" fmla="*/ 435743 h 1786618"/>
              <a:gd name="connsiteX2" fmla="*/ 158143 w 2118572"/>
              <a:gd name="connsiteY2" fmla="*/ 0 h 1786618"/>
              <a:gd name="connsiteX3" fmla="*/ 88820 w 2118572"/>
              <a:gd name="connsiteY3" fmla="*/ 270689 h 1786618"/>
              <a:gd name="connsiteX4" fmla="*/ 306692 w 2118572"/>
              <a:gd name="connsiteY4" fmla="*/ 620604 h 1786618"/>
              <a:gd name="connsiteX5" fmla="*/ 174648 w 2118572"/>
              <a:gd name="connsiteY5" fmla="*/ 617303 h 1786618"/>
              <a:gd name="connsiteX6" fmla="*/ 92121 w 2118572"/>
              <a:gd name="connsiteY6" fmla="*/ 574389 h 1786618"/>
              <a:gd name="connsiteX7" fmla="*/ 187853 w 2118572"/>
              <a:gd name="connsiteY7" fmla="*/ 868185 h 1786618"/>
              <a:gd name="connsiteX8" fmla="*/ 475047 w 2118572"/>
              <a:gd name="connsiteY8" fmla="*/ 1046444 h 1786618"/>
              <a:gd name="connsiteX9" fmla="*/ 362810 w 2118572"/>
              <a:gd name="connsiteY9" fmla="*/ 1053046 h 1786618"/>
              <a:gd name="connsiteX10" fmla="*/ 267079 w 2118572"/>
              <a:gd name="connsiteY10" fmla="*/ 1043142 h 1786618"/>
              <a:gd name="connsiteX11" fmla="*/ 392520 w 2118572"/>
              <a:gd name="connsiteY11" fmla="*/ 1267616 h 1786618"/>
              <a:gd name="connsiteX12" fmla="*/ 699521 w 2118572"/>
              <a:gd name="connsiteY12" fmla="*/ 1373251 h 1786618"/>
              <a:gd name="connsiteX13" fmla="*/ 395821 w 2118572"/>
              <a:gd name="connsiteY13" fmla="*/ 1525101 h 1786618"/>
              <a:gd name="connsiteX14" fmla="*/ 2992 w 2118572"/>
              <a:gd name="connsiteY14" fmla="*/ 1577918 h 1786618"/>
              <a:gd name="connsiteX15" fmla="*/ 923995 w 2118572"/>
              <a:gd name="connsiteY15" fmla="*/ 1779283 h 1786618"/>
              <a:gd name="connsiteX16" fmla="*/ 1554501 w 2118572"/>
              <a:gd name="connsiteY16" fmla="*/ 1538304 h 1786618"/>
              <a:gd name="connsiteX17" fmla="*/ 1967136 w 2118572"/>
              <a:gd name="connsiteY17" fmla="*/ 1043142 h 1786618"/>
              <a:gd name="connsiteX18" fmla="*/ 2112384 w 2118572"/>
              <a:gd name="connsiteY18" fmla="*/ 376324 h 1786618"/>
              <a:gd name="connsiteX19" fmla="*/ 1211189 w 2118572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64087 w 2115580"/>
              <a:gd name="connsiteY10" fmla="*/ 1043142 h 1786618"/>
              <a:gd name="connsiteX11" fmla="*/ 389528 w 2115580"/>
              <a:gd name="connsiteY11" fmla="*/ 1267616 h 1786618"/>
              <a:gd name="connsiteX12" fmla="*/ 696529 w 2115580"/>
              <a:gd name="connsiteY12" fmla="*/ 1373251 h 1786618"/>
              <a:gd name="connsiteX13" fmla="*/ 392829 w 2115580"/>
              <a:gd name="connsiteY13" fmla="*/ 1525101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64087 w 2115580"/>
              <a:gd name="connsiteY10" fmla="*/ 1043142 h 1786618"/>
              <a:gd name="connsiteX11" fmla="*/ 389528 w 2115580"/>
              <a:gd name="connsiteY11" fmla="*/ 1267616 h 1786618"/>
              <a:gd name="connsiteX12" fmla="*/ 696529 w 2115580"/>
              <a:gd name="connsiteY12" fmla="*/ 1373251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64087 w 2115580"/>
              <a:gd name="connsiteY10" fmla="*/ 1043142 h 1786618"/>
              <a:gd name="connsiteX11" fmla="*/ 389528 w 2115580"/>
              <a:gd name="connsiteY11" fmla="*/ 1267616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64087 w 2115580"/>
              <a:gd name="connsiteY10" fmla="*/ 1043142 h 1786618"/>
              <a:gd name="connsiteX11" fmla="*/ 389528 w 2115580"/>
              <a:gd name="connsiteY11" fmla="*/ 1267616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64087 w 2115580"/>
              <a:gd name="connsiteY10" fmla="*/ 1043142 h 1786618"/>
              <a:gd name="connsiteX11" fmla="*/ 412636 w 2115580"/>
              <a:gd name="connsiteY11" fmla="*/ 1270917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64087 w 2115580"/>
              <a:gd name="connsiteY10" fmla="*/ 1043142 h 1786618"/>
              <a:gd name="connsiteX11" fmla="*/ 412636 w 2115580"/>
              <a:gd name="connsiteY11" fmla="*/ 1270917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57485 w 2115580"/>
              <a:gd name="connsiteY10" fmla="*/ 1069550 h 1786618"/>
              <a:gd name="connsiteX11" fmla="*/ 412636 w 2115580"/>
              <a:gd name="connsiteY11" fmla="*/ 1270917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57485 w 2115580"/>
              <a:gd name="connsiteY10" fmla="*/ 1069550 h 1786618"/>
              <a:gd name="connsiteX11" fmla="*/ 412636 w 2115580"/>
              <a:gd name="connsiteY11" fmla="*/ 1270917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47582 w 2115580"/>
              <a:gd name="connsiteY10" fmla="*/ 1046443 h 1786618"/>
              <a:gd name="connsiteX11" fmla="*/ 412636 w 2115580"/>
              <a:gd name="connsiteY11" fmla="*/ 1270917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59818 w 2115580"/>
              <a:gd name="connsiteY9" fmla="*/ 1053046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171656 w 2115580"/>
              <a:gd name="connsiteY5" fmla="*/ 617303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3700 w 2115580"/>
              <a:gd name="connsiteY4" fmla="*/ 620604 h 1786618"/>
              <a:gd name="connsiteX5" fmla="*/ 214570 w 2115580"/>
              <a:gd name="connsiteY5" fmla="*/ 633808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0399 w 2115580"/>
              <a:gd name="connsiteY4" fmla="*/ 637109 h 1786618"/>
              <a:gd name="connsiteX5" fmla="*/ 214570 w 2115580"/>
              <a:gd name="connsiteY5" fmla="*/ 633808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0399 w 2115580"/>
              <a:gd name="connsiteY4" fmla="*/ 637109 h 1786618"/>
              <a:gd name="connsiteX5" fmla="*/ 214570 w 2115580"/>
              <a:gd name="connsiteY5" fmla="*/ 627206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85828 w 2115580"/>
              <a:gd name="connsiteY3" fmla="*/ 270689 h 1786618"/>
              <a:gd name="connsiteX4" fmla="*/ 300399 w 2115580"/>
              <a:gd name="connsiteY4" fmla="*/ 637109 h 1786618"/>
              <a:gd name="connsiteX5" fmla="*/ 214570 w 2115580"/>
              <a:gd name="connsiteY5" fmla="*/ 627206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1765 h 1786618"/>
              <a:gd name="connsiteX1" fmla="*/ 798862 w 2115580"/>
              <a:gd name="connsiteY1" fmla="*/ 435743 h 1786618"/>
              <a:gd name="connsiteX2" fmla="*/ 155151 w 2115580"/>
              <a:gd name="connsiteY2" fmla="*/ 0 h 1786618"/>
              <a:gd name="connsiteX3" fmla="*/ 99033 w 2115580"/>
              <a:gd name="connsiteY3" fmla="*/ 326807 h 1786618"/>
              <a:gd name="connsiteX4" fmla="*/ 300399 w 2115580"/>
              <a:gd name="connsiteY4" fmla="*/ 637109 h 1786618"/>
              <a:gd name="connsiteX5" fmla="*/ 214570 w 2115580"/>
              <a:gd name="connsiteY5" fmla="*/ 627206 h 1786618"/>
              <a:gd name="connsiteX6" fmla="*/ 89129 w 2115580"/>
              <a:gd name="connsiteY6" fmla="*/ 574389 h 1786618"/>
              <a:gd name="connsiteX7" fmla="*/ 184861 w 2115580"/>
              <a:gd name="connsiteY7" fmla="*/ 868185 h 1786618"/>
              <a:gd name="connsiteX8" fmla="*/ 472055 w 2115580"/>
              <a:gd name="connsiteY8" fmla="*/ 1046444 h 1786618"/>
              <a:gd name="connsiteX9" fmla="*/ 376323 w 2115580"/>
              <a:gd name="connsiteY9" fmla="*/ 1059648 h 1786618"/>
              <a:gd name="connsiteX10" fmla="*/ 247582 w 2115580"/>
              <a:gd name="connsiteY10" fmla="*/ 1046443 h 1786618"/>
              <a:gd name="connsiteX11" fmla="*/ 425841 w 2115580"/>
              <a:gd name="connsiteY11" fmla="*/ 1284121 h 1786618"/>
              <a:gd name="connsiteX12" fmla="*/ 709733 w 2115580"/>
              <a:gd name="connsiteY12" fmla="*/ 1386455 h 1786618"/>
              <a:gd name="connsiteX13" fmla="*/ 465453 w 2115580"/>
              <a:gd name="connsiteY13" fmla="*/ 1521800 h 1786618"/>
              <a:gd name="connsiteX14" fmla="*/ 0 w 2115580"/>
              <a:gd name="connsiteY14" fmla="*/ 1577918 h 1786618"/>
              <a:gd name="connsiteX15" fmla="*/ 921003 w 2115580"/>
              <a:gd name="connsiteY15" fmla="*/ 1779283 h 1786618"/>
              <a:gd name="connsiteX16" fmla="*/ 1551509 w 2115580"/>
              <a:gd name="connsiteY16" fmla="*/ 1538304 h 1786618"/>
              <a:gd name="connsiteX17" fmla="*/ 1964144 w 2115580"/>
              <a:gd name="connsiteY17" fmla="*/ 1043142 h 1786618"/>
              <a:gd name="connsiteX18" fmla="*/ 2109392 w 2115580"/>
              <a:gd name="connsiteY18" fmla="*/ 376324 h 1786618"/>
              <a:gd name="connsiteX19" fmla="*/ 1208197 w 2115580"/>
              <a:gd name="connsiteY19" fmla="*/ 501765 h 1786618"/>
              <a:gd name="connsiteX0" fmla="*/ 1208197 w 2115580"/>
              <a:gd name="connsiteY0" fmla="*/ 505067 h 1789920"/>
              <a:gd name="connsiteX1" fmla="*/ 798862 w 2115580"/>
              <a:gd name="connsiteY1" fmla="*/ 439045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08197 w 2115580"/>
              <a:gd name="connsiteY19" fmla="*/ 505067 h 1789920"/>
              <a:gd name="connsiteX0" fmla="*/ 1208197 w 2115580"/>
              <a:gd name="connsiteY0" fmla="*/ 505067 h 1789920"/>
              <a:gd name="connsiteX1" fmla="*/ 798862 w 2115580"/>
              <a:gd name="connsiteY1" fmla="*/ 439045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08197 w 2115580"/>
              <a:gd name="connsiteY19" fmla="*/ 505067 h 1789920"/>
              <a:gd name="connsiteX0" fmla="*/ 1208197 w 2115580"/>
              <a:gd name="connsiteY0" fmla="*/ 505067 h 1789920"/>
              <a:gd name="connsiteX1" fmla="*/ 798862 w 2115580"/>
              <a:gd name="connsiteY1" fmla="*/ 439045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08197 w 2115580"/>
              <a:gd name="connsiteY19" fmla="*/ 505067 h 1789920"/>
              <a:gd name="connsiteX0" fmla="*/ 1208197 w 2115580"/>
              <a:gd name="connsiteY0" fmla="*/ 505067 h 1789920"/>
              <a:gd name="connsiteX1" fmla="*/ 676722 w 2115580"/>
              <a:gd name="connsiteY1" fmla="*/ 396131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08197 w 2115580"/>
              <a:gd name="connsiteY19" fmla="*/ 505067 h 1789920"/>
              <a:gd name="connsiteX0" fmla="*/ 1208197 w 2115580"/>
              <a:gd name="connsiteY0" fmla="*/ 505067 h 1789920"/>
              <a:gd name="connsiteX1" fmla="*/ 676722 w 2115580"/>
              <a:gd name="connsiteY1" fmla="*/ 396131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08197 w 2115580"/>
              <a:gd name="connsiteY19" fmla="*/ 505067 h 1789920"/>
              <a:gd name="connsiteX0" fmla="*/ 1208197 w 2115580"/>
              <a:gd name="connsiteY0" fmla="*/ 505067 h 1789920"/>
              <a:gd name="connsiteX1" fmla="*/ 716335 w 2115580"/>
              <a:gd name="connsiteY1" fmla="*/ 406034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08197 w 2115580"/>
              <a:gd name="connsiteY19" fmla="*/ 505067 h 1789920"/>
              <a:gd name="connsiteX0" fmla="*/ 1208197 w 2115580"/>
              <a:gd name="connsiteY0" fmla="*/ 505067 h 1789920"/>
              <a:gd name="connsiteX1" fmla="*/ 716335 w 2115580"/>
              <a:gd name="connsiteY1" fmla="*/ 406034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08197 w 2115580"/>
              <a:gd name="connsiteY19" fmla="*/ 505067 h 1789920"/>
              <a:gd name="connsiteX0" fmla="*/ 1211498 w 2115580"/>
              <a:gd name="connsiteY0" fmla="*/ 495164 h 1789920"/>
              <a:gd name="connsiteX1" fmla="*/ 716335 w 2115580"/>
              <a:gd name="connsiteY1" fmla="*/ 406034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11498 w 2115580"/>
              <a:gd name="connsiteY19" fmla="*/ 495164 h 1789920"/>
              <a:gd name="connsiteX0" fmla="*/ 1211498 w 2115580"/>
              <a:gd name="connsiteY0" fmla="*/ 495164 h 1789920"/>
              <a:gd name="connsiteX1" fmla="*/ 716335 w 2115580"/>
              <a:gd name="connsiteY1" fmla="*/ 406034 h 1789920"/>
              <a:gd name="connsiteX2" fmla="*/ 148549 w 2115580"/>
              <a:gd name="connsiteY2" fmla="*/ 0 h 1789920"/>
              <a:gd name="connsiteX3" fmla="*/ 99033 w 2115580"/>
              <a:gd name="connsiteY3" fmla="*/ 330109 h 1789920"/>
              <a:gd name="connsiteX4" fmla="*/ 300399 w 2115580"/>
              <a:gd name="connsiteY4" fmla="*/ 640411 h 1789920"/>
              <a:gd name="connsiteX5" fmla="*/ 214570 w 2115580"/>
              <a:gd name="connsiteY5" fmla="*/ 630508 h 1789920"/>
              <a:gd name="connsiteX6" fmla="*/ 89129 w 2115580"/>
              <a:gd name="connsiteY6" fmla="*/ 577691 h 1789920"/>
              <a:gd name="connsiteX7" fmla="*/ 184861 w 2115580"/>
              <a:gd name="connsiteY7" fmla="*/ 871487 h 1789920"/>
              <a:gd name="connsiteX8" fmla="*/ 472055 w 2115580"/>
              <a:gd name="connsiteY8" fmla="*/ 1049746 h 1789920"/>
              <a:gd name="connsiteX9" fmla="*/ 376323 w 2115580"/>
              <a:gd name="connsiteY9" fmla="*/ 1062950 h 1789920"/>
              <a:gd name="connsiteX10" fmla="*/ 247582 w 2115580"/>
              <a:gd name="connsiteY10" fmla="*/ 1049745 h 1789920"/>
              <a:gd name="connsiteX11" fmla="*/ 425841 w 2115580"/>
              <a:gd name="connsiteY11" fmla="*/ 1287423 h 1789920"/>
              <a:gd name="connsiteX12" fmla="*/ 709733 w 2115580"/>
              <a:gd name="connsiteY12" fmla="*/ 1389757 h 1789920"/>
              <a:gd name="connsiteX13" fmla="*/ 465453 w 2115580"/>
              <a:gd name="connsiteY13" fmla="*/ 1525102 h 1789920"/>
              <a:gd name="connsiteX14" fmla="*/ 0 w 2115580"/>
              <a:gd name="connsiteY14" fmla="*/ 1581220 h 1789920"/>
              <a:gd name="connsiteX15" fmla="*/ 921003 w 2115580"/>
              <a:gd name="connsiteY15" fmla="*/ 1782585 h 1789920"/>
              <a:gd name="connsiteX16" fmla="*/ 1551509 w 2115580"/>
              <a:gd name="connsiteY16" fmla="*/ 1541606 h 1789920"/>
              <a:gd name="connsiteX17" fmla="*/ 1964144 w 2115580"/>
              <a:gd name="connsiteY17" fmla="*/ 1046444 h 1789920"/>
              <a:gd name="connsiteX18" fmla="*/ 2109392 w 2115580"/>
              <a:gd name="connsiteY18" fmla="*/ 379626 h 1789920"/>
              <a:gd name="connsiteX19" fmla="*/ 1211498 w 2115580"/>
              <a:gd name="connsiteY19" fmla="*/ 495164 h 1789920"/>
              <a:gd name="connsiteX0" fmla="*/ 1211498 w 2115580"/>
              <a:gd name="connsiteY0" fmla="*/ 501766 h 1796522"/>
              <a:gd name="connsiteX1" fmla="*/ 716335 w 2115580"/>
              <a:gd name="connsiteY1" fmla="*/ 412636 h 1796522"/>
              <a:gd name="connsiteX2" fmla="*/ 158452 w 2115580"/>
              <a:gd name="connsiteY2" fmla="*/ 0 h 1796522"/>
              <a:gd name="connsiteX3" fmla="*/ 99033 w 2115580"/>
              <a:gd name="connsiteY3" fmla="*/ 336711 h 1796522"/>
              <a:gd name="connsiteX4" fmla="*/ 300399 w 2115580"/>
              <a:gd name="connsiteY4" fmla="*/ 647013 h 1796522"/>
              <a:gd name="connsiteX5" fmla="*/ 214570 w 2115580"/>
              <a:gd name="connsiteY5" fmla="*/ 637110 h 1796522"/>
              <a:gd name="connsiteX6" fmla="*/ 89129 w 2115580"/>
              <a:gd name="connsiteY6" fmla="*/ 584293 h 1796522"/>
              <a:gd name="connsiteX7" fmla="*/ 184861 w 2115580"/>
              <a:gd name="connsiteY7" fmla="*/ 878089 h 1796522"/>
              <a:gd name="connsiteX8" fmla="*/ 472055 w 2115580"/>
              <a:gd name="connsiteY8" fmla="*/ 1056348 h 1796522"/>
              <a:gd name="connsiteX9" fmla="*/ 376323 w 2115580"/>
              <a:gd name="connsiteY9" fmla="*/ 1069552 h 1796522"/>
              <a:gd name="connsiteX10" fmla="*/ 247582 w 2115580"/>
              <a:gd name="connsiteY10" fmla="*/ 1056347 h 1796522"/>
              <a:gd name="connsiteX11" fmla="*/ 425841 w 2115580"/>
              <a:gd name="connsiteY11" fmla="*/ 1294025 h 1796522"/>
              <a:gd name="connsiteX12" fmla="*/ 709733 w 2115580"/>
              <a:gd name="connsiteY12" fmla="*/ 1396359 h 1796522"/>
              <a:gd name="connsiteX13" fmla="*/ 465453 w 2115580"/>
              <a:gd name="connsiteY13" fmla="*/ 1531704 h 1796522"/>
              <a:gd name="connsiteX14" fmla="*/ 0 w 2115580"/>
              <a:gd name="connsiteY14" fmla="*/ 1587822 h 1796522"/>
              <a:gd name="connsiteX15" fmla="*/ 921003 w 2115580"/>
              <a:gd name="connsiteY15" fmla="*/ 1789187 h 1796522"/>
              <a:gd name="connsiteX16" fmla="*/ 1551509 w 2115580"/>
              <a:gd name="connsiteY16" fmla="*/ 1548208 h 1796522"/>
              <a:gd name="connsiteX17" fmla="*/ 1964144 w 2115580"/>
              <a:gd name="connsiteY17" fmla="*/ 1053046 h 1796522"/>
              <a:gd name="connsiteX18" fmla="*/ 2109392 w 2115580"/>
              <a:gd name="connsiteY18" fmla="*/ 386228 h 1796522"/>
              <a:gd name="connsiteX19" fmla="*/ 1211498 w 2115580"/>
              <a:gd name="connsiteY19" fmla="*/ 501766 h 1796522"/>
              <a:gd name="connsiteX0" fmla="*/ 1211498 w 2115580"/>
              <a:gd name="connsiteY0" fmla="*/ 501766 h 1796522"/>
              <a:gd name="connsiteX1" fmla="*/ 716335 w 2115580"/>
              <a:gd name="connsiteY1" fmla="*/ 412636 h 1796522"/>
              <a:gd name="connsiteX2" fmla="*/ 158452 w 2115580"/>
              <a:gd name="connsiteY2" fmla="*/ 0 h 1796522"/>
              <a:gd name="connsiteX3" fmla="*/ 99033 w 2115580"/>
              <a:gd name="connsiteY3" fmla="*/ 336711 h 1796522"/>
              <a:gd name="connsiteX4" fmla="*/ 300399 w 2115580"/>
              <a:gd name="connsiteY4" fmla="*/ 647013 h 1796522"/>
              <a:gd name="connsiteX5" fmla="*/ 214570 w 2115580"/>
              <a:gd name="connsiteY5" fmla="*/ 637110 h 1796522"/>
              <a:gd name="connsiteX6" fmla="*/ 89129 w 2115580"/>
              <a:gd name="connsiteY6" fmla="*/ 584293 h 1796522"/>
              <a:gd name="connsiteX7" fmla="*/ 184861 w 2115580"/>
              <a:gd name="connsiteY7" fmla="*/ 878089 h 1796522"/>
              <a:gd name="connsiteX8" fmla="*/ 472055 w 2115580"/>
              <a:gd name="connsiteY8" fmla="*/ 1056348 h 1796522"/>
              <a:gd name="connsiteX9" fmla="*/ 376323 w 2115580"/>
              <a:gd name="connsiteY9" fmla="*/ 1069552 h 1796522"/>
              <a:gd name="connsiteX10" fmla="*/ 247582 w 2115580"/>
              <a:gd name="connsiteY10" fmla="*/ 1056347 h 1796522"/>
              <a:gd name="connsiteX11" fmla="*/ 425841 w 2115580"/>
              <a:gd name="connsiteY11" fmla="*/ 1294025 h 1796522"/>
              <a:gd name="connsiteX12" fmla="*/ 709733 w 2115580"/>
              <a:gd name="connsiteY12" fmla="*/ 1396359 h 1796522"/>
              <a:gd name="connsiteX13" fmla="*/ 465453 w 2115580"/>
              <a:gd name="connsiteY13" fmla="*/ 1531704 h 1796522"/>
              <a:gd name="connsiteX14" fmla="*/ 0 w 2115580"/>
              <a:gd name="connsiteY14" fmla="*/ 1587822 h 1796522"/>
              <a:gd name="connsiteX15" fmla="*/ 921003 w 2115580"/>
              <a:gd name="connsiteY15" fmla="*/ 1789187 h 1796522"/>
              <a:gd name="connsiteX16" fmla="*/ 1551509 w 2115580"/>
              <a:gd name="connsiteY16" fmla="*/ 1548208 h 1796522"/>
              <a:gd name="connsiteX17" fmla="*/ 1964144 w 2115580"/>
              <a:gd name="connsiteY17" fmla="*/ 1053046 h 1796522"/>
              <a:gd name="connsiteX18" fmla="*/ 2109392 w 2115580"/>
              <a:gd name="connsiteY18" fmla="*/ 386228 h 1796522"/>
              <a:gd name="connsiteX19" fmla="*/ 1211498 w 2115580"/>
              <a:gd name="connsiteY19" fmla="*/ 501766 h 179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15580" h="1796522">
                <a:moveTo>
                  <a:pt x="1211498" y="501766"/>
                </a:moveTo>
                <a:cubicBezTo>
                  <a:pt x="1171335" y="501765"/>
                  <a:pt x="891843" y="496264"/>
                  <a:pt x="716335" y="412636"/>
                </a:cubicBezTo>
                <a:cubicBezTo>
                  <a:pt x="540827" y="329008"/>
                  <a:pt x="254183" y="119939"/>
                  <a:pt x="158452" y="0"/>
                </a:cubicBezTo>
                <a:cubicBezTo>
                  <a:pt x="102333" y="73725"/>
                  <a:pt x="75375" y="228875"/>
                  <a:pt x="99033" y="336711"/>
                </a:cubicBezTo>
                <a:cubicBezTo>
                  <a:pt x="122691" y="444547"/>
                  <a:pt x="203567" y="576039"/>
                  <a:pt x="300399" y="647013"/>
                </a:cubicBezTo>
                <a:cubicBezTo>
                  <a:pt x="271789" y="645913"/>
                  <a:pt x="249782" y="647563"/>
                  <a:pt x="214570" y="637110"/>
                </a:cubicBezTo>
                <a:cubicBezTo>
                  <a:pt x="179358" y="626657"/>
                  <a:pt x="139746" y="615103"/>
                  <a:pt x="89129" y="584293"/>
                </a:cubicBezTo>
                <a:cubicBezTo>
                  <a:pt x="91331" y="672322"/>
                  <a:pt x="116638" y="790061"/>
                  <a:pt x="184861" y="878089"/>
                </a:cubicBezTo>
                <a:cubicBezTo>
                  <a:pt x="253084" y="966117"/>
                  <a:pt x="423090" y="1042044"/>
                  <a:pt x="472055" y="1056348"/>
                </a:cubicBezTo>
                <a:cubicBezTo>
                  <a:pt x="434643" y="1058549"/>
                  <a:pt x="413735" y="1069552"/>
                  <a:pt x="376323" y="1069552"/>
                </a:cubicBezTo>
                <a:cubicBezTo>
                  <a:pt x="338911" y="1069552"/>
                  <a:pt x="328458" y="1076704"/>
                  <a:pt x="247582" y="1056347"/>
                </a:cubicBezTo>
                <a:cubicBezTo>
                  <a:pt x="276191" y="1131172"/>
                  <a:pt x="348816" y="1237356"/>
                  <a:pt x="425841" y="1294025"/>
                </a:cubicBezTo>
                <a:cubicBezTo>
                  <a:pt x="502866" y="1350694"/>
                  <a:pt x="596946" y="1386456"/>
                  <a:pt x="709733" y="1396359"/>
                </a:cubicBezTo>
                <a:cubicBezTo>
                  <a:pt x="608500" y="1446976"/>
                  <a:pt x="530925" y="1509697"/>
                  <a:pt x="465453" y="1531704"/>
                </a:cubicBezTo>
                <a:cubicBezTo>
                  <a:pt x="399981" y="1553711"/>
                  <a:pt x="220623" y="1610379"/>
                  <a:pt x="0" y="1587822"/>
                </a:cubicBezTo>
                <a:cubicBezTo>
                  <a:pt x="128742" y="1722065"/>
                  <a:pt x="589794" y="1825499"/>
                  <a:pt x="921003" y="1789187"/>
                </a:cubicBezTo>
                <a:cubicBezTo>
                  <a:pt x="1252212" y="1752875"/>
                  <a:pt x="1437071" y="1627984"/>
                  <a:pt x="1551509" y="1548208"/>
                </a:cubicBezTo>
                <a:cubicBezTo>
                  <a:pt x="1665947" y="1468432"/>
                  <a:pt x="1871164" y="1246709"/>
                  <a:pt x="1964144" y="1053046"/>
                </a:cubicBezTo>
                <a:cubicBezTo>
                  <a:pt x="2057125" y="859383"/>
                  <a:pt x="2139102" y="532575"/>
                  <a:pt x="2109392" y="386228"/>
                </a:cubicBezTo>
                <a:lnTo>
                  <a:pt x="1211498" y="501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F62A53-5D37-4D19-95A3-FE0BAD8AF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06" y="719041"/>
            <a:ext cx="3548675" cy="354867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A5FE966-DFC2-40C7-B88B-79FF500449CF}"/>
              </a:ext>
            </a:extLst>
          </p:cNvPr>
          <p:cNvSpPr/>
          <p:nvPr/>
        </p:nvSpPr>
        <p:spPr>
          <a:xfrm rot="5400000">
            <a:off x="9619251" y="2049935"/>
            <a:ext cx="851470" cy="8225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51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Jodie Muller</dc:creator>
  <cp:lastModifiedBy>Jodie Muller</cp:lastModifiedBy>
  <cp:revision>6</cp:revision>
  <dcterms:created xsi:type="dcterms:W3CDTF">2019-08-09T11:25:08Z</dcterms:created>
  <dcterms:modified xsi:type="dcterms:W3CDTF">2019-08-09T12:16:37Z</dcterms:modified>
</cp:coreProperties>
</file>