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166" d="100"/>
          <a:sy n="166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409B-0730-4AEF-A800-8F9882A76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59D76-EDE7-4570-9251-3BEB7F6EB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79AC4-9B18-4113-AAF2-00AD259A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7F21-D29D-436C-A7C8-CA3FAAEF2115}" type="datetimeFigureOut">
              <a:rPr lang="en-AU" smtClean="0"/>
              <a:t>10/06/2018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44831-3065-47B2-ABF0-343213A2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783A5-7669-4C8F-8953-68380E726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A201-9B60-4FD0-B8D3-1A0E89E372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770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5740-7C05-41FF-A336-5AF0338D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7F0FD-C245-4D21-8413-763E08527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35FAB-F212-4AF7-9436-E4EB913D9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7F21-D29D-436C-A7C8-CA3FAAEF2115}" type="datetimeFigureOut">
              <a:rPr lang="en-AU" smtClean="0"/>
              <a:t>10/06/2018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F4E20-C5C2-4A72-B233-CD53D398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C23FD-4348-4C12-AC64-66AEB4AF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A201-9B60-4FD0-B8D3-1A0E89E372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687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3CD167-7663-44B5-A49D-D2A91D90F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DD294-4EB7-49C8-A763-1FB84D5BC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82E8B-162A-4BAA-A8BD-E2163CED0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7F21-D29D-436C-A7C8-CA3FAAEF2115}" type="datetimeFigureOut">
              <a:rPr lang="en-AU" smtClean="0"/>
              <a:t>10/06/2018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9F35-2EE7-4BC5-BC78-6433C042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8FD7D-A0C1-4118-9985-CA1F16F0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A201-9B60-4FD0-B8D3-1A0E89E372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773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CA8F-35C9-40AE-8608-01784A5F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DBDB1-4417-424D-9B84-25B8E1B4B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161C0-7811-47D4-BF5E-E65EF9974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7F21-D29D-436C-A7C8-CA3FAAEF2115}" type="datetimeFigureOut">
              <a:rPr lang="en-AU" smtClean="0"/>
              <a:t>10/06/2018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169EC-F155-4A02-B6A6-326DB69C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C91D7-41DB-4CC4-9158-A351A707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A201-9B60-4FD0-B8D3-1A0E89E372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0388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8CD78-B319-4037-8F5D-6EA33F9A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E4614-FF6F-458E-BC6B-4130AFE98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4204D-6A4A-4786-9740-C154365E7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7F21-D29D-436C-A7C8-CA3FAAEF2115}" type="datetimeFigureOut">
              <a:rPr lang="en-AU" smtClean="0"/>
              <a:t>10/06/2018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CB779-BF14-48CD-BF0F-95CECB43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83BEB-0EA8-4BAA-9540-C129DD2B3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A201-9B60-4FD0-B8D3-1A0E89E372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304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49CE-B588-4A1A-AA6B-5C3A4BF8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493D8-1906-4C03-A860-8685A7821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F21F7-A365-47F1-85A2-ACE165499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BE4F3-5507-4A0A-B78E-21B99262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7F21-D29D-436C-A7C8-CA3FAAEF2115}" type="datetimeFigureOut">
              <a:rPr lang="en-AU" smtClean="0"/>
              <a:t>10/06/2018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6085E-1A50-4D63-88A0-533A558AC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A470F-C627-49F0-A546-16DE1FA5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A201-9B60-4FD0-B8D3-1A0E89E372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703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66F7-836E-407A-8E43-2DE9B038E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0B8A1-6C4E-4699-A7BF-49673CA81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B68C0-93AA-4400-B82B-FFB4456F6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62F53A-ECA2-42CE-81BE-4FD818C9A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CAC48-A43E-4E5F-91AB-21942B415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87489-2D8A-477E-913C-6C5B0DC3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7F21-D29D-436C-A7C8-CA3FAAEF2115}" type="datetimeFigureOut">
              <a:rPr lang="en-AU" smtClean="0"/>
              <a:t>10/06/2018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77CFAD-FDF6-4A38-991E-F98CA322E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4D9848-9CEA-4015-AEBB-C0DA70AA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A201-9B60-4FD0-B8D3-1A0E89E372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524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35B72-FBAC-418F-B054-892B059C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53348A-19C0-4A50-9306-6BA987923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7F21-D29D-436C-A7C8-CA3FAAEF2115}" type="datetimeFigureOut">
              <a:rPr lang="en-AU" smtClean="0"/>
              <a:t>10/06/2018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AE611-19BA-4A20-A158-0A4D027A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7CBF8-6473-4FE3-AC9C-A12BE820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A201-9B60-4FD0-B8D3-1A0E89E372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37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7060E-AFA0-4065-A75A-05EAFCB0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7F21-D29D-436C-A7C8-CA3FAAEF2115}" type="datetimeFigureOut">
              <a:rPr lang="en-AU" smtClean="0"/>
              <a:t>10/06/2018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8A9971-148D-45E5-AFF0-A6359B66E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F6DC7-E2CF-4C1E-B6C2-B52F8301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A201-9B60-4FD0-B8D3-1A0E89E372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5099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EEC1D-3995-499B-AAA9-F14BF0E14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D332C-4CB4-4458-92BD-5695DFF43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79BB3-8281-4D44-80E1-DA74E7344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0A124-2838-48C0-8FA7-EC8855F8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7F21-D29D-436C-A7C8-CA3FAAEF2115}" type="datetimeFigureOut">
              <a:rPr lang="en-AU" smtClean="0"/>
              <a:t>10/06/2018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0533A-96BD-4E0D-B62F-CE58E7E7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ADC05-20ED-4D42-8A92-F31ADE4B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A201-9B60-4FD0-B8D3-1A0E89E372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685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906F-E5A3-4C5A-A5B6-20C6F2E0E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04058-5B2D-4C2A-B440-DCF635551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09A5E-78ED-4469-874C-09A85DF44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1B9CC-0F03-41ED-BD25-0C9DDA09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7F21-D29D-436C-A7C8-CA3FAAEF2115}" type="datetimeFigureOut">
              <a:rPr lang="en-AU" smtClean="0"/>
              <a:t>10/06/2018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7B798-6C82-4442-9A18-5B875A948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362BA-0A4A-47A3-B380-62195DF8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A201-9B60-4FD0-B8D3-1A0E89E372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93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D92324-4C8D-45A7-B5F3-D52BDD5E7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F9C97-43D2-4E47-AD9A-52DA2404D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162A2-E8F2-4E08-8070-C24E5EF03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27F21-D29D-436C-A7C8-CA3FAAEF2115}" type="datetimeFigureOut">
              <a:rPr lang="en-AU" smtClean="0"/>
              <a:t>10/06/2018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5FC21-9320-4FE3-AA97-403F2634E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D6128-72C8-4DF0-8F82-F5C72ABAF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8A201-9B60-4FD0-B8D3-1A0E89E372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512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AF75CD8-7328-482E-BC7A-A13D882FF858}"/>
              </a:ext>
            </a:extLst>
          </p:cNvPr>
          <p:cNvGrpSpPr/>
          <p:nvPr/>
        </p:nvGrpSpPr>
        <p:grpSpPr>
          <a:xfrm>
            <a:off x="1884218" y="975360"/>
            <a:ext cx="914400" cy="914400"/>
            <a:chOff x="1884218" y="975360"/>
            <a:chExt cx="914400" cy="9144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98DF832-13C5-46D1-BC5D-BF812695C52A}"/>
                </a:ext>
              </a:extLst>
            </p:cNvPr>
            <p:cNvSpPr/>
            <p:nvPr/>
          </p:nvSpPr>
          <p:spPr>
            <a:xfrm>
              <a:off x="1884218" y="975360"/>
              <a:ext cx="914400" cy="914400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2806938-EFFD-470A-A251-7A48AF71A870}"/>
                </a:ext>
              </a:extLst>
            </p:cNvPr>
            <p:cNvCxnSpPr/>
            <p:nvPr/>
          </p:nvCxnSpPr>
          <p:spPr>
            <a:xfrm flipV="1">
              <a:off x="2013614" y="1104756"/>
              <a:ext cx="655608" cy="655608"/>
            </a:xfrm>
            <a:prstGeom prst="line">
              <a:avLst/>
            </a:prstGeom>
            <a:ln w="57150" cap="rnd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EB58873-6DAF-498D-856A-AD0586E7FF96}"/>
                </a:ext>
              </a:extLst>
            </p:cNvPr>
            <p:cNvSpPr/>
            <p:nvPr/>
          </p:nvSpPr>
          <p:spPr>
            <a:xfrm>
              <a:off x="2013614" y="1104756"/>
              <a:ext cx="212001" cy="21200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97D8D46-A901-4020-B7AD-C8B3041810C6}"/>
                </a:ext>
              </a:extLst>
            </p:cNvPr>
            <p:cNvSpPr/>
            <p:nvPr/>
          </p:nvSpPr>
          <p:spPr>
            <a:xfrm>
              <a:off x="2457221" y="1548363"/>
              <a:ext cx="212001" cy="2120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16827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Jodie Muller</dc:creator>
  <cp:lastModifiedBy>Jodie Muller</cp:lastModifiedBy>
  <cp:revision>1</cp:revision>
  <dcterms:created xsi:type="dcterms:W3CDTF">2018-06-10T11:09:05Z</dcterms:created>
  <dcterms:modified xsi:type="dcterms:W3CDTF">2018-06-10T11:10:56Z</dcterms:modified>
</cp:coreProperties>
</file>