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4FB"/>
    <a:srgbClr val="B08AD6"/>
    <a:srgbClr val="CE6060"/>
    <a:srgbClr val="A77DD1"/>
    <a:srgbClr val="C54343"/>
    <a:srgbClr val="8449BF"/>
    <a:srgbClr val="18BDF0"/>
    <a:srgbClr val="2EA1DA"/>
    <a:srgbClr val="6755B3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0" d="100"/>
          <a:sy n="60" d="100"/>
        </p:scale>
        <p:origin x="339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36.048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36 15 2400,'-2'-12'4185,"2"10"187,-2 11-3447,-8 41-590,3 1-1,2 0 1,2 45-335,0-31 372,-1 97-190,4-114-182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7:32.446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162 574 2720,'0'-1'147,"-1"0"0,1 0-1,0 1 1,0-1 0,0 0 0,0 0 0,0 0 0,-1 0 0,2 1-1,-1-1 1,0 0 0,0 0 0,0 0 0,0 0 0,0 1-1,1-1 1,-1 0 0,0 0 0,1 0 0,-1 1 0,1-1-1,-1 0 1,1 0-147,11-18 335,-10 16-295,1-1 0,0 1 0,-1 0 1,1 0-1,0 0 0,1 1 0,-1-1 0,1 1 1,-1-1-1,1 1 0,-1 0 0,1 1 0,0-1 1,0 1-1,0-1 0,0 1 0,0 0 0,1 1 1,-1-1-1,0 1 0,0 0 0,0 0 0,1 0 1,-1 0-1,0 1 0,1 0-40,-1-1 44,-1 1-1,1 0 1,-1 0 0,0 1-1,1-1 1,-1 1 0,0-1-1,0 1 1,0 0 0,0 0-1,-1 0 1,1 1 0,0-1-1,-1 1 1,1-1 0,-1 1-1,0 0 1,0 0 0,0 0-1,-1 0 1,1 0-1,-1 0 1,1 1 0,-1-1-1,0 0 1,0 1 0,0 2-44,1 4 25,-1 1 1,0-1 0,-1 1 0,0 0-1,0-1 1,-1 1 0,-1-1-1,0 1 1,0-1 0,-1 0-1,-2 5-25,3-9 30,-1-1-1,0 0 0,0 0 1,-1 0-1,1 0 0,-1-1 1,0 1-1,0-1 0,0 0 1,-1 0-1,0-1 0,1 1 1,-1-1-1,0 0 0,-1 0 1,1-1-1,0 1 0,-2-1-29,3 0 89,-1-1-1,0 0 0,1 0 0,-1 0 1,0 0-1,1-1 0,-1 0 0,0 0 1,0 0-1,1-1 0,-1 1 0,0-1 1,1 0-1,-1 0 0,1-1 0,-1 1 0,1-1 1,0 0-1,-1 0 0,1-1 0,0 1 1,0-2-89,-11-9 43,2 0 1,0-1 0,0-1 0,1 0-1,0-2-43,6 8-7,0-2-1,0 1 1,1 0-1,0-1 1,1 0 0,-3-11 7,-1-9 55,-3-29-55,9 41 184,1 0 0,1 0 0,0 0 0,2-2-184,4-21-166,-3 30 170,-1 0-1,-1-1 1,0-6-4,-1-6 51,-2-1 0,0 0-1,-2 1 1,-7-25-51,9 41-32,1 0 0,0 0 1,1 0-1,0 0 0,0-1 32,0-2-241,0 11 252,0 1-235,0 0 69,1 0 137,1 0 0,-1 0 0,0 1-1,0-1 1,0 0 0,1 0 0,-1 1 0,0-1 0,0 1-1,0-1 1,0 1 0,0-1 0,0 1 0,0 0 0,0-1 0,0 2 18,4 0 2,18 6-58,0-1 1,14 3 55,23 5 68,-53-13-67,0 0-1,1-1 0,-1 0 0,1 0 0,-1-1 1,1 0-1,-1 0 0,1-1 0,-1 0 1,0 0-1,1-1 0,4-2 0,2 0 8,-1-1 1,0-1-1,0 0 1,-1-1-1,1 0 1,2-4-9,4-2-49,2-2 377,0 0 1,21-9-329,-37 22-5,-1 0 1,1 1 0,-1-1 0,1 1 0,0 0-1,0 1 1,0-1 0,0 1 0,-1 0 0,1 0 0,0 0-1,0 1 1,0 0 0,0 0 0,-1 0 0,1 0-1,0 1 1,-1-1 0,1 1 0,-1 1 0,1-1 4,2 2 26,-1 0 1,1 1 0,-1 0 0,0 0 0,0 0 0,-1 1 0,0-1 0,0 1 0,0 1 0,0-1-1,-1 1 1,2 4-27,-2-5 6,-1 1-1,-1 0 1,1-1-1,-1 1 1,0 0-1,0 0 1,0 4-6,-2-9 19,0 1 0,0 0 0,0 0 0,-1 0 0,1-1 1,0 1-1,-1 0 0,0 0 0,0-1 0,0 1 0,0 0 0,0-1 1,0 1-1,-1-1 0,1 0 0,-1 1 0,0-1 0,1 0 0,-1 0 1,-2 2-20,0 0 19,-1-1 1,0 1 0,0-1 0,0 0 0,0 0-1,-1 0 1,1-1 0,-1 1 0,1-2 0,-6 2-20,-8 1-21,1-1 1,-15 1 20,28-4-24,0 1-10,-1-1 0,0 0 0,0 0 0,0 0 0,1-1 0,-1 1 0,0-2 0,0 1 0,1 0 1,-1-1-1,-1-1 34,1 0-69,5 3-38,0-1 1,0 1-1,1 0 0,-1 0 1,0-1-1,0 1 0,1 0 1,-1-1-1,0 1 0,1-1 1,-1 1-1,1-1 0,-1 1 1,0-1-1,1 1 0,-1-1 0,1 1 1,-1-1-1,1 0 0,0 0 1,-1 1-1,1-1 0,0 0 1,-1 1-1,1-1 0,0 0 1,0 0-1,0 1 0,0-1 1,0 0-1,-1 0 0,1 0 0,1 1 1,-1-1-1,0 0 0,0 0 107,3-7-4426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8:00.824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0 1 3328,'7'10'8248,"24"39"-7574,55 114 2089,27 84-2763,22 76 1227,-124-299-936,13 20-291,8 16-3966,-31-56-2,-1-4-565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8:04.084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420 527 3808,'-1'-1'285,"1"0"1,-1 0 0,1-1-1,-1 1 1,0 0 0,1 0-1,-1 0 1,0 0-1,0 0 1,0 1 0,0-1-1,0 0 1,0 0-1,0 0 1,0 1-286,-21-15 381,19 13 63,-6-3-168,0 1 0,0 0 0,0 0 0,0 1-1,-1 0 1,0 1 0,0 0 0,1 0 0,-1 1 0,0 1 0,-5-1-276,-3 1 140,1 0 1,-1-2 0,1 0 0,-1-1 0,1-1-1,0 0 1,0-2 0,0 0 0,1 0 0,-1-2-141,12 4-10,-1 1 1,1-1-1,1 0 1,-1 0-1,1 0 1,-1 0-1,1-1 1,0 0-1,1 0 1,-1 0-1,1 0 1,0-1-1,0 1 1,1-1-1,0 0 1,0 0-1,0 0 1,1 0 9,-1 2-8,1 0 0,0 0-1,0 0 1,0 0 0,1 0 0,0 0 0,0 0 0,0 0 0,0 0-1,0 0 1,1 0 0,-1 0 0,1 0 0,0 0 0,1 0-1,-1 0 1,2-2 8,-2 3-46,1 1 0,-1 0 0,1-1 0,-1 1 0,1 0 0,0 0 0,0 0 0,-1 0 0,2 0 0,-1 1 0,0-1 0,0 1 0,0-1 0,1 1 0,-1 0 0,1 0 0,-1 0 0,1 0 0,-1 0 0,1 0 0,0 1 0,-1-1 0,3 1 46,-2 0 0,1 0 0,-1 0 0,0 1-1,1-1 1,-1 1 0,0 0 0,0 0 0,0 0 0,0 0-1,0 1 1,0-1 0,0 1 0,0 0 0,0 0 0,-1 0-1,1 0 1,0 0 0,-1 1 0,0-1 0,0 0-32,0 0 1,0 1-1,0-1 0,-1 0 1,1 1-1,-1-1 0,0 1 1,1-1-1,-1 1 0,0 0 0,0 1 32,-1-2-278,0-1-1,0 1 0,0 0 0,0-1 0,0 1 1,0 0-1,0-1 0,0 1 0,-1-1 0,1 1 0,-1 0 1,1-1-1,-1 2 279,-3 2-3248</inkml:trace>
  <inkml:trace contextRef="#ctx0" brushRef="#br0" timeOffset="1386.086">411 477 2080,'-1'-1'270,"1"0"-1,-1 0 1,1 0-1,-1 0 1,0 0 0,1 0-1,0 0 1,-1 0-1,1 0 1,0 0 0,-1 0-1,1 0 1,0 0-1,0 0 1,0-1-270,-1-19 2354,1 21-2310,0-5 127,1 0 0,0 0-1,0 0 1,1 0-1,0 1 1,-1-1 0,3-2-171,4-15 251,-1 3 32,1 1 1,0 0-1,9-13-283,10-22 472,-20 38-413,-1 0 0,-1 0-1,0-1 1,2-12-59,-7 21 75,0 0 0,0-1 0,-1 1 1,0 0-1,0 0 0,-1 0 0,0 0 0,0 0 0,-1 0 0,1 0 1,-4-4-76,4 7-8,-1 0 0,1 0 0,-1 0 0,0 1 0,0-1 0,0 1 0,0 0 0,-1 0 0,0 0 0,1 0 0,-1 1 1,0-1-1,0 1 0,0 0 0,0 0 0,-1 1 0,1-1 0,-1 1 0,1 0 0,-1 0 0,-4 0 8,3 0-74,0 0-1,0 1 0,0 0 1,0 0-1,-1 0 1,1 1-1,0 0 0,0 0 1,0 1-1,0 0 1,0 0-1,0 0 0,1 1 1,-1-1-1,1 1 1,0 1 74,1-2-33,1 1 0,0 0-1,0 1 1,0-1 0,1 0 0,-1 1 0,1 0 0,0-1 0,0 1 0,0 0 0,0 0 0,1 0 0,-1 4 33,1-5-25,0 0 0,0 0 0,1 1 0,-1-1 0,1 0 0,0 0 0,0 0 0,0 1 0,0-1 0,1 0 0,0 0 0,-1 0 0,1 0 0,0 1 0,0-1 0,1 0 0,-1-1 0,2 3 25,-2-3-146,0-1 0,0 0-1,0 1 1,0-1 0,1 0 0,-1 0 0,0 0 0,1 0 0,-1 0 0,1-1 0,-1 1 0,1 0 0,-1-1 0,1 1 0,-1-1 0,1 1 0,0-1-1,0 0 147,12 1-2106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37.393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30 0 3328,'-1'7'912,"0"0"-1,0 0 1,0 0 0,1 0 0,0 0-912,0 13 998,-25 464 1263,24-410-3055,2-25-2982,1-18 1424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38.578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14 5 2560,'-1'0'79,"0"0"229,1 1 0,-1-1-1,1 0 1,-1 0-1,1 0 1,-1 0-1,1 0 1,-1 0-1,1 0 1,-1 0 0,1-1-1,-1 1 1,1 0-1,-1 0 1,1 0-1,0 0 1,-1-1 0,1 1-1,-1 0 1,1 0-1,0-1 1,-1 1-1,1 0 1,-1-1 0,1 1-1,0 0 1,-1-1-308,29 3 2757,59 13-146,53 18-2611,-20-5 71,-94-22-70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39.935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7 29 3968,'-7'8'2467,"8"-9"1055,1-1-3218,-1 1 1,0 0 0,1 0-1,0 0 1,-1 0-1,1 0 1,0 0 0,0 0-1,0 0-304,22-6 653,1 2-1,0 0 1,0 2-1,0 0 0,16 2-652,39 2-200,9 5 200,35 0-486,-83-5-2714,-2 1 854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41.373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7 13 2656,'-2'-3'507,"1"2"-254,1 1-1,-1-1 0,1 1 1,0 0-1,-1-1 0,1 0 0,0 1 1,0-1-1,-1 1 0,1-1 0,0 1 1,0-1-1,0 0 0,0 1 1,-1-1-1,1 0-252,4 8 4274,8 10-4240,-7-10 207,15 19-1174,-7-10 357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42.542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5 75 5568,'-5'4'2048,"5"-4"-1568,5 0-160,-8 0 1248,3 2-928,0-2 96,5 0-448,-1-2 512,3 0-448,2-4 192,3 2-320,3-6-224,0 2 0,9-4 0,-2 2 0,5-4-3616,0 2 1984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43.679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1 2 4480,'0'-2'1664,"0"2"-1312,2 0-64,-2 2 1248,2 2-896,0 2 640,5 4-736,2 4 480,0 0-576,4 6 96,1 2-288,-1 2-256,1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5:44.679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0 118 4160,'2'4'1536,"-2"-4"-1216,0-2-64,0 0 1472,0 4-992,3-4 704,1 2-864,3-4 480,4 1-608,1-2-96,-2 0-224,6-4 64,0-1-128,5-8-160,-1 4 32,5-14-448,-1 6 256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3T01:27:29.141"/>
    </inkml:context>
    <inkml:brush xml:id="br0">
      <inkml:brushProperty name="width" value="0.2" units="cm"/>
      <inkml:brushProperty name="height" value="0.2" units="cm"/>
      <inkml:brushProperty name="color" value="#F4F4F4"/>
    </inkml:brush>
  </inkml:definitions>
  <inkml:trace contextRef="#ctx0" brushRef="#br0">1988 1012 1664,'-5'-1'6550,"-19"-8"-3484,-6-11-1958,10 7-38,0 0 0,-14-5-1070,-49-24 1061,-22-12-148,47 23 78,-46-16-991,29 14 115,-16-13-115,20 11 541,-33-11-541,47 22-96,-36-23 96,-18-9 112,-35-16-151,-44-33 39,94 50 140,16 10-134,-141-77 127,66 47-347,144 73-401,8 1-5500,8 2 126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542A-A9E1-477F-8A18-32DF567C3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795CF-4BD7-44B5-82CB-424B4183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AFBA-F165-457C-8032-789C3B5B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DBF-CD4C-466E-AE23-83FB37AD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6071-738B-433B-B285-DBF51C65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0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2D0D-B40C-4513-AB2E-841426DF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AEECF-5755-40A7-A618-D28A860B4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E03E-148A-4F69-9AFA-2CA7505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878C-B8C6-41D7-B62C-A3A9654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38C8-95B5-4ED5-A8D5-EBDBA83A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5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B469A-86F8-47B0-AAD9-C4FD3BEB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BFFE7-500C-4C65-AB00-4195B31B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C062-2EA8-45E0-9B10-A074AFF6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B878-9553-427D-BADB-BE7E55C7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C25C-73B7-4059-AA1D-43EADA92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3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0C2-F6D2-4A27-86C7-F477F41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560F-268C-4BFD-83A4-99D964F7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0649-42CE-48D5-B4D3-E9E3C978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0BD6-FD4A-40CF-BC6E-3DC5C119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D08A-6C8C-4A70-A37D-F307AF60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1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7808-B8D1-4081-A291-B5054124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661ED-512E-405B-AE60-2A61A95C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10CA-239F-43F9-9EA2-96D9D769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1221-3005-4FAC-A121-074C74A6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D95E-665D-4E19-A4AE-6AAB104F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5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2BE-7CB0-42C2-855A-1CAEC639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996E-B9DD-4B66-8C95-400532D7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CA62-BFED-48CA-87B3-90C52F85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E276-A740-447F-AD41-91B22B5B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E0B08-6427-4171-882F-5C1A5CF2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00B3-70F2-4E32-8FDC-03F53DD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88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830E-971F-4BEB-AEDC-8E71CAB4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BBFE-5914-4189-8103-F437B2BD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2769-5F2F-4737-A538-3FE960418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96BA4-D2C3-473F-A13A-72DA13B7B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89FBB-D58D-43D3-9CF4-F0A286986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D74D8-A0EE-4C4B-9DDF-39D7F169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66AF1-6E6B-4DDB-8724-F8E93E5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EC720-6982-4EF5-B3BD-7F93C15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15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F573-4A37-4F21-8E8F-FB7E13E0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BC3D9-B086-4AD8-8B52-03735ADF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A089-4AA0-4624-A72B-267F4C5D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833AB-B556-4AF9-A818-921D5215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5EDF1-E564-42C4-B224-84544C6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AD88E-65E2-4212-A37C-4B5B8B7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C7A9-8AB6-4E0B-B6AC-CE6BF837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9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EC9B-F0C8-4F5D-9FA5-161881B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A4BE-E2EE-4C3D-9154-064D07C5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654BE-C69E-402C-89C9-FB5E5DC6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4573-81B3-4678-8373-231637D8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5935-322D-4C80-89EA-5563F402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888C-54DB-43C1-9075-FA331BF0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18FF-FCF0-4018-A82F-CA793F72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94E6B-2CAB-4CBA-91C5-1F0EC490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6B6BE-123C-44FA-8D12-62A3E0FC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D2194-E585-42F4-8A93-565E3762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CB23F-2E66-433D-82FB-8F8981F9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0D41A-A66F-4F5A-BB96-4D4BFC53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44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C2BA2-26DD-43C8-9EEC-075E59BD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242B-0417-4BC0-9064-3972B413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D149E-E5C7-4637-96D1-BC05E5EB5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1393-76A2-4013-9312-FD061E9E6416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A5F7-0D95-4D38-9C14-8526D899B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51D6-7262-4C85-B7D9-A2DC3969B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5513-051C-4556-B504-3795D5322E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2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0">
                <a:srgbClr val="6AC1E8"/>
              </a:gs>
              <a:gs pos="100000">
                <a:srgbClr val="4FB5E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F96980-E953-4FA1-8452-033D82333FC5}"/>
              </a:ext>
            </a:extLst>
          </p:cNvPr>
          <p:cNvSpPr/>
          <p:nvPr/>
        </p:nvSpPr>
        <p:spPr>
          <a:xfrm rot="16200000" flipH="1">
            <a:off x="9168057" y="664960"/>
            <a:ext cx="2315209" cy="1773497"/>
          </a:xfrm>
          <a:custGeom>
            <a:avLst/>
            <a:gdLst>
              <a:gd name="connsiteX0" fmla="*/ 0 w 1820765"/>
              <a:gd name="connsiteY0" fmla="*/ 11949 h 1394743"/>
              <a:gd name="connsiteX1" fmla="*/ 0 w 1820765"/>
              <a:gd name="connsiteY1" fmla="*/ 697371 h 1394743"/>
              <a:gd name="connsiteX2" fmla="*/ 1 w 1820765"/>
              <a:gd name="connsiteY2" fmla="*/ 697371 h 1394743"/>
              <a:gd name="connsiteX3" fmla="*/ 1 w 1820765"/>
              <a:gd name="connsiteY3" fmla="*/ 1382794 h 1394743"/>
              <a:gd name="connsiteX4" fmla="*/ 1161296 w 1820765"/>
              <a:gd name="connsiteY4" fmla="*/ 1316292 h 1394743"/>
              <a:gd name="connsiteX5" fmla="*/ 1820765 w 1820765"/>
              <a:gd name="connsiteY5" fmla="*/ 701149 h 1394743"/>
              <a:gd name="connsiteX6" fmla="*/ 1820038 w 1820765"/>
              <a:gd name="connsiteY6" fmla="*/ 697371 h 1394743"/>
              <a:gd name="connsiteX7" fmla="*/ 1820037 w 1820765"/>
              <a:gd name="connsiteY7" fmla="*/ 697371 h 1394743"/>
              <a:gd name="connsiteX8" fmla="*/ 1820764 w 1820765"/>
              <a:gd name="connsiteY8" fmla="*/ 693593 h 1394743"/>
              <a:gd name="connsiteX9" fmla="*/ 1161295 w 1820765"/>
              <a:gd name="connsiteY9" fmla="*/ 78451 h 1394743"/>
              <a:gd name="connsiteX10" fmla="*/ 0 w 1820765"/>
              <a:gd name="connsiteY10" fmla="*/ 11949 h 1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0765" h="1394743">
                <a:moveTo>
                  <a:pt x="0" y="11949"/>
                </a:moveTo>
                <a:lnTo>
                  <a:pt x="0" y="697371"/>
                </a:lnTo>
                <a:lnTo>
                  <a:pt x="1" y="697371"/>
                </a:lnTo>
                <a:lnTo>
                  <a:pt x="1" y="1382794"/>
                </a:lnTo>
                <a:cubicBezTo>
                  <a:pt x="588868" y="1388334"/>
                  <a:pt x="857835" y="1429898"/>
                  <a:pt x="1161296" y="1316292"/>
                </a:cubicBezTo>
                <a:cubicBezTo>
                  <a:pt x="1464757" y="1202684"/>
                  <a:pt x="1820765" y="928363"/>
                  <a:pt x="1820765" y="701149"/>
                </a:cubicBezTo>
                <a:lnTo>
                  <a:pt x="1820038" y="697371"/>
                </a:lnTo>
                <a:lnTo>
                  <a:pt x="1820037" y="697371"/>
                </a:lnTo>
                <a:lnTo>
                  <a:pt x="1820764" y="693593"/>
                </a:lnTo>
                <a:cubicBezTo>
                  <a:pt x="1820764" y="466379"/>
                  <a:pt x="1464756" y="192059"/>
                  <a:pt x="1161295" y="78451"/>
                </a:cubicBezTo>
                <a:cubicBezTo>
                  <a:pt x="857834" y="-35155"/>
                  <a:pt x="588867" y="6409"/>
                  <a:pt x="0" y="11949"/>
                </a:cubicBezTo>
                <a:close/>
              </a:path>
            </a:pathLst>
          </a:custGeom>
          <a:solidFill>
            <a:schemeClr val="bg1"/>
          </a:solidFill>
          <a:ln w="133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0FAEF-8453-409A-99B5-4C36356C51CA}"/>
              </a:ext>
            </a:extLst>
          </p:cNvPr>
          <p:cNvSpPr/>
          <p:nvPr/>
        </p:nvSpPr>
        <p:spPr>
          <a:xfrm>
            <a:off x="2335877" y="4619105"/>
            <a:ext cx="914400" cy="914400"/>
          </a:xfrm>
          <a:prstGeom prst="rect">
            <a:avLst/>
          </a:prstGeom>
          <a:solidFill>
            <a:srgbClr val="9A6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3F7D7-30BA-4221-ADBB-81ECF2442A4B}"/>
              </a:ext>
            </a:extLst>
          </p:cNvPr>
          <p:cNvSpPr/>
          <p:nvPr/>
        </p:nvSpPr>
        <p:spPr>
          <a:xfrm>
            <a:off x="1025237" y="4501341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9E6360-0CCC-4D30-A3D8-6A10463C9B2F}"/>
              </a:ext>
            </a:extLst>
          </p:cNvPr>
          <p:cNvSpPr/>
          <p:nvPr/>
        </p:nvSpPr>
        <p:spPr>
          <a:xfrm>
            <a:off x="4355869" y="4716087"/>
            <a:ext cx="914400" cy="914400"/>
          </a:xfrm>
          <a:prstGeom prst="rect">
            <a:avLst/>
          </a:prstGeom>
          <a:solidFill>
            <a:srgbClr val="4FB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5E725-89C2-4833-A3D1-EA4695D2EBB6}"/>
              </a:ext>
            </a:extLst>
          </p:cNvPr>
          <p:cNvSpPr/>
          <p:nvPr/>
        </p:nvSpPr>
        <p:spPr>
          <a:xfrm>
            <a:off x="4508269" y="4868487"/>
            <a:ext cx="914400" cy="914400"/>
          </a:xfrm>
          <a:prstGeom prst="rect">
            <a:avLst/>
          </a:prstGeom>
          <a:solidFill>
            <a:srgbClr val="6AC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2085711-6765-4CAF-98CD-1A46806ED3E1}"/>
              </a:ext>
            </a:extLst>
          </p:cNvPr>
          <p:cNvSpPr/>
          <p:nvPr/>
        </p:nvSpPr>
        <p:spPr>
          <a:xfrm rot="5400000">
            <a:off x="6403937" y="3807106"/>
            <a:ext cx="1820764" cy="1396507"/>
          </a:xfrm>
          <a:custGeom>
            <a:avLst/>
            <a:gdLst>
              <a:gd name="connsiteX0" fmla="*/ 0 w 1820764"/>
              <a:gd name="connsiteY0" fmla="*/ 0 h 1363287"/>
              <a:gd name="connsiteX1" fmla="*/ 1139121 w 1820764"/>
              <a:gd name="connsiteY1" fmla="*/ 0 h 1363287"/>
              <a:gd name="connsiteX2" fmla="*/ 1820764 w 1820764"/>
              <a:gd name="connsiteY2" fmla="*/ 681644 h 1363287"/>
              <a:gd name="connsiteX3" fmla="*/ 1139121 w 1820764"/>
              <a:gd name="connsiteY3" fmla="*/ 1363287 h 1363287"/>
              <a:gd name="connsiteX4" fmla="*/ 0 w 1820764"/>
              <a:gd name="connsiteY4" fmla="*/ 1363287 h 1363287"/>
              <a:gd name="connsiteX5" fmla="*/ 0 w 1820764"/>
              <a:gd name="connsiteY5" fmla="*/ 0 h 1363287"/>
              <a:gd name="connsiteX0" fmla="*/ 0 w 1820764"/>
              <a:gd name="connsiteY0" fmla="*/ 0 h 1494469"/>
              <a:gd name="connsiteX1" fmla="*/ 1139121 w 1820764"/>
              <a:gd name="connsiteY1" fmla="*/ 0 h 1494469"/>
              <a:gd name="connsiteX2" fmla="*/ 1820764 w 1820764"/>
              <a:gd name="connsiteY2" fmla="*/ 681644 h 1494469"/>
              <a:gd name="connsiteX3" fmla="*/ 1139121 w 1820764"/>
              <a:gd name="connsiteY3" fmla="*/ 1363287 h 1494469"/>
              <a:gd name="connsiteX4" fmla="*/ 0 w 1820764"/>
              <a:gd name="connsiteY4" fmla="*/ 1363287 h 1494469"/>
              <a:gd name="connsiteX5" fmla="*/ 0 w 1820764"/>
              <a:gd name="connsiteY5" fmla="*/ 0 h 1494469"/>
              <a:gd name="connsiteX0" fmla="*/ 0 w 1820764"/>
              <a:gd name="connsiteY0" fmla="*/ 131182 h 1625651"/>
              <a:gd name="connsiteX1" fmla="*/ 1139121 w 1820764"/>
              <a:gd name="connsiteY1" fmla="*/ 131182 h 1625651"/>
              <a:gd name="connsiteX2" fmla="*/ 1820764 w 1820764"/>
              <a:gd name="connsiteY2" fmla="*/ 812826 h 1625651"/>
              <a:gd name="connsiteX3" fmla="*/ 1139121 w 1820764"/>
              <a:gd name="connsiteY3" fmla="*/ 1494469 h 1625651"/>
              <a:gd name="connsiteX4" fmla="*/ 0 w 1820764"/>
              <a:gd name="connsiteY4" fmla="*/ 1494469 h 1625651"/>
              <a:gd name="connsiteX5" fmla="*/ 0 w 1820764"/>
              <a:gd name="connsiteY5" fmla="*/ 131182 h 1625651"/>
              <a:gd name="connsiteX0" fmla="*/ 0 w 1820764"/>
              <a:gd name="connsiteY0" fmla="*/ 131182 h 1546215"/>
              <a:gd name="connsiteX1" fmla="*/ 1139121 w 1820764"/>
              <a:gd name="connsiteY1" fmla="*/ 131182 h 1546215"/>
              <a:gd name="connsiteX2" fmla="*/ 1820764 w 1820764"/>
              <a:gd name="connsiteY2" fmla="*/ 812826 h 1546215"/>
              <a:gd name="connsiteX3" fmla="*/ 1139121 w 1820764"/>
              <a:gd name="connsiteY3" fmla="*/ 1494469 h 1546215"/>
              <a:gd name="connsiteX4" fmla="*/ 0 w 1820764"/>
              <a:gd name="connsiteY4" fmla="*/ 1494469 h 1546215"/>
              <a:gd name="connsiteX5" fmla="*/ 0 w 1820764"/>
              <a:gd name="connsiteY5" fmla="*/ 131182 h 1546215"/>
              <a:gd name="connsiteX0" fmla="*/ 0 w 1820764"/>
              <a:gd name="connsiteY0" fmla="*/ 54394 h 1469427"/>
              <a:gd name="connsiteX1" fmla="*/ 1139121 w 1820764"/>
              <a:gd name="connsiteY1" fmla="*/ 54394 h 1469427"/>
              <a:gd name="connsiteX2" fmla="*/ 1820764 w 1820764"/>
              <a:gd name="connsiteY2" fmla="*/ 736038 h 1469427"/>
              <a:gd name="connsiteX3" fmla="*/ 1139121 w 1820764"/>
              <a:gd name="connsiteY3" fmla="*/ 1417681 h 1469427"/>
              <a:gd name="connsiteX4" fmla="*/ 0 w 1820764"/>
              <a:gd name="connsiteY4" fmla="*/ 1417681 h 1469427"/>
              <a:gd name="connsiteX5" fmla="*/ 0 w 1820764"/>
              <a:gd name="connsiteY5" fmla="*/ 54394 h 1469427"/>
              <a:gd name="connsiteX0" fmla="*/ 0 w 1820764"/>
              <a:gd name="connsiteY0" fmla="*/ 54394 h 1417895"/>
              <a:gd name="connsiteX1" fmla="*/ 1139121 w 1820764"/>
              <a:gd name="connsiteY1" fmla="*/ 54394 h 1417895"/>
              <a:gd name="connsiteX2" fmla="*/ 1820764 w 1820764"/>
              <a:gd name="connsiteY2" fmla="*/ 736038 h 1417895"/>
              <a:gd name="connsiteX3" fmla="*/ 1161292 w 1820764"/>
              <a:gd name="connsiteY3" fmla="*/ 1207092 h 1417895"/>
              <a:gd name="connsiteX4" fmla="*/ 0 w 1820764"/>
              <a:gd name="connsiteY4" fmla="*/ 1417681 h 1417895"/>
              <a:gd name="connsiteX5" fmla="*/ 0 w 1820764"/>
              <a:gd name="connsiteY5" fmla="*/ 54394 h 1417895"/>
              <a:gd name="connsiteX0" fmla="*/ 0 w 1820764"/>
              <a:gd name="connsiteY0" fmla="*/ 21270 h 1384771"/>
              <a:gd name="connsiteX1" fmla="*/ 1139124 w 1820764"/>
              <a:gd name="connsiteY1" fmla="*/ 76688 h 1384771"/>
              <a:gd name="connsiteX2" fmla="*/ 1820764 w 1820764"/>
              <a:gd name="connsiteY2" fmla="*/ 702914 h 1384771"/>
              <a:gd name="connsiteX3" fmla="*/ 1161292 w 1820764"/>
              <a:gd name="connsiteY3" fmla="*/ 1173968 h 1384771"/>
              <a:gd name="connsiteX4" fmla="*/ 0 w 1820764"/>
              <a:gd name="connsiteY4" fmla="*/ 1384557 h 1384771"/>
              <a:gd name="connsiteX5" fmla="*/ 0 w 1820764"/>
              <a:gd name="connsiteY5" fmla="*/ 21270 h 1384771"/>
              <a:gd name="connsiteX0" fmla="*/ 0 w 1820764"/>
              <a:gd name="connsiteY0" fmla="*/ 21270 h 1396507"/>
              <a:gd name="connsiteX1" fmla="*/ 1139124 w 1820764"/>
              <a:gd name="connsiteY1" fmla="*/ 76688 h 1396507"/>
              <a:gd name="connsiteX2" fmla="*/ 1820764 w 1820764"/>
              <a:gd name="connsiteY2" fmla="*/ 702914 h 1396507"/>
              <a:gd name="connsiteX3" fmla="*/ 1161295 w 1820764"/>
              <a:gd name="connsiteY3" fmla="*/ 1318055 h 1396507"/>
              <a:gd name="connsiteX4" fmla="*/ 0 w 1820764"/>
              <a:gd name="connsiteY4" fmla="*/ 1384557 h 1396507"/>
              <a:gd name="connsiteX5" fmla="*/ 0 w 1820764"/>
              <a:gd name="connsiteY5" fmla="*/ 21270 h 139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0764" h="1396507">
                <a:moveTo>
                  <a:pt x="0" y="21270"/>
                </a:moveTo>
                <a:cubicBezTo>
                  <a:pt x="622117" y="4645"/>
                  <a:pt x="835663" y="-36919"/>
                  <a:pt x="1139124" y="76688"/>
                </a:cubicBezTo>
                <a:cubicBezTo>
                  <a:pt x="1442585" y="190295"/>
                  <a:pt x="1820764" y="475700"/>
                  <a:pt x="1820764" y="702914"/>
                </a:cubicBezTo>
                <a:cubicBezTo>
                  <a:pt x="1820764" y="930128"/>
                  <a:pt x="1464756" y="1204448"/>
                  <a:pt x="1161295" y="1318055"/>
                </a:cubicBezTo>
                <a:cubicBezTo>
                  <a:pt x="857834" y="1431662"/>
                  <a:pt x="588867" y="1390098"/>
                  <a:pt x="0" y="1384557"/>
                </a:cubicBezTo>
                <a:lnTo>
                  <a:pt x="0" y="2127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BE0BF-2651-491B-B2D4-05865CEA665A}"/>
              </a:ext>
            </a:extLst>
          </p:cNvPr>
          <p:cNvSpPr/>
          <p:nvPr/>
        </p:nvSpPr>
        <p:spPr>
          <a:xfrm>
            <a:off x="7304116" y="3369425"/>
            <a:ext cx="1075113" cy="310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38912" y="394749"/>
            <a:ext cx="1773498" cy="2315209"/>
            <a:chOff x="9419231" y="568534"/>
            <a:chExt cx="1394744" cy="182076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60574B-12CA-4611-855F-363BCD5F059D}"/>
              </a:ext>
            </a:extLst>
          </p:cNvPr>
          <p:cNvGrpSpPr/>
          <p:nvPr/>
        </p:nvGrpSpPr>
        <p:grpSpPr>
          <a:xfrm>
            <a:off x="9358369" y="3999800"/>
            <a:ext cx="1957822" cy="2555836"/>
            <a:chOff x="9346751" y="473408"/>
            <a:chExt cx="1539703" cy="201000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262997-898F-4E04-AE2B-DEA3D29D913F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9BDF87-DED6-47B0-AF60-16F510B233FA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ED2923-5CE2-4023-858F-DD62A5AD6ED5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4 Points 23">
              <a:extLst>
                <a:ext uri="{FF2B5EF4-FFF2-40B4-BE49-F238E27FC236}">
                  <a16:creationId xmlns:a16="http://schemas.microsoft.com/office/drawing/2014/main" id="{1429ACD4-A5D7-42DD-9375-E5E79AC2E20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4 Points 23">
              <a:extLst>
                <a:ext uri="{FF2B5EF4-FFF2-40B4-BE49-F238E27FC236}">
                  <a16:creationId xmlns:a16="http://schemas.microsoft.com/office/drawing/2014/main" id="{0E44F315-6F3F-49D3-8471-54B908AF5A30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830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0">
                <a:srgbClr val="70E2B4"/>
              </a:gs>
              <a:gs pos="100000">
                <a:srgbClr val="26BC7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729A21-80BA-4A9B-8E3C-DC67E52ECAA2}"/>
              </a:ext>
            </a:extLst>
          </p:cNvPr>
          <p:cNvSpPr/>
          <p:nvPr/>
        </p:nvSpPr>
        <p:spPr>
          <a:xfrm>
            <a:off x="9309887" y="368333"/>
            <a:ext cx="1626264" cy="2295244"/>
          </a:xfrm>
          <a:custGeom>
            <a:avLst/>
            <a:gdLst>
              <a:gd name="connsiteX0" fmla="*/ 813133 w 1626264"/>
              <a:gd name="connsiteY0" fmla="*/ 0 h 2295244"/>
              <a:gd name="connsiteX1" fmla="*/ 1438499 w 1626264"/>
              <a:gd name="connsiteY1" fmla="*/ 625366 h 2295244"/>
              <a:gd name="connsiteX2" fmla="*/ 1125815 w 1626264"/>
              <a:gd name="connsiteY2" fmla="*/ 625366 h 2295244"/>
              <a:gd name="connsiteX3" fmla="*/ 813132 w 1626264"/>
              <a:gd name="connsiteY3" fmla="*/ 312683 h 2295244"/>
              <a:gd name="connsiteX4" fmla="*/ 500449 w 1626264"/>
              <a:gd name="connsiteY4" fmla="*/ 625366 h 2295244"/>
              <a:gd name="connsiteX5" fmla="*/ 499847 w 1626264"/>
              <a:gd name="connsiteY5" fmla="*/ 625366 h 2295244"/>
              <a:gd name="connsiteX6" fmla="*/ 499847 w 1626264"/>
              <a:gd name="connsiteY6" fmla="*/ 1011253 h 2295244"/>
              <a:gd name="connsiteX7" fmla="*/ 1412261 w 1626264"/>
              <a:gd name="connsiteY7" fmla="*/ 1011253 h 2295244"/>
              <a:gd name="connsiteX8" fmla="*/ 1626264 w 1626264"/>
              <a:gd name="connsiteY8" fmla="*/ 1225256 h 2295244"/>
              <a:gd name="connsiteX9" fmla="*/ 1626264 w 1626264"/>
              <a:gd name="connsiteY9" fmla="*/ 2295244 h 2295244"/>
              <a:gd name="connsiteX10" fmla="*/ 0 w 1626264"/>
              <a:gd name="connsiteY10" fmla="*/ 2295244 h 2295244"/>
              <a:gd name="connsiteX11" fmla="*/ 0 w 1626264"/>
              <a:gd name="connsiteY11" fmla="*/ 1225256 h 2295244"/>
              <a:gd name="connsiteX12" fmla="*/ 130703 w 1626264"/>
              <a:gd name="connsiteY12" fmla="*/ 1028070 h 2295244"/>
              <a:gd name="connsiteX13" fmla="*/ 187767 w 1626264"/>
              <a:gd name="connsiteY13" fmla="*/ 1016550 h 2295244"/>
              <a:gd name="connsiteX14" fmla="*/ 187767 w 1626264"/>
              <a:gd name="connsiteY14" fmla="*/ 625366 h 2295244"/>
              <a:gd name="connsiteX15" fmla="*/ 187767 w 1626264"/>
              <a:gd name="connsiteY15" fmla="*/ 609379 h 2295244"/>
              <a:gd name="connsiteX16" fmla="*/ 189379 w 1626264"/>
              <a:gd name="connsiteY16" fmla="*/ 609379 h 2295244"/>
              <a:gd name="connsiteX17" fmla="*/ 200472 w 1626264"/>
              <a:gd name="connsiteY17" fmla="*/ 499333 h 2295244"/>
              <a:gd name="connsiteX18" fmla="*/ 813133 w 1626264"/>
              <a:gd name="connsiteY18" fmla="*/ 0 h 22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26264" h="2295244">
                <a:moveTo>
                  <a:pt x="813133" y="0"/>
                </a:moveTo>
                <a:cubicBezTo>
                  <a:pt x="1158513" y="0"/>
                  <a:pt x="1438499" y="279986"/>
                  <a:pt x="1438499" y="625366"/>
                </a:cubicBezTo>
                <a:lnTo>
                  <a:pt x="1125815" y="625366"/>
                </a:lnTo>
                <a:cubicBezTo>
                  <a:pt x="1125815" y="452676"/>
                  <a:pt x="985822" y="312683"/>
                  <a:pt x="813132" y="312683"/>
                </a:cubicBezTo>
                <a:cubicBezTo>
                  <a:pt x="640442" y="312683"/>
                  <a:pt x="500449" y="452676"/>
                  <a:pt x="500449" y="625366"/>
                </a:cubicBezTo>
                <a:lnTo>
                  <a:pt x="499847" y="625366"/>
                </a:lnTo>
                <a:lnTo>
                  <a:pt x="499847" y="1011253"/>
                </a:lnTo>
                <a:lnTo>
                  <a:pt x="1412261" y="1011253"/>
                </a:lnTo>
                <a:cubicBezTo>
                  <a:pt x="1530452" y="1011253"/>
                  <a:pt x="1626264" y="1107065"/>
                  <a:pt x="1626264" y="1225256"/>
                </a:cubicBezTo>
                <a:lnTo>
                  <a:pt x="1626264" y="2295244"/>
                </a:lnTo>
                <a:lnTo>
                  <a:pt x="0" y="2295244"/>
                </a:lnTo>
                <a:lnTo>
                  <a:pt x="0" y="1225256"/>
                </a:lnTo>
                <a:cubicBezTo>
                  <a:pt x="0" y="1136613"/>
                  <a:pt x="53894" y="1060558"/>
                  <a:pt x="130703" y="1028070"/>
                </a:cubicBezTo>
                <a:lnTo>
                  <a:pt x="187767" y="1016550"/>
                </a:lnTo>
                <a:lnTo>
                  <a:pt x="187767" y="625366"/>
                </a:lnTo>
                <a:lnTo>
                  <a:pt x="187767" y="609379"/>
                </a:lnTo>
                <a:lnTo>
                  <a:pt x="189379" y="609379"/>
                </a:lnTo>
                <a:lnTo>
                  <a:pt x="200472" y="499333"/>
                </a:lnTo>
                <a:cubicBezTo>
                  <a:pt x="258786" y="214364"/>
                  <a:pt x="510926" y="0"/>
                  <a:pt x="813133" y="0"/>
                </a:cubicBezTo>
                <a:close/>
              </a:path>
            </a:pathLst>
          </a:custGeom>
          <a:solidFill>
            <a:schemeClr val="bg1"/>
          </a:solidFill>
          <a:ln w="133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20539" y="3754583"/>
            <a:ext cx="1957822" cy="2555836"/>
            <a:chOff x="9346751" y="473408"/>
            <a:chExt cx="1539703" cy="2010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D3532A-8BA3-45FC-A6CD-E35082C3F23E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60F1C3-F3AB-4E18-AEBE-9C460DD3D0AB}"/>
              </a:ext>
            </a:extLst>
          </p:cNvPr>
          <p:cNvGrpSpPr/>
          <p:nvPr/>
        </p:nvGrpSpPr>
        <p:grpSpPr>
          <a:xfrm>
            <a:off x="9497654" y="368333"/>
            <a:ext cx="1250731" cy="1250731"/>
            <a:chOff x="9497654" y="368333"/>
            <a:chExt cx="1250731" cy="1250731"/>
          </a:xfr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</p:grpSpPr>
        <p:sp>
          <p:nvSpPr>
            <p:cNvPr id="2" name="Block Arc 1">
              <a:extLst>
                <a:ext uri="{FF2B5EF4-FFF2-40B4-BE49-F238E27FC236}">
                  <a16:creationId xmlns:a16="http://schemas.microsoft.com/office/drawing/2014/main" id="{59723674-EA2F-4BC1-8DE7-EEECF564CB4B}"/>
                </a:ext>
              </a:extLst>
            </p:cNvPr>
            <p:cNvSpPr/>
            <p:nvPr/>
          </p:nvSpPr>
          <p:spPr>
            <a:xfrm>
              <a:off x="9497654" y="368333"/>
              <a:ext cx="1250731" cy="125073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4C6825-C14F-43AB-8319-4467C3C62BE4}"/>
                </a:ext>
              </a:extLst>
            </p:cNvPr>
            <p:cNvSpPr/>
            <p:nvPr/>
          </p:nvSpPr>
          <p:spPr>
            <a:xfrm>
              <a:off x="9497654" y="977712"/>
              <a:ext cx="312080" cy="586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DF761B2-B9EC-4B18-8ABE-19AB1922C36E}"/>
              </a:ext>
            </a:extLst>
          </p:cNvPr>
          <p:cNvSpPr/>
          <p:nvPr/>
        </p:nvSpPr>
        <p:spPr>
          <a:xfrm>
            <a:off x="9309887" y="1379586"/>
            <a:ext cx="1626264" cy="1283991"/>
          </a:xfrm>
          <a:prstGeom prst="round2SameRect">
            <a:avLst/>
          </a:prstGeom>
          <a:gradFill>
            <a:gsLst>
              <a:gs pos="4000">
                <a:srgbClr val="32D694"/>
              </a:gs>
              <a:gs pos="57000">
                <a:srgbClr val="78E4B8"/>
              </a:gs>
              <a:gs pos="90000">
                <a:srgbClr val="32D694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94DF796A-E4FD-4557-ACA4-552823D0D4DA}"/>
              </a:ext>
            </a:extLst>
          </p:cNvPr>
          <p:cNvSpPr/>
          <p:nvPr/>
        </p:nvSpPr>
        <p:spPr>
          <a:xfrm>
            <a:off x="1935450" y="3989165"/>
            <a:ext cx="1626264" cy="12839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B724E-1590-4594-994E-8F63B356BF02}"/>
              </a:ext>
            </a:extLst>
          </p:cNvPr>
          <p:cNvSpPr/>
          <p:nvPr/>
        </p:nvSpPr>
        <p:spPr>
          <a:xfrm>
            <a:off x="2751420" y="3836199"/>
            <a:ext cx="1073140" cy="163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5EA385D-6301-4EB3-9FAC-EB5720225DEA}"/>
              </a:ext>
            </a:extLst>
          </p:cNvPr>
          <p:cNvSpPr/>
          <p:nvPr/>
        </p:nvSpPr>
        <p:spPr>
          <a:xfrm>
            <a:off x="10125857" y="1380873"/>
            <a:ext cx="810294" cy="1283991"/>
          </a:xfrm>
          <a:custGeom>
            <a:avLst/>
            <a:gdLst>
              <a:gd name="connsiteX0" fmla="*/ 0 w 810294"/>
              <a:gd name="connsiteY0" fmla="*/ 0 h 1283991"/>
              <a:gd name="connsiteX1" fmla="*/ 596291 w 810294"/>
              <a:gd name="connsiteY1" fmla="*/ 0 h 1283991"/>
              <a:gd name="connsiteX2" fmla="*/ 810294 w 810294"/>
              <a:gd name="connsiteY2" fmla="*/ 214003 h 1283991"/>
              <a:gd name="connsiteX3" fmla="*/ 810294 w 810294"/>
              <a:gd name="connsiteY3" fmla="*/ 1283991 h 1283991"/>
              <a:gd name="connsiteX4" fmla="*/ 0 w 810294"/>
              <a:gd name="connsiteY4" fmla="*/ 1283991 h 128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294" h="1283991">
                <a:moveTo>
                  <a:pt x="0" y="0"/>
                </a:moveTo>
                <a:lnTo>
                  <a:pt x="596291" y="0"/>
                </a:lnTo>
                <a:cubicBezTo>
                  <a:pt x="714482" y="0"/>
                  <a:pt x="810294" y="95812"/>
                  <a:pt x="810294" y="214003"/>
                </a:cubicBezTo>
                <a:lnTo>
                  <a:pt x="810294" y="1283991"/>
                </a:lnTo>
                <a:lnTo>
                  <a:pt x="0" y="1283991"/>
                </a:lnTo>
                <a:close/>
              </a:path>
            </a:pathLst>
          </a:custGeom>
          <a:gradFill>
            <a:gsLst>
              <a:gs pos="4000">
                <a:srgbClr val="26BC7F"/>
              </a:gs>
              <a:gs pos="77000">
                <a:srgbClr val="32D694"/>
              </a:gs>
              <a:gs pos="90000">
                <a:srgbClr val="26BC7F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Star: 4 Points 23">
            <a:extLst>
              <a:ext uri="{FF2B5EF4-FFF2-40B4-BE49-F238E27FC236}">
                <a16:creationId xmlns:a16="http://schemas.microsoft.com/office/drawing/2014/main" id="{D4D5C2A2-D2AF-46C2-BF6C-182D80C67CBC}"/>
              </a:ext>
            </a:extLst>
          </p:cNvPr>
          <p:cNvSpPr/>
          <p:nvPr/>
        </p:nvSpPr>
        <p:spPr>
          <a:xfrm rot="1345452">
            <a:off x="10453058" y="1431102"/>
            <a:ext cx="345289" cy="345289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Star: 4 Points 23">
            <a:extLst>
              <a:ext uri="{FF2B5EF4-FFF2-40B4-BE49-F238E27FC236}">
                <a16:creationId xmlns:a16="http://schemas.microsoft.com/office/drawing/2014/main" id="{C42FD225-C463-4E4F-BCA1-D396807C1FE3}"/>
              </a:ext>
            </a:extLst>
          </p:cNvPr>
          <p:cNvSpPr/>
          <p:nvPr/>
        </p:nvSpPr>
        <p:spPr>
          <a:xfrm rot="3695627">
            <a:off x="10661992" y="1691933"/>
            <a:ext cx="204263" cy="204263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38B0D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20539" y="3754583"/>
            <a:ext cx="1957822" cy="2555836"/>
            <a:chOff x="9346751" y="473408"/>
            <a:chExt cx="1539703" cy="2010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D3532A-8BA3-45FC-A6CD-E35082C3F23E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94DF796A-E4FD-4557-ACA4-552823D0D4DA}"/>
              </a:ext>
            </a:extLst>
          </p:cNvPr>
          <p:cNvSpPr/>
          <p:nvPr/>
        </p:nvSpPr>
        <p:spPr>
          <a:xfrm>
            <a:off x="1935450" y="3989165"/>
            <a:ext cx="1626264" cy="12839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B724E-1590-4594-994E-8F63B356BF02}"/>
              </a:ext>
            </a:extLst>
          </p:cNvPr>
          <p:cNvSpPr/>
          <p:nvPr/>
        </p:nvSpPr>
        <p:spPr>
          <a:xfrm>
            <a:off x="2751420" y="3836199"/>
            <a:ext cx="1073140" cy="163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FA1302-30CD-41D6-B8A6-41D10A6B8796}"/>
              </a:ext>
            </a:extLst>
          </p:cNvPr>
          <p:cNvSpPr/>
          <p:nvPr/>
        </p:nvSpPr>
        <p:spPr>
          <a:xfrm>
            <a:off x="6596263" y="4021436"/>
            <a:ext cx="1529079" cy="15290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8543A0-4B8A-4051-9579-D46A8B89DCD2}"/>
              </a:ext>
            </a:extLst>
          </p:cNvPr>
          <p:cNvSpPr/>
          <p:nvPr/>
        </p:nvSpPr>
        <p:spPr>
          <a:xfrm>
            <a:off x="6988658" y="4418714"/>
            <a:ext cx="734520" cy="734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B05F95-27D7-49E0-B7AA-88C7D90B867E}"/>
              </a:ext>
            </a:extLst>
          </p:cNvPr>
          <p:cNvGrpSpPr/>
          <p:nvPr/>
        </p:nvGrpSpPr>
        <p:grpSpPr>
          <a:xfrm>
            <a:off x="7151779" y="3872686"/>
            <a:ext cx="408278" cy="1821285"/>
            <a:chOff x="7151779" y="3872686"/>
            <a:chExt cx="408278" cy="18212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26F919-CFC4-403D-9854-16CD38450D98}"/>
                </a:ext>
              </a:extLst>
            </p:cNvPr>
            <p:cNvSpPr/>
            <p:nvPr/>
          </p:nvSpPr>
          <p:spPr>
            <a:xfrm>
              <a:off x="7151779" y="3872686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F7867C-F66A-43C0-8EC8-93DB4B5CCB52}"/>
                </a:ext>
              </a:extLst>
            </p:cNvPr>
            <p:cNvSpPr/>
            <p:nvPr/>
          </p:nvSpPr>
          <p:spPr>
            <a:xfrm>
              <a:off x="7151779" y="5396477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637DC0-F2BE-41CF-915F-B48D52D5061B}"/>
              </a:ext>
            </a:extLst>
          </p:cNvPr>
          <p:cNvGrpSpPr/>
          <p:nvPr/>
        </p:nvGrpSpPr>
        <p:grpSpPr>
          <a:xfrm rot="5400000">
            <a:off x="7151778" y="3875332"/>
            <a:ext cx="408278" cy="1821285"/>
            <a:chOff x="7151779" y="3872686"/>
            <a:chExt cx="408278" cy="18212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C88BDFC-EF88-4F7C-BC70-255AF8E5B5F6}"/>
                </a:ext>
              </a:extLst>
            </p:cNvPr>
            <p:cNvSpPr/>
            <p:nvPr/>
          </p:nvSpPr>
          <p:spPr>
            <a:xfrm>
              <a:off x="7151779" y="3872686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08A161-7643-4987-AE11-1193A341B97F}"/>
                </a:ext>
              </a:extLst>
            </p:cNvPr>
            <p:cNvSpPr/>
            <p:nvPr/>
          </p:nvSpPr>
          <p:spPr>
            <a:xfrm>
              <a:off x="7151779" y="5396477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39FA4E-AFCD-4C7A-B85C-0027B0C28480}"/>
              </a:ext>
            </a:extLst>
          </p:cNvPr>
          <p:cNvGrpSpPr/>
          <p:nvPr/>
        </p:nvGrpSpPr>
        <p:grpSpPr>
          <a:xfrm rot="2700000">
            <a:off x="7151780" y="3875331"/>
            <a:ext cx="408278" cy="1821285"/>
            <a:chOff x="7151779" y="3872686"/>
            <a:chExt cx="408278" cy="18212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2CD95C-3189-4705-93A9-E3D2C41D6197}"/>
                </a:ext>
              </a:extLst>
            </p:cNvPr>
            <p:cNvSpPr/>
            <p:nvPr/>
          </p:nvSpPr>
          <p:spPr>
            <a:xfrm>
              <a:off x="7151779" y="3872686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BC0E72-6242-4491-994A-DA3A9842BB04}"/>
                </a:ext>
              </a:extLst>
            </p:cNvPr>
            <p:cNvSpPr/>
            <p:nvPr/>
          </p:nvSpPr>
          <p:spPr>
            <a:xfrm>
              <a:off x="7151779" y="5396477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8FC3EA-B731-41DF-8CAB-D1FDB555AA99}"/>
              </a:ext>
            </a:extLst>
          </p:cNvPr>
          <p:cNvGrpSpPr/>
          <p:nvPr/>
        </p:nvGrpSpPr>
        <p:grpSpPr>
          <a:xfrm rot="18900000" flipH="1">
            <a:off x="7151780" y="3875330"/>
            <a:ext cx="408278" cy="1821285"/>
            <a:chOff x="7151779" y="3872686"/>
            <a:chExt cx="408278" cy="18212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ED803A-9B25-49E1-86E5-C00CC8C0CA9C}"/>
                </a:ext>
              </a:extLst>
            </p:cNvPr>
            <p:cNvSpPr/>
            <p:nvPr/>
          </p:nvSpPr>
          <p:spPr>
            <a:xfrm>
              <a:off x="7151779" y="3872686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9C904F-1B5B-4A5C-90E2-27279670236C}"/>
                </a:ext>
              </a:extLst>
            </p:cNvPr>
            <p:cNvSpPr/>
            <p:nvPr/>
          </p:nvSpPr>
          <p:spPr>
            <a:xfrm>
              <a:off x="7151779" y="5396477"/>
              <a:ext cx="408278" cy="2974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F5EC26-9167-4EA9-9780-4CCEF892C87D}"/>
              </a:ext>
            </a:extLst>
          </p:cNvPr>
          <p:cNvGrpSpPr/>
          <p:nvPr/>
        </p:nvGrpSpPr>
        <p:grpSpPr>
          <a:xfrm>
            <a:off x="9233631" y="417405"/>
            <a:ext cx="2331637" cy="2268609"/>
            <a:chOff x="6058935" y="882522"/>
            <a:chExt cx="1871884" cy="1821284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91FCFCB-68B9-4CFB-B068-10303FCF7B50}"/>
                </a:ext>
              </a:extLst>
            </p:cNvPr>
            <p:cNvSpPr/>
            <p:nvPr/>
          </p:nvSpPr>
          <p:spPr>
            <a:xfrm rot="18900000" flipH="1">
              <a:off x="6058935" y="882522"/>
              <a:ext cx="1821285" cy="1821284"/>
            </a:xfrm>
            <a:custGeom>
              <a:avLst/>
              <a:gdLst>
                <a:gd name="connsiteX0" fmla="*/ 650951 w 1821285"/>
                <a:gd name="connsiteY0" fmla="*/ 650949 h 1821284"/>
                <a:gd name="connsiteX1" fmla="*/ 1170335 w 1821285"/>
                <a:gd name="connsiteY1" fmla="*/ 650949 h 1821284"/>
                <a:gd name="connsiteX2" fmla="*/ 1170335 w 1821285"/>
                <a:gd name="connsiteY2" fmla="*/ 1170333 h 1821284"/>
                <a:gd name="connsiteX3" fmla="*/ 650951 w 1821285"/>
                <a:gd name="connsiteY3" fmla="*/ 1170333 h 1821284"/>
                <a:gd name="connsiteX4" fmla="*/ 650951 w 1821285"/>
                <a:gd name="connsiteY4" fmla="*/ 650949 h 1821284"/>
                <a:gd name="connsiteX5" fmla="*/ 409199 w 1821285"/>
                <a:gd name="connsiteY5" fmla="*/ 120502 h 1821284"/>
                <a:gd name="connsiteX6" fmla="*/ 120503 w 1821285"/>
                <a:gd name="connsiteY6" fmla="*/ 409198 h 1821284"/>
                <a:gd name="connsiteX7" fmla="*/ 246584 w 1821285"/>
                <a:gd name="connsiteY7" fmla="*/ 535278 h 1821284"/>
                <a:gd name="connsiteX8" fmla="*/ 198633 w 1821285"/>
                <a:gd name="connsiteY8" fmla="*/ 626399 h 1821284"/>
                <a:gd name="connsiteX9" fmla="*/ 171571 w 1821285"/>
                <a:gd name="connsiteY9" fmla="*/ 705300 h 1821284"/>
                <a:gd name="connsiteX10" fmla="*/ 171300 w 1821285"/>
                <a:gd name="connsiteY10" fmla="*/ 706503 h 1821284"/>
                <a:gd name="connsiteX11" fmla="*/ 0 w 1821285"/>
                <a:gd name="connsiteY11" fmla="*/ 706503 h 1821284"/>
                <a:gd name="connsiteX12" fmla="*/ 0 w 1821285"/>
                <a:gd name="connsiteY12" fmla="*/ 1114781 h 1821284"/>
                <a:gd name="connsiteX13" fmla="*/ 169371 w 1821285"/>
                <a:gd name="connsiteY13" fmla="*/ 1114781 h 1821284"/>
                <a:gd name="connsiteX14" fmla="*/ 195188 w 1821285"/>
                <a:gd name="connsiteY14" fmla="*/ 1193149 h 1821284"/>
                <a:gd name="connsiteX15" fmla="*/ 230122 w 1821285"/>
                <a:gd name="connsiteY15" fmla="*/ 1269642 h 1821284"/>
                <a:gd name="connsiteX16" fmla="*/ 242753 w 1821285"/>
                <a:gd name="connsiteY16" fmla="*/ 1289838 h 1821284"/>
                <a:gd name="connsiteX17" fmla="*/ 122375 w 1821285"/>
                <a:gd name="connsiteY17" fmla="*/ 1410216 h 1821284"/>
                <a:gd name="connsiteX18" fmla="*/ 411071 w 1821285"/>
                <a:gd name="connsiteY18" fmla="*/ 1698912 h 1821284"/>
                <a:gd name="connsiteX19" fmla="*/ 532898 w 1821285"/>
                <a:gd name="connsiteY19" fmla="*/ 1577085 h 1821284"/>
                <a:gd name="connsiteX20" fmla="*/ 619494 w 1821285"/>
                <a:gd name="connsiteY20" fmla="*/ 1622654 h 1821284"/>
                <a:gd name="connsiteX21" fmla="*/ 706503 w 1821285"/>
                <a:gd name="connsiteY21" fmla="*/ 1648440 h 1821284"/>
                <a:gd name="connsiteX22" fmla="*/ 706503 w 1821285"/>
                <a:gd name="connsiteY22" fmla="*/ 1821284 h 1821284"/>
                <a:gd name="connsiteX23" fmla="*/ 1114781 w 1821285"/>
                <a:gd name="connsiteY23" fmla="*/ 1821284 h 1821284"/>
                <a:gd name="connsiteX24" fmla="*/ 1114781 w 1821285"/>
                <a:gd name="connsiteY24" fmla="*/ 1646395 h 1821284"/>
                <a:gd name="connsiteX25" fmla="*/ 1194888 w 1821285"/>
                <a:gd name="connsiteY25" fmla="*/ 1622654 h 1821284"/>
                <a:gd name="connsiteX26" fmla="*/ 1286009 w 1821285"/>
                <a:gd name="connsiteY26" fmla="*/ 1574703 h 1821284"/>
                <a:gd name="connsiteX27" fmla="*/ 1408346 w 1821285"/>
                <a:gd name="connsiteY27" fmla="*/ 1697041 h 1821284"/>
                <a:gd name="connsiteX28" fmla="*/ 1697042 w 1821285"/>
                <a:gd name="connsiteY28" fmla="*/ 1408345 h 1821284"/>
                <a:gd name="connsiteX29" fmla="*/ 1572561 w 1821285"/>
                <a:gd name="connsiteY29" fmla="*/ 1283863 h 1821284"/>
                <a:gd name="connsiteX30" fmla="*/ 1615748 w 1821285"/>
                <a:gd name="connsiteY30" fmla="*/ 1201793 h 1821284"/>
                <a:gd name="connsiteX31" fmla="*/ 1642810 w 1821285"/>
                <a:gd name="connsiteY31" fmla="*/ 1122893 h 1821284"/>
                <a:gd name="connsiteX32" fmla="*/ 1644636 w 1821285"/>
                <a:gd name="connsiteY32" fmla="*/ 1114782 h 1821284"/>
                <a:gd name="connsiteX33" fmla="*/ 1821285 w 1821285"/>
                <a:gd name="connsiteY33" fmla="*/ 1114782 h 1821284"/>
                <a:gd name="connsiteX34" fmla="*/ 1821285 w 1821285"/>
                <a:gd name="connsiteY34" fmla="*/ 706504 h 1821284"/>
                <a:gd name="connsiteX35" fmla="*/ 1642734 w 1821285"/>
                <a:gd name="connsiteY35" fmla="*/ 706504 h 1821284"/>
                <a:gd name="connsiteX36" fmla="*/ 1619193 w 1821285"/>
                <a:gd name="connsiteY36" fmla="*/ 635044 h 1821284"/>
                <a:gd name="connsiteX37" fmla="*/ 1584259 w 1821285"/>
                <a:gd name="connsiteY37" fmla="*/ 558551 h 1821284"/>
                <a:gd name="connsiteX38" fmla="*/ 1571628 w 1821285"/>
                <a:gd name="connsiteY38" fmla="*/ 538355 h 1821284"/>
                <a:gd name="connsiteX39" fmla="*/ 1698914 w 1821285"/>
                <a:gd name="connsiteY39" fmla="*/ 411069 h 1821284"/>
                <a:gd name="connsiteX40" fmla="*/ 1410218 w 1821285"/>
                <a:gd name="connsiteY40" fmla="*/ 122373 h 1821284"/>
                <a:gd name="connsiteX41" fmla="*/ 1282932 w 1821285"/>
                <a:gd name="connsiteY41" fmla="*/ 249659 h 1821284"/>
                <a:gd name="connsiteX42" fmla="*/ 1262736 w 1821285"/>
                <a:gd name="connsiteY42" fmla="*/ 237028 h 1821284"/>
                <a:gd name="connsiteX43" fmla="*/ 1186243 w 1821285"/>
                <a:gd name="connsiteY43" fmla="*/ 202094 h 1821284"/>
                <a:gd name="connsiteX44" fmla="*/ 1114780 w 1821285"/>
                <a:gd name="connsiteY44" fmla="*/ 178552 h 1821284"/>
                <a:gd name="connsiteX45" fmla="*/ 1114780 w 1821285"/>
                <a:gd name="connsiteY45" fmla="*/ 0 h 1821284"/>
                <a:gd name="connsiteX46" fmla="*/ 706502 w 1821285"/>
                <a:gd name="connsiteY46" fmla="*/ 0 h 1821284"/>
                <a:gd name="connsiteX47" fmla="*/ 706502 w 1821285"/>
                <a:gd name="connsiteY47" fmla="*/ 176652 h 1821284"/>
                <a:gd name="connsiteX48" fmla="*/ 698394 w 1821285"/>
                <a:gd name="connsiteY48" fmla="*/ 178477 h 1821284"/>
                <a:gd name="connsiteX49" fmla="*/ 619494 w 1821285"/>
                <a:gd name="connsiteY49" fmla="*/ 205539 h 1821284"/>
                <a:gd name="connsiteX50" fmla="*/ 537424 w 1821285"/>
                <a:gd name="connsiteY50" fmla="*/ 248726 h 182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1285" h="1821284">
                  <a:moveTo>
                    <a:pt x="650951" y="650949"/>
                  </a:moveTo>
                  <a:cubicBezTo>
                    <a:pt x="794375" y="507525"/>
                    <a:pt x="1026912" y="507525"/>
                    <a:pt x="1170335" y="650949"/>
                  </a:cubicBezTo>
                  <a:cubicBezTo>
                    <a:pt x="1313759" y="794373"/>
                    <a:pt x="1313759" y="1026909"/>
                    <a:pt x="1170335" y="1170333"/>
                  </a:cubicBezTo>
                  <a:cubicBezTo>
                    <a:pt x="1026912" y="1313757"/>
                    <a:pt x="794375" y="1313757"/>
                    <a:pt x="650951" y="1170333"/>
                  </a:cubicBezTo>
                  <a:cubicBezTo>
                    <a:pt x="507527" y="1026909"/>
                    <a:pt x="507527" y="794373"/>
                    <a:pt x="650951" y="650949"/>
                  </a:cubicBezTo>
                  <a:close/>
                  <a:moveTo>
                    <a:pt x="409199" y="120502"/>
                  </a:moveTo>
                  <a:lnTo>
                    <a:pt x="120503" y="409198"/>
                  </a:lnTo>
                  <a:lnTo>
                    <a:pt x="246584" y="535278"/>
                  </a:lnTo>
                  <a:lnTo>
                    <a:pt x="198633" y="626399"/>
                  </a:lnTo>
                  <a:cubicBezTo>
                    <a:pt x="188136" y="652284"/>
                    <a:pt x="179116" y="678627"/>
                    <a:pt x="171571" y="705300"/>
                  </a:cubicBezTo>
                  <a:lnTo>
                    <a:pt x="171300" y="706503"/>
                  </a:lnTo>
                  <a:lnTo>
                    <a:pt x="0" y="706503"/>
                  </a:lnTo>
                  <a:lnTo>
                    <a:pt x="0" y="1114781"/>
                  </a:lnTo>
                  <a:lnTo>
                    <a:pt x="169371" y="1114781"/>
                  </a:lnTo>
                  <a:lnTo>
                    <a:pt x="195188" y="1193149"/>
                  </a:lnTo>
                  <a:cubicBezTo>
                    <a:pt x="205357" y="1219133"/>
                    <a:pt x="217002" y="1244674"/>
                    <a:pt x="230122" y="1269642"/>
                  </a:cubicBezTo>
                  <a:lnTo>
                    <a:pt x="242753" y="1289838"/>
                  </a:lnTo>
                  <a:lnTo>
                    <a:pt x="122375" y="1410216"/>
                  </a:lnTo>
                  <a:lnTo>
                    <a:pt x="411071" y="1698912"/>
                  </a:lnTo>
                  <a:lnTo>
                    <a:pt x="532898" y="1577085"/>
                  </a:lnTo>
                  <a:lnTo>
                    <a:pt x="619494" y="1622654"/>
                  </a:lnTo>
                  <a:lnTo>
                    <a:pt x="706503" y="1648440"/>
                  </a:lnTo>
                  <a:lnTo>
                    <a:pt x="706503" y="1821284"/>
                  </a:lnTo>
                  <a:lnTo>
                    <a:pt x="1114781" y="1821284"/>
                  </a:lnTo>
                  <a:lnTo>
                    <a:pt x="1114781" y="1646395"/>
                  </a:lnTo>
                  <a:lnTo>
                    <a:pt x="1194888" y="1622654"/>
                  </a:lnTo>
                  <a:lnTo>
                    <a:pt x="1286009" y="1574703"/>
                  </a:lnTo>
                  <a:lnTo>
                    <a:pt x="1408346" y="1697041"/>
                  </a:lnTo>
                  <a:lnTo>
                    <a:pt x="1697042" y="1408345"/>
                  </a:lnTo>
                  <a:lnTo>
                    <a:pt x="1572561" y="1283863"/>
                  </a:lnTo>
                  <a:lnTo>
                    <a:pt x="1615748" y="1201793"/>
                  </a:lnTo>
                  <a:cubicBezTo>
                    <a:pt x="1626245" y="1175909"/>
                    <a:pt x="1635266" y="1149565"/>
                    <a:pt x="1642810" y="1122893"/>
                  </a:cubicBezTo>
                  <a:lnTo>
                    <a:pt x="1644636" y="1114782"/>
                  </a:lnTo>
                  <a:lnTo>
                    <a:pt x="1821285" y="1114782"/>
                  </a:lnTo>
                  <a:lnTo>
                    <a:pt x="1821285" y="706504"/>
                  </a:lnTo>
                  <a:lnTo>
                    <a:pt x="1642734" y="706504"/>
                  </a:lnTo>
                  <a:lnTo>
                    <a:pt x="1619193" y="635044"/>
                  </a:lnTo>
                  <a:cubicBezTo>
                    <a:pt x="1609024" y="609059"/>
                    <a:pt x="1597380" y="583519"/>
                    <a:pt x="1584259" y="558551"/>
                  </a:cubicBezTo>
                  <a:lnTo>
                    <a:pt x="1571628" y="538355"/>
                  </a:lnTo>
                  <a:lnTo>
                    <a:pt x="1698914" y="411069"/>
                  </a:lnTo>
                  <a:lnTo>
                    <a:pt x="1410218" y="122373"/>
                  </a:lnTo>
                  <a:lnTo>
                    <a:pt x="1282932" y="249659"/>
                  </a:lnTo>
                  <a:lnTo>
                    <a:pt x="1262736" y="237028"/>
                  </a:lnTo>
                  <a:cubicBezTo>
                    <a:pt x="1237768" y="223907"/>
                    <a:pt x="1212228" y="212263"/>
                    <a:pt x="1186243" y="202094"/>
                  </a:cubicBezTo>
                  <a:lnTo>
                    <a:pt x="1114780" y="178552"/>
                  </a:lnTo>
                  <a:lnTo>
                    <a:pt x="1114780" y="0"/>
                  </a:lnTo>
                  <a:lnTo>
                    <a:pt x="706502" y="0"/>
                  </a:lnTo>
                  <a:lnTo>
                    <a:pt x="706502" y="176652"/>
                  </a:lnTo>
                  <a:lnTo>
                    <a:pt x="698394" y="178477"/>
                  </a:lnTo>
                  <a:cubicBezTo>
                    <a:pt x="671722" y="186021"/>
                    <a:pt x="645378" y="195042"/>
                    <a:pt x="619494" y="205539"/>
                  </a:cubicBezTo>
                  <a:lnTo>
                    <a:pt x="537424" y="248726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33000">
                  <a:srgbClr val="FFC000"/>
                </a:gs>
                <a:gs pos="79000">
                  <a:schemeClr val="accent2"/>
                </a:gs>
              </a:gsLst>
              <a:lin ang="5400000" scaled="1"/>
              <a:tileRect/>
            </a:gra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10EC99-1F6B-4BD6-9E1A-81DF1E6DF666}"/>
                </a:ext>
              </a:extLst>
            </p:cNvPr>
            <p:cNvSpPr/>
            <p:nvPr/>
          </p:nvSpPr>
          <p:spPr>
            <a:xfrm rot="18900000" flipH="1">
              <a:off x="6058935" y="882522"/>
              <a:ext cx="1821285" cy="1821284"/>
            </a:xfrm>
            <a:custGeom>
              <a:avLst/>
              <a:gdLst>
                <a:gd name="connsiteX0" fmla="*/ 650951 w 1821285"/>
                <a:gd name="connsiteY0" fmla="*/ 650949 h 1821284"/>
                <a:gd name="connsiteX1" fmla="*/ 1170335 w 1821285"/>
                <a:gd name="connsiteY1" fmla="*/ 650949 h 1821284"/>
                <a:gd name="connsiteX2" fmla="*/ 1170335 w 1821285"/>
                <a:gd name="connsiteY2" fmla="*/ 1170333 h 1821284"/>
                <a:gd name="connsiteX3" fmla="*/ 650951 w 1821285"/>
                <a:gd name="connsiteY3" fmla="*/ 1170333 h 1821284"/>
                <a:gd name="connsiteX4" fmla="*/ 650951 w 1821285"/>
                <a:gd name="connsiteY4" fmla="*/ 650949 h 1821284"/>
                <a:gd name="connsiteX5" fmla="*/ 409199 w 1821285"/>
                <a:gd name="connsiteY5" fmla="*/ 120502 h 1821284"/>
                <a:gd name="connsiteX6" fmla="*/ 120503 w 1821285"/>
                <a:gd name="connsiteY6" fmla="*/ 409198 h 1821284"/>
                <a:gd name="connsiteX7" fmla="*/ 246584 w 1821285"/>
                <a:gd name="connsiteY7" fmla="*/ 535278 h 1821284"/>
                <a:gd name="connsiteX8" fmla="*/ 198633 w 1821285"/>
                <a:gd name="connsiteY8" fmla="*/ 626399 h 1821284"/>
                <a:gd name="connsiteX9" fmla="*/ 171571 w 1821285"/>
                <a:gd name="connsiteY9" fmla="*/ 705300 h 1821284"/>
                <a:gd name="connsiteX10" fmla="*/ 171300 w 1821285"/>
                <a:gd name="connsiteY10" fmla="*/ 706503 h 1821284"/>
                <a:gd name="connsiteX11" fmla="*/ 0 w 1821285"/>
                <a:gd name="connsiteY11" fmla="*/ 706503 h 1821284"/>
                <a:gd name="connsiteX12" fmla="*/ 0 w 1821285"/>
                <a:gd name="connsiteY12" fmla="*/ 1114781 h 1821284"/>
                <a:gd name="connsiteX13" fmla="*/ 169371 w 1821285"/>
                <a:gd name="connsiteY13" fmla="*/ 1114781 h 1821284"/>
                <a:gd name="connsiteX14" fmla="*/ 195188 w 1821285"/>
                <a:gd name="connsiteY14" fmla="*/ 1193149 h 1821284"/>
                <a:gd name="connsiteX15" fmla="*/ 230122 w 1821285"/>
                <a:gd name="connsiteY15" fmla="*/ 1269642 h 1821284"/>
                <a:gd name="connsiteX16" fmla="*/ 242753 w 1821285"/>
                <a:gd name="connsiteY16" fmla="*/ 1289838 h 1821284"/>
                <a:gd name="connsiteX17" fmla="*/ 122375 w 1821285"/>
                <a:gd name="connsiteY17" fmla="*/ 1410216 h 1821284"/>
                <a:gd name="connsiteX18" fmla="*/ 411071 w 1821285"/>
                <a:gd name="connsiteY18" fmla="*/ 1698912 h 1821284"/>
                <a:gd name="connsiteX19" fmla="*/ 532898 w 1821285"/>
                <a:gd name="connsiteY19" fmla="*/ 1577085 h 1821284"/>
                <a:gd name="connsiteX20" fmla="*/ 619494 w 1821285"/>
                <a:gd name="connsiteY20" fmla="*/ 1622654 h 1821284"/>
                <a:gd name="connsiteX21" fmla="*/ 706503 w 1821285"/>
                <a:gd name="connsiteY21" fmla="*/ 1648440 h 1821284"/>
                <a:gd name="connsiteX22" fmla="*/ 706503 w 1821285"/>
                <a:gd name="connsiteY22" fmla="*/ 1821284 h 1821284"/>
                <a:gd name="connsiteX23" fmla="*/ 1114781 w 1821285"/>
                <a:gd name="connsiteY23" fmla="*/ 1821284 h 1821284"/>
                <a:gd name="connsiteX24" fmla="*/ 1114781 w 1821285"/>
                <a:gd name="connsiteY24" fmla="*/ 1646395 h 1821284"/>
                <a:gd name="connsiteX25" fmla="*/ 1194888 w 1821285"/>
                <a:gd name="connsiteY25" fmla="*/ 1622654 h 1821284"/>
                <a:gd name="connsiteX26" fmla="*/ 1286009 w 1821285"/>
                <a:gd name="connsiteY26" fmla="*/ 1574703 h 1821284"/>
                <a:gd name="connsiteX27" fmla="*/ 1408346 w 1821285"/>
                <a:gd name="connsiteY27" fmla="*/ 1697041 h 1821284"/>
                <a:gd name="connsiteX28" fmla="*/ 1697042 w 1821285"/>
                <a:gd name="connsiteY28" fmla="*/ 1408345 h 1821284"/>
                <a:gd name="connsiteX29" fmla="*/ 1572561 w 1821285"/>
                <a:gd name="connsiteY29" fmla="*/ 1283863 h 1821284"/>
                <a:gd name="connsiteX30" fmla="*/ 1615748 w 1821285"/>
                <a:gd name="connsiteY30" fmla="*/ 1201793 h 1821284"/>
                <a:gd name="connsiteX31" fmla="*/ 1642810 w 1821285"/>
                <a:gd name="connsiteY31" fmla="*/ 1122893 h 1821284"/>
                <a:gd name="connsiteX32" fmla="*/ 1644636 w 1821285"/>
                <a:gd name="connsiteY32" fmla="*/ 1114782 h 1821284"/>
                <a:gd name="connsiteX33" fmla="*/ 1821285 w 1821285"/>
                <a:gd name="connsiteY33" fmla="*/ 1114782 h 1821284"/>
                <a:gd name="connsiteX34" fmla="*/ 1821285 w 1821285"/>
                <a:gd name="connsiteY34" fmla="*/ 706504 h 1821284"/>
                <a:gd name="connsiteX35" fmla="*/ 1642734 w 1821285"/>
                <a:gd name="connsiteY35" fmla="*/ 706504 h 1821284"/>
                <a:gd name="connsiteX36" fmla="*/ 1619193 w 1821285"/>
                <a:gd name="connsiteY36" fmla="*/ 635044 h 1821284"/>
                <a:gd name="connsiteX37" fmla="*/ 1584259 w 1821285"/>
                <a:gd name="connsiteY37" fmla="*/ 558551 h 1821284"/>
                <a:gd name="connsiteX38" fmla="*/ 1571628 w 1821285"/>
                <a:gd name="connsiteY38" fmla="*/ 538355 h 1821284"/>
                <a:gd name="connsiteX39" fmla="*/ 1698914 w 1821285"/>
                <a:gd name="connsiteY39" fmla="*/ 411069 h 1821284"/>
                <a:gd name="connsiteX40" fmla="*/ 1410218 w 1821285"/>
                <a:gd name="connsiteY40" fmla="*/ 122373 h 1821284"/>
                <a:gd name="connsiteX41" fmla="*/ 1282932 w 1821285"/>
                <a:gd name="connsiteY41" fmla="*/ 249659 h 1821284"/>
                <a:gd name="connsiteX42" fmla="*/ 1262736 w 1821285"/>
                <a:gd name="connsiteY42" fmla="*/ 237028 h 1821284"/>
                <a:gd name="connsiteX43" fmla="*/ 1186243 w 1821285"/>
                <a:gd name="connsiteY43" fmla="*/ 202094 h 1821284"/>
                <a:gd name="connsiteX44" fmla="*/ 1114780 w 1821285"/>
                <a:gd name="connsiteY44" fmla="*/ 178552 h 1821284"/>
                <a:gd name="connsiteX45" fmla="*/ 1114780 w 1821285"/>
                <a:gd name="connsiteY45" fmla="*/ 0 h 1821284"/>
                <a:gd name="connsiteX46" fmla="*/ 706502 w 1821285"/>
                <a:gd name="connsiteY46" fmla="*/ 0 h 1821284"/>
                <a:gd name="connsiteX47" fmla="*/ 706502 w 1821285"/>
                <a:gd name="connsiteY47" fmla="*/ 176652 h 1821284"/>
                <a:gd name="connsiteX48" fmla="*/ 698394 w 1821285"/>
                <a:gd name="connsiteY48" fmla="*/ 178477 h 1821284"/>
                <a:gd name="connsiteX49" fmla="*/ 619494 w 1821285"/>
                <a:gd name="connsiteY49" fmla="*/ 205539 h 1821284"/>
                <a:gd name="connsiteX50" fmla="*/ 537424 w 1821285"/>
                <a:gd name="connsiteY50" fmla="*/ 248726 h 182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21285" h="1821284">
                  <a:moveTo>
                    <a:pt x="650951" y="650949"/>
                  </a:moveTo>
                  <a:cubicBezTo>
                    <a:pt x="794375" y="507525"/>
                    <a:pt x="1026912" y="507525"/>
                    <a:pt x="1170335" y="650949"/>
                  </a:cubicBezTo>
                  <a:cubicBezTo>
                    <a:pt x="1313759" y="794373"/>
                    <a:pt x="1313759" y="1026909"/>
                    <a:pt x="1170335" y="1170333"/>
                  </a:cubicBezTo>
                  <a:cubicBezTo>
                    <a:pt x="1026912" y="1313757"/>
                    <a:pt x="794375" y="1313757"/>
                    <a:pt x="650951" y="1170333"/>
                  </a:cubicBezTo>
                  <a:cubicBezTo>
                    <a:pt x="507527" y="1026909"/>
                    <a:pt x="507527" y="794373"/>
                    <a:pt x="650951" y="650949"/>
                  </a:cubicBezTo>
                  <a:close/>
                  <a:moveTo>
                    <a:pt x="409199" y="120502"/>
                  </a:moveTo>
                  <a:lnTo>
                    <a:pt x="120503" y="409198"/>
                  </a:lnTo>
                  <a:lnTo>
                    <a:pt x="246584" y="535278"/>
                  </a:lnTo>
                  <a:lnTo>
                    <a:pt x="198633" y="626399"/>
                  </a:lnTo>
                  <a:cubicBezTo>
                    <a:pt x="188136" y="652284"/>
                    <a:pt x="179116" y="678627"/>
                    <a:pt x="171571" y="705300"/>
                  </a:cubicBezTo>
                  <a:lnTo>
                    <a:pt x="171300" y="706503"/>
                  </a:lnTo>
                  <a:lnTo>
                    <a:pt x="0" y="706503"/>
                  </a:lnTo>
                  <a:lnTo>
                    <a:pt x="0" y="1114781"/>
                  </a:lnTo>
                  <a:lnTo>
                    <a:pt x="169371" y="1114781"/>
                  </a:lnTo>
                  <a:lnTo>
                    <a:pt x="195188" y="1193149"/>
                  </a:lnTo>
                  <a:cubicBezTo>
                    <a:pt x="205357" y="1219133"/>
                    <a:pt x="217002" y="1244674"/>
                    <a:pt x="230122" y="1269642"/>
                  </a:cubicBezTo>
                  <a:lnTo>
                    <a:pt x="242753" y="1289838"/>
                  </a:lnTo>
                  <a:lnTo>
                    <a:pt x="122375" y="1410216"/>
                  </a:lnTo>
                  <a:lnTo>
                    <a:pt x="411071" y="1698912"/>
                  </a:lnTo>
                  <a:lnTo>
                    <a:pt x="532898" y="1577085"/>
                  </a:lnTo>
                  <a:lnTo>
                    <a:pt x="619494" y="1622654"/>
                  </a:lnTo>
                  <a:lnTo>
                    <a:pt x="706503" y="1648440"/>
                  </a:lnTo>
                  <a:lnTo>
                    <a:pt x="706503" y="1821284"/>
                  </a:lnTo>
                  <a:lnTo>
                    <a:pt x="1114781" y="1821284"/>
                  </a:lnTo>
                  <a:lnTo>
                    <a:pt x="1114781" y="1646395"/>
                  </a:lnTo>
                  <a:lnTo>
                    <a:pt x="1194888" y="1622654"/>
                  </a:lnTo>
                  <a:lnTo>
                    <a:pt x="1286009" y="1574703"/>
                  </a:lnTo>
                  <a:lnTo>
                    <a:pt x="1408346" y="1697041"/>
                  </a:lnTo>
                  <a:lnTo>
                    <a:pt x="1697042" y="1408345"/>
                  </a:lnTo>
                  <a:lnTo>
                    <a:pt x="1572561" y="1283863"/>
                  </a:lnTo>
                  <a:lnTo>
                    <a:pt x="1615748" y="1201793"/>
                  </a:lnTo>
                  <a:cubicBezTo>
                    <a:pt x="1626245" y="1175909"/>
                    <a:pt x="1635266" y="1149565"/>
                    <a:pt x="1642810" y="1122893"/>
                  </a:cubicBezTo>
                  <a:lnTo>
                    <a:pt x="1644636" y="1114782"/>
                  </a:lnTo>
                  <a:lnTo>
                    <a:pt x="1821285" y="1114782"/>
                  </a:lnTo>
                  <a:lnTo>
                    <a:pt x="1821285" y="706504"/>
                  </a:lnTo>
                  <a:lnTo>
                    <a:pt x="1642734" y="706504"/>
                  </a:lnTo>
                  <a:lnTo>
                    <a:pt x="1619193" y="635044"/>
                  </a:lnTo>
                  <a:cubicBezTo>
                    <a:pt x="1609024" y="609059"/>
                    <a:pt x="1597380" y="583519"/>
                    <a:pt x="1584259" y="558551"/>
                  </a:cubicBezTo>
                  <a:lnTo>
                    <a:pt x="1571628" y="538355"/>
                  </a:lnTo>
                  <a:lnTo>
                    <a:pt x="1698914" y="411069"/>
                  </a:lnTo>
                  <a:lnTo>
                    <a:pt x="1410218" y="122373"/>
                  </a:lnTo>
                  <a:lnTo>
                    <a:pt x="1282932" y="249659"/>
                  </a:lnTo>
                  <a:lnTo>
                    <a:pt x="1262736" y="237028"/>
                  </a:lnTo>
                  <a:cubicBezTo>
                    <a:pt x="1237768" y="223907"/>
                    <a:pt x="1212228" y="212263"/>
                    <a:pt x="1186243" y="202094"/>
                  </a:cubicBezTo>
                  <a:lnTo>
                    <a:pt x="1114780" y="178552"/>
                  </a:lnTo>
                  <a:lnTo>
                    <a:pt x="1114780" y="0"/>
                  </a:lnTo>
                  <a:lnTo>
                    <a:pt x="706502" y="0"/>
                  </a:lnTo>
                  <a:lnTo>
                    <a:pt x="706502" y="176652"/>
                  </a:lnTo>
                  <a:lnTo>
                    <a:pt x="698394" y="178477"/>
                  </a:lnTo>
                  <a:cubicBezTo>
                    <a:pt x="671722" y="186021"/>
                    <a:pt x="645378" y="195042"/>
                    <a:pt x="619494" y="205539"/>
                  </a:cubicBezTo>
                  <a:lnTo>
                    <a:pt x="537424" y="248726"/>
                  </a:lnTo>
                  <a:close/>
                </a:path>
              </a:pathLst>
            </a:custGeom>
            <a:gradFill flip="none" rotWithShape="1">
              <a:gsLst>
                <a:gs pos="5000">
                  <a:schemeClr val="accent2"/>
                </a:gs>
                <a:gs pos="33000">
                  <a:srgbClr val="FFC000"/>
                </a:gs>
                <a:gs pos="7900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FEA10E3-2120-474E-ADED-5C3564CADA4C}"/>
                </a:ext>
              </a:extLst>
            </p:cNvPr>
            <p:cNvSpPr/>
            <p:nvPr/>
          </p:nvSpPr>
          <p:spPr>
            <a:xfrm rot="18900000" flipH="1">
              <a:off x="6372738" y="1013160"/>
              <a:ext cx="1558081" cy="1561821"/>
            </a:xfrm>
            <a:custGeom>
              <a:avLst/>
              <a:gdLst>
                <a:gd name="connsiteX0" fmla="*/ 270238 w 1558081"/>
                <a:gd name="connsiteY0" fmla="*/ 0 h 1561821"/>
                <a:gd name="connsiteX1" fmla="*/ 120503 w 1558081"/>
                <a:gd name="connsiteY1" fmla="*/ 149735 h 1561821"/>
                <a:gd name="connsiteX2" fmla="*/ 246584 w 1558081"/>
                <a:gd name="connsiteY2" fmla="*/ 275815 h 1561821"/>
                <a:gd name="connsiteX3" fmla="*/ 198633 w 1558081"/>
                <a:gd name="connsiteY3" fmla="*/ 366936 h 1561821"/>
                <a:gd name="connsiteX4" fmla="*/ 171571 w 1558081"/>
                <a:gd name="connsiteY4" fmla="*/ 445837 h 1561821"/>
                <a:gd name="connsiteX5" fmla="*/ 171300 w 1558081"/>
                <a:gd name="connsiteY5" fmla="*/ 447040 h 1561821"/>
                <a:gd name="connsiteX6" fmla="*/ 0 w 1558081"/>
                <a:gd name="connsiteY6" fmla="*/ 447040 h 1561821"/>
                <a:gd name="connsiteX7" fmla="*/ 0 w 1558081"/>
                <a:gd name="connsiteY7" fmla="*/ 855318 h 1561821"/>
                <a:gd name="connsiteX8" fmla="*/ 169371 w 1558081"/>
                <a:gd name="connsiteY8" fmla="*/ 855318 h 1561821"/>
                <a:gd name="connsiteX9" fmla="*/ 195188 w 1558081"/>
                <a:gd name="connsiteY9" fmla="*/ 933686 h 1561821"/>
                <a:gd name="connsiteX10" fmla="*/ 230122 w 1558081"/>
                <a:gd name="connsiteY10" fmla="*/ 1010179 h 1561821"/>
                <a:gd name="connsiteX11" fmla="*/ 242753 w 1558081"/>
                <a:gd name="connsiteY11" fmla="*/ 1030375 h 1561821"/>
                <a:gd name="connsiteX12" fmla="*/ 122375 w 1558081"/>
                <a:gd name="connsiteY12" fmla="*/ 1150753 h 1561821"/>
                <a:gd name="connsiteX13" fmla="*/ 411071 w 1558081"/>
                <a:gd name="connsiteY13" fmla="*/ 1439449 h 1561821"/>
                <a:gd name="connsiteX14" fmla="*/ 532898 w 1558081"/>
                <a:gd name="connsiteY14" fmla="*/ 1317622 h 1561821"/>
                <a:gd name="connsiteX15" fmla="*/ 619494 w 1558081"/>
                <a:gd name="connsiteY15" fmla="*/ 1363191 h 1561821"/>
                <a:gd name="connsiteX16" fmla="*/ 706503 w 1558081"/>
                <a:gd name="connsiteY16" fmla="*/ 1388977 h 1561821"/>
                <a:gd name="connsiteX17" fmla="*/ 706503 w 1558081"/>
                <a:gd name="connsiteY17" fmla="*/ 1561821 h 1561821"/>
                <a:gd name="connsiteX18" fmla="*/ 1114781 w 1558081"/>
                <a:gd name="connsiteY18" fmla="*/ 1561821 h 1561821"/>
                <a:gd name="connsiteX19" fmla="*/ 1114781 w 1558081"/>
                <a:gd name="connsiteY19" fmla="*/ 1386932 h 1561821"/>
                <a:gd name="connsiteX20" fmla="*/ 1194888 w 1558081"/>
                <a:gd name="connsiteY20" fmla="*/ 1363191 h 1561821"/>
                <a:gd name="connsiteX21" fmla="*/ 1286009 w 1558081"/>
                <a:gd name="connsiteY21" fmla="*/ 1315240 h 1561821"/>
                <a:gd name="connsiteX22" fmla="*/ 1408346 w 1558081"/>
                <a:gd name="connsiteY22" fmla="*/ 1437578 h 1561821"/>
                <a:gd name="connsiteX23" fmla="*/ 1558081 w 1558081"/>
                <a:gd name="connsiteY23" fmla="*/ 1287843 h 1561821"/>
                <a:gd name="connsiteX24" fmla="*/ 1175178 w 1558081"/>
                <a:gd name="connsiteY24" fmla="*/ 904941 h 1561821"/>
                <a:gd name="connsiteX25" fmla="*/ 1170335 w 1558081"/>
                <a:gd name="connsiteY25" fmla="*/ 910870 h 1561821"/>
                <a:gd name="connsiteX26" fmla="*/ 650951 w 1558081"/>
                <a:gd name="connsiteY26" fmla="*/ 910870 h 1561821"/>
                <a:gd name="connsiteX27" fmla="*/ 650951 w 1558081"/>
                <a:gd name="connsiteY27" fmla="*/ 391486 h 1561821"/>
                <a:gd name="connsiteX28" fmla="*/ 656880 w 1558081"/>
                <a:gd name="connsiteY28" fmla="*/ 386643 h 156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8081" h="1561821">
                  <a:moveTo>
                    <a:pt x="270238" y="0"/>
                  </a:moveTo>
                  <a:lnTo>
                    <a:pt x="120503" y="149735"/>
                  </a:lnTo>
                  <a:lnTo>
                    <a:pt x="246584" y="275815"/>
                  </a:lnTo>
                  <a:lnTo>
                    <a:pt x="198633" y="366936"/>
                  </a:lnTo>
                  <a:cubicBezTo>
                    <a:pt x="188136" y="392821"/>
                    <a:pt x="179116" y="419164"/>
                    <a:pt x="171571" y="445837"/>
                  </a:cubicBezTo>
                  <a:lnTo>
                    <a:pt x="171300" y="447040"/>
                  </a:lnTo>
                  <a:lnTo>
                    <a:pt x="0" y="447040"/>
                  </a:lnTo>
                  <a:lnTo>
                    <a:pt x="0" y="855318"/>
                  </a:lnTo>
                  <a:lnTo>
                    <a:pt x="169371" y="855318"/>
                  </a:lnTo>
                  <a:lnTo>
                    <a:pt x="195188" y="933686"/>
                  </a:lnTo>
                  <a:cubicBezTo>
                    <a:pt x="205357" y="959670"/>
                    <a:pt x="217002" y="985211"/>
                    <a:pt x="230122" y="1010179"/>
                  </a:cubicBezTo>
                  <a:lnTo>
                    <a:pt x="242753" y="1030375"/>
                  </a:lnTo>
                  <a:lnTo>
                    <a:pt x="122375" y="1150753"/>
                  </a:lnTo>
                  <a:lnTo>
                    <a:pt x="411071" y="1439449"/>
                  </a:lnTo>
                  <a:lnTo>
                    <a:pt x="532898" y="1317622"/>
                  </a:lnTo>
                  <a:lnTo>
                    <a:pt x="619494" y="1363191"/>
                  </a:lnTo>
                  <a:lnTo>
                    <a:pt x="706503" y="1388977"/>
                  </a:lnTo>
                  <a:lnTo>
                    <a:pt x="706503" y="1561821"/>
                  </a:lnTo>
                  <a:lnTo>
                    <a:pt x="1114781" y="1561821"/>
                  </a:lnTo>
                  <a:lnTo>
                    <a:pt x="1114781" y="1386932"/>
                  </a:lnTo>
                  <a:lnTo>
                    <a:pt x="1194888" y="1363191"/>
                  </a:lnTo>
                  <a:lnTo>
                    <a:pt x="1286009" y="1315240"/>
                  </a:lnTo>
                  <a:lnTo>
                    <a:pt x="1408346" y="1437578"/>
                  </a:lnTo>
                  <a:lnTo>
                    <a:pt x="1558081" y="1287843"/>
                  </a:lnTo>
                  <a:lnTo>
                    <a:pt x="1175178" y="904941"/>
                  </a:lnTo>
                  <a:lnTo>
                    <a:pt x="1170335" y="910870"/>
                  </a:lnTo>
                  <a:cubicBezTo>
                    <a:pt x="1026912" y="1054294"/>
                    <a:pt x="794375" y="1054294"/>
                    <a:pt x="650951" y="910870"/>
                  </a:cubicBezTo>
                  <a:cubicBezTo>
                    <a:pt x="507527" y="767446"/>
                    <a:pt x="507527" y="534910"/>
                    <a:pt x="650951" y="391486"/>
                  </a:cubicBezTo>
                  <a:lnTo>
                    <a:pt x="656880" y="38664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930C"/>
                </a:gs>
                <a:gs pos="18000">
                  <a:srgbClr val="FFCE33"/>
                </a:gs>
                <a:gs pos="79000">
                  <a:srgbClr val="F8930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Star: 4 Points 23">
              <a:extLst>
                <a:ext uri="{FF2B5EF4-FFF2-40B4-BE49-F238E27FC236}">
                  <a16:creationId xmlns:a16="http://schemas.microsoft.com/office/drawing/2014/main" id="{BA6F86D0-A103-4C8B-B867-71646BC90943}"/>
                </a:ext>
              </a:extLst>
            </p:cNvPr>
            <p:cNvSpPr/>
            <p:nvPr/>
          </p:nvSpPr>
          <p:spPr>
            <a:xfrm rot="1345452">
              <a:off x="7209885" y="1111111"/>
              <a:ext cx="345289" cy="345289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Star: 4 Points 23">
              <a:extLst>
                <a:ext uri="{FF2B5EF4-FFF2-40B4-BE49-F238E27FC236}">
                  <a16:creationId xmlns:a16="http://schemas.microsoft.com/office/drawing/2014/main" id="{4E54F79E-84CB-443C-BEF7-C3CFF23D66F5}"/>
                </a:ext>
              </a:extLst>
            </p:cNvPr>
            <p:cNvSpPr/>
            <p:nvPr/>
          </p:nvSpPr>
          <p:spPr>
            <a:xfrm rot="3695627">
              <a:off x="7418819" y="1371942"/>
              <a:ext cx="204263" cy="204263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6391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0">
                <a:srgbClr val="C54343"/>
              </a:gs>
              <a:gs pos="100000">
                <a:srgbClr val="8449BF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20539" y="3754583"/>
            <a:ext cx="1957822" cy="2555836"/>
            <a:chOff x="9346751" y="473408"/>
            <a:chExt cx="1539703" cy="2010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D3532A-8BA3-45FC-A6CD-E35082C3F23E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94DF796A-E4FD-4557-ACA4-552823D0D4DA}"/>
              </a:ext>
            </a:extLst>
          </p:cNvPr>
          <p:cNvSpPr/>
          <p:nvPr/>
        </p:nvSpPr>
        <p:spPr>
          <a:xfrm>
            <a:off x="1935450" y="3989165"/>
            <a:ext cx="1626264" cy="1283991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B724E-1590-4594-994E-8F63B356BF02}"/>
              </a:ext>
            </a:extLst>
          </p:cNvPr>
          <p:cNvSpPr/>
          <p:nvPr/>
        </p:nvSpPr>
        <p:spPr>
          <a:xfrm>
            <a:off x="2751420" y="3836199"/>
            <a:ext cx="1073140" cy="163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A710CF-A9A1-41C2-8ED9-C1ABC192C9B9}"/>
              </a:ext>
            </a:extLst>
          </p:cNvPr>
          <p:cNvSpPr/>
          <p:nvPr/>
        </p:nvSpPr>
        <p:spPr>
          <a:xfrm>
            <a:off x="3916724" y="3989165"/>
            <a:ext cx="2621820" cy="2621820"/>
          </a:xfrm>
          <a:prstGeom prst="ellipse">
            <a:avLst/>
          </a:prstGeom>
          <a:solidFill>
            <a:srgbClr val="844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1904DF5-8917-49A1-9037-4E4FE91FB3AA}"/>
              </a:ext>
            </a:extLst>
          </p:cNvPr>
          <p:cNvGrpSpPr/>
          <p:nvPr/>
        </p:nvGrpSpPr>
        <p:grpSpPr>
          <a:xfrm>
            <a:off x="9210995" y="375106"/>
            <a:ext cx="2353207" cy="2353207"/>
            <a:chOff x="4919396" y="375105"/>
            <a:chExt cx="2353207" cy="235320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7C884D1-2B8A-46D1-9469-DD6318854429}"/>
                </a:ext>
              </a:extLst>
            </p:cNvPr>
            <p:cNvSpPr/>
            <p:nvPr/>
          </p:nvSpPr>
          <p:spPr>
            <a:xfrm>
              <a:off x="4919396" y="375105"/>
              <a:ext cx="2353207" cy="2353207"/>
            </a:xfrm>
            <a:prstGeom prst="ellipse">
              <a:avLst/>
            </a:prstGeom>
            <a:noFill/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91A5E86-AF49-412D-87BD-2E4ABD2E7433}"/>
                </a:ext>
              </a:extLst>
            </p:cNvPr>
            <p:cNvGrpSpPr/>
            <p:nvPr/>
          </p:nvGrpSpPr>
          <p:grpSpPr>
            <a:xfrm>
              <a:off x="4919396" y="375105"/>
              <a:ext cx="2353207" cy="2353207"/>
              <a:chOff x="6620851" y="3721590"/>
              <a:chExt cx="2621820" cy="262182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F8E795A-8092-4D08-AEF4-E510DDBA752C}"/>
                  </a:ext>
                </a:extLst>
              </p:cNvPr>
              <p:cNvSpPr/>
              <p:nvPr/>
            </p:nvSpPr>
            <p:spPr>
              <a:xfrm>
                <a:off x="6620851" y="3721590"/>
                <a:ext cx="2621820" cy="2621820"/>
              </a:xfrm>
              <a:prstGeom prst="ellipse">
                <a:avLst/>
              </a:prstGeom>
              <a:gradFill>
                <a:gsLst>
                  <a:gs pos="58000">
                    <a:srgbClr val="C54343"/>
                  </a:gs>
                  <a:gs pos="0">
                    <a:srgbClr val="8449BF"/>
                  </a:gs>
                  <a:gs pos="98000">
                    <a:srgbClr val="8449BF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CA319D-A15A-4936-938E-CEE6F0DDC3E7}"/>
                  </a:ext>
                </a:extLst>
              </p:cNvPr>
              <p:cNvSpPr/>
              <p:nvPr/>
            </p:nvSpPr>
            <p:spPr>
              <a:xfrm>
                <a:off x="7913761" y="3721590"/>
                <a:ext cx="1327413" cy="2621820"/>
              </a:xfrm>
              <a:custGeom>
                <a:avLst/>
                <a:gdLst>
                  <a:gd name="connsiteX0" fmla="*/ 16503 w 1327413"/>
                  <a:gd name="connsiteY0" fmla="*/ 0 h 2621820"/>
                  <a:gd name="connsiteX1" fmla="*/ 1327413 w 1327413"/>
                  <a:gd name="connsiteY1" fmla="*/ 1310910 h 2621820"/>
                  <a:gd name="connsiteX2" fmla="*/ 16503 w 1327413"/>
                  <a:gd name="connsiteY2" fmla="*/ 2621820 h 2621820"/>
                  <a:gd name="connsiteX3" fmla="*/ 0 w 1327413"/>
                  <a:gd name="connsiteY3" fmla="*/ 2620987 h 2621820"/>
                  <a:gd name="connsiteX4" fmla="*/ 0 w 1327413"/>
                  <a:gd name="connsiteY4" fmla="*/ 834 h 262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7413" h="2621820">
                    <a:moveTo>
                      <a:pt x="16503" y="0"/>
                    </a:moveTo>
                    <a:cubicBezTo>
                      <a:pt x="740499" y="0"/>
                      <a:pt x="1327413" y="586914"/>
                      <a:pt x="1327413" y="1310910"/>
                    </a:cubicBezTo>
                    <a:cubicBezTo>
                      <a:pt x="1327413" y="2034906"/>
                      <a:pt x="740499" y="2621820"/>
                      <a:pt x="16503" y="2621820"/>
                    </a:cubicBezTo>
                    <a:lnTo>
                      <a:pt x="0" y="2620987"/>
                    </a:lnTo>
                    <a:lnTo>
                      <a:pt x="0" y="834"/>
                    </a:lnTo>
                    <a:close/>
                  </a:path>
                </a:pathLst>
              </a:custGeom>
              <a:gradFill>
                <a:gsLst>
                  <a:gs pos="72000">
                    <a:srgbClr val="CE6060"/>
                  </a:gs>
                  <a:gs pos="0">
                    <a:srgbClr val="A77DD1"/>
                  </a:gs>
                  <a:gs pos="98000">
                    <a:srgbClr val="A77DD1"/>
                  </a:gs>
                </a:gsLst>
                <a:lin ang="14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9FD53F46-FC34-4F0A-AB6D-8357D3FE1F97}"/>
                      </a:ext>
                    </a:extLst>
                  </p14:cNvPr>
                  <p14:cNvContentPartPr/>
                  <p14:nvPr/>
                </p14:nvContentPartPr>
                <p14:xfrm>
                  <a:off x="7902789" y="3835568"/>
                  <a:ext cx="14760" cy="21384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9FD53F46-FC34-4F0A-AB6D-8357D3FE1F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862897" y="3795849"/>
                    <a:ext cx="94145" cy="2936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26D46473-763D-47F2-B9D5-50FA718EDFD9}"/>
                      </a:ext>
                    </a:extLst>
                  </p14:cNvPr>
                  <p14:cNvContentPartPr/>
                  <p14:nvPr/>
                </p14:nvContentPartPr>
                <p14:xfrm>
                  <a:off x="7893429" y="5966048"/>
                  <a:ext cx="12240" cy="2808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26D46473-763D-47F2-B9D5-50FA718EDFD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53945" y="5925934"/>
                    <a:ext cx="90813" cy="3606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DD235D5-E40A-4679-AE9F-9488F64F489C}"/>
                      </a:ext>
                    </a:extLst>
                  </p14:cNvPr>
                  <p14:cNvContentPartPr/>
                  <p14:nvPr/>
                </p14:nvContentPartPr>
                <p14:xfrm>
                  <a:off x="8935989" y="5097008"/>
                  <a:ext cx="160920" cy="3420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DD235D5-E40A-4679-AE9F-9488F64F489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895859" y="5057175"/>
                    <a:ext cx="240778" cy="1142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6BBB654-33DA-4373-A97C-BA06B5E6A929}"/>
                      </a:ext>
                    </a:extLst>
                  </p14:cNvPr>
                  <p14:cNvContentPartPr/>
                  <p14:nvPr/>
                </p14:nvContentPartPr>
                <p14:xfrm>
                  <a:off x="6709749" y="4947968"/>
                  <a:ext cx="222840" cy="147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6BBB654-33DA-4373-A97C-BA06B5E6A92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69670" y="4908475"/>
                    <a:ext cx="302597" cy="94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7855C76E-D8AE-4179-9CD5-681EECE53D41}"/>
                      </a:ext>
                    </a:extLst>
                  </p14:cNvPr>
                  <p14:cNvContentPartPr/>
                  <p14:nvPr/>
                </p14:nvContentPartPr>
                <p14:xfrm>
                  <a:off x="7247949" y="4115288"/>
                  <a:ext cx="21960" cy="295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7855C76E-D8AE-4179-9CD5-681EECE53D4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208022" y="4075396"/>
                    <a:ext cx="101415" cy="1089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15B2242B-D389-48EE-B5D5-8898596230F8}"/>
                      </a:ext>
                    </a:extLst>
                  </p14:cNvPr>
                  <p14:cNvContentPartPr/>
                  <p14:nvPr/>
                </p14:nvContentPartPr>
                <p14:xfrm>
                  <a:off x="8814309" y="4338848"/>
                  <a:ext cx="68040" cy="327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5B2242B-D389-48EE-B5D5-8898596230F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774285" y="4299296"/>
                    <a:ext cx="147687" cy="1122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8C0F53-16AC-4B0A-9937-CFF06BF4A5CF}"/>
                      </a:ext>
                    </a:extLst>
                  </p14:cNvPr>
                  <p14:cNvContentPartPr/>
                  <p14:nvPr/>
                </p14:nvContentPartPr>
                <p14:xfrm>
                  <a:off x="8607669" y="5871728"/>
                  <a:ext cx="34560" cy="561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8C0F53-16AC-4B0A-9937-CFF06BF4A5C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568342" y="5831898"/>
                    <a:ext cx="113611" cy="135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D598881-B0BE-4171-AEF0-1FDF3C14D1A8}"/>
                      </a:ext>
                    </a:extLst>
                  </p14:cNvPr>
                  <p14:cNvContentPartPr/>
                  <p14:nvPr/>
                </p14:nvContentPartPr>
                <p14:xfrm>
                  <a:off x="7163349" y="5822768"/>
                  <a:ext cx="68760" cy="4932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D598881-B0BE-4171-AEF0-1FDF3C14D1A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123138" y="5782670"/>
                    <a:ext cx="148779" cy="129114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6" name="Star: 4 Points 23">
              <a:extLst>
                <a:ext uri="{FF2B5EF4-FFF2-40B4-BE49-F238E27FC236}">
                  <a16:creationId xmlns:a16="http://schemas.microsoft.com/office/drawing/2014/main" id="{7A914F62-2E4E-40D9-A624-D1AB60AE1C0B}"/>
                </a:ext>
              </a:extLst>
            </p:cNvPr>
            <p:cNvSpPr/>
            <p:nvPr/>
          </p:nvSpPr>
          <p:spPr>
            <a:xfrm rot="1345452">
              <a:off x="6300560" y="647742"/>
              <a:ext cx="430095" cy="43009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Star: 4 Points 23">
              <a:extLst>
                <a:ext uri="{FF2B5EF4-FFF2-40B4-BE49-F238E27FC236}">
                  <a16:creationId xmlns:a16="http://schemas.microsoft.com/office/drawing/2014/main" id="{42BA22B8-07F9-4207-A305-621713C74B3D}"/>
                </a:ext>
              </a:extLst>
            </p:cNvPr>
            <p:cNvSpPr/>
            <p:nvPr/>
          </p:nvSpPr>
          <p:spPr>
            <a:xfrm rot="3695627">
              <a:off x="6560810" y="972635"/>
              <a:ext cx="254432" cy="254432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D37719-03DF-4910-BD72-ACD55C93D882}"/>
                    </a:ext>
                  </a:extLst>
                </p14:cNvPr>
                <p14:cNvContentPartPr/>
                <p14:nvPr/>
              </p14:nvContentPartPr>
              <p14:xfrm>
                <a:off x="5367163" y="1211648"/>
                <a:ext cx="715680" cy="36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D37719-03DF-4910-BD72-ACD55C93D8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1523" y="1175648"/>
                  <a:ext cx="7873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4EF6A9-8DC5-4C04-94EE-84A44CD14F05}"/>
                    </a:ext>
                  </a:extLst>
                </p14:cNvPr>
                <p14:cNvContentPartPr/>
                <p14:nvPr/>
              </p14:nvContentPartPr>
              <p14:xfrm>
                <a:off x="5362843" y="1143608"/>
                <a:ext cx="238320" cy="27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4EF6A9-8DC5-4C04-94EE-84A44CD14F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7203" y="1107968"/>
                  <a:ext cx="309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FAEC60-3DA6-4792-8589-EFEE74F1DF70}"/>
                    </a:ext>
                  </a:extLst>
                </p14:cNvPr>
                <p14:cNvContentPartPr/>
                <p14:nvPr/>
              </p14:nvContentPartPr>
              <p14:xfrm>
                <a:off x="6086443" y="1564088"/>
                <a:ext cx="158760" cy="333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FAEC60-3DA6-4792-8589-EFEE74F1DF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50443" y="1528448"/>
                  <a:ext cx="230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C3A248-3B69-4CCF-85CE-FDF4E5DD79C3}"/>
                    </a:ext>
                  </a:extLst>
                </p14:cNvPr>
                <p14:cNvContentPartPr/>
                <p14:nvPr/>
              </p14:nvContentPartPr>
              <p14:xfrm>
                <a:off x="6122443" y="1767488"/>
                <a:ext cx="187560" cy="19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C3A248-3B69-4CCF-85CE-FDF4E5DD79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86803" y="1731780"/>
                  <a:ext cx="259200" cy="26185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858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100000">
                <a:srgbClr val="9BF4FB"/>
              </a:gs>
              <a:gs pos="0">
                <a:srgbClr val="B08AD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20539" y="3754583"/>
            <a:ext cx="1957822" cy="2555836"/>
            <a:chOff x="9346751" y="473408"/>
            <a:chExt cx="1539703" cy="2010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D3532A-8BA3-45FC-A6CD-E35082C3F23E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DC6223-8B06-40FF-ABAE-3648DAC10931}"/>
              </a:ext>
            </a:extLst>
          </p:cNvPr>
          <p:cNvGrpSpPr/>
          <p:nvPr/>
        </p:nvGrpSpPr>
        <p:grpSpPr>
          <a:xfrm>
            <a:off x="9664256" y="298854"/>
            <a:ext cx="1083845" cy="2343827"/>
            <a:chOff x="8970779" y="307040"/>
            <a:chExt cx="1083845" cy="234382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AEA8FE-0F43-4C84-8D34-A294BAC5258B}"/>
                </a:ext>
              </a:extLst>
            </p:cNvPr>
            <p:cNvGrpSpPr/>
            <p:nvPr/>
          </p:nvGrpSpPr>
          <p:grpSpPr>
            <a:xfrm>
              <a:off x="8970779" y="307040"/>
              <a:ext cx="1083845" cy="2343827"/>
              <a:chOff x="10294516" y="314759"/>
              <a:chExt cx="1083845" cy="234382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853A22-C743-444D-92B8-6D89F6797A95}"/>
                  </a:ext>
                </a:extLst>
              </p:cNvPr>
              <p:cNvSpPr/>
              <p:nvPr/>
            </p:nvSpPr>
            <p:spPr>
              <a:xfrm>
                <a:off x="10294516" y="314759"/>
                <a:ext cx="1083845" cy="1898996"/>
              </a:xfrm>
              <a:custGeom>
                <a:avLst/>
                <a:gdLst>
                  <a:gd name="connsiteX0" fmla="*/ 1647 w 1284116"/>
                  <a:gd name="connsiteY0" fmla="*/ 701909 h 2242170"/>
                  <a:gd name="connsiteX1" fmla="*/ 309144 w 1284116"/>
                  <a:gd name="connsiteY1" fmla="*/ 135467 h 2242170"/>
                  <a:gd name="connsiteX2" fmla="*/ 1005059 w 1284116"/>
                  <a:gd name="connsiteY2" fmla="*/ 54546 h 2242170"/>
                  <a:gd name="connsiteX3" fmla="*/ 1280188 w 1284116"/>
                  <a:gd name="connsiteY3" fmla="*/ 831382 h 2242170"/>
                  <a:gd name="connsiteX4" fmla="*/ 827034 w 1284116"/>
                  <a:gd name="connsiteY4" fmla="*/ 1300720 h 2242170"/>
                  <a:gd name="connsiteX5" fmla="*/ 778482 w 1284116"/>
                  <a:gd name="connsiteY5" fmla="*/ 2174659 h 2242170"/>
                  <a:gd name="connsiteX6" fmla="*/ 487169 w 1284116"/>
                  <a:gd name="connsiteY6" fmla="*/ 2077555 h 2242170"/>
                  <a:gd name="connsiteX7" fmla="*/ 470985 w 1284116"/>
                  <a:gd name="connsiteY7" fmla="*/ 1235983 h 2242170"/>
                  <a:gd name="connsiteX8" fmla="*/ 875587 w 1284116"/>
                  <a:gd name="connsiteY8" fmla="*/ 782829 h 2242170"/>
                  <a:gd name="connsiteX9" fmla="*/ 778482 w 1284116"/>
                  <a:gd name="connsiteY9" fmla="*/ 362044 h 2242170"/>
                  <a:gd name="connsiteX10" fmla="*/ 390064 w 1284116"/>
                  <a:gd name="connsiteY10" fmla="*/ 475332 h 2242170"/>
                  <a:gd name="connsiteX11" fmla="*/ 195856 w 1284116"/>
                  <a:gd name="connsiteY11" fmla="*/ 750461 h 2242170"/>
                  <a:gd name="connsiteX12" fmla="*/ 1647 w 1284116"/>
                  <a:gd name="connsiteY12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348 w 1284817"/>
                  <a:gd name="connsiteY0" fmla="*/ 701909 h 2242170"/>
                  <a:gd name="connsiteX1" fmla="*/ 309845 w 1284817"/>
                  <a:gd name="connsiteY1" fmla="*/ 135467 h 2242170"/>
                  <a:gd name="connsiteX2" fmla="*/ 1005760 w 1284817"/>
                  <a:gd name="connsiteY2" fmla="*/ 54546 h 2242170"/>
                  <a:gd name="connsiteX3" fmla="*/ 1280889 w 1284817"/>
                  <a:gd name="connsiteY3" fmla="*/ 831382 h 2242170"/>
                  <a:gd name="connsiteX4" fmla="*/ 827735 w 1284817"/>
                  <a:gd name="connsiteY4" fmla="*/ 1300720 h 2242170"/>
                  <a:gd name="connsiteX5" fmla="*/ 779183 w 1284817"/>
                  <a:gd name="connsiteY5" fmla="*/ 2174659 h 2242170"/>
                  <a:gd name="connsiteX6" fmla="*/ 487870 w 1284817"/>
                  <a:gd name="connsiteY6" fmla="*/ 2077555 h 2242170"/>
                  <a:gd name="connsiteX7" fmla="*/ 471686 w 1284817"/>
                  <a:gd name="connsiteY7" fmla="*/ 1235983 h 2242170"/>
                  <a:gd name="connsiteX8" fmla="*/ 876288 w 1284817"/>
                  <a:gd name="connsiteY8" fmla="*/ 782829 h 2242170"/>
                  <a:gd name="connsiteX9" fmla="*/ 694123 w 1284817"/>
                  <a:gd name="connsiteY9" fmla="*/ 333691 h 2242170"/>
                  <a:gd name="connsiteX10" fmla="*/ 196557 w 1284817"/>
                  <a:gd name="connsiteY10" fmla="*/ 750461 h 2242170"/>
                  <a:gd name="connsiteX11" fmla="*/ 2348 w 1284817"/>
                  <a:gd name="connsiteY11" fmla="*/ 701909 h 2242170"/>
                  <a:gd name="connsiteX0" fmla="*/ 3226 w 1285611"/>
                  <a:gd name="connsiteY0" fmla="*/ 691948 h 2232209"/>
                  <a:gd name="connsiteX1" fmla="*/ 334351 w 1285611"/>
                  <a:gd name="connsiteY1" fmla="*/ 158585 h 2232209"/>
                  <a:gd name="connsiteX2" fmla="*/ 1006638 w 1285611"/>
                  <a:gd name="connsiteY2" fmla="*/ 44585 h 2232209"/>
                  <a:gd name="connsiteX3" fmla="*/ 1281767 w 1285611"/>
                  <a:gd name="connsiteY3" fmla="*/ 821421 h 2232209"/>
                  <a:gd name="connsiteX4" fmla="*/ 828613 w 1285611"/>
                  <a:gd name="connsiteY4" fmla="*/ 1290759 h 2232209"/>
                  <a:gd name="connsiteX5" fmla="*/ 780061 w 1285611"/>
                  <a:gd name="connsiteY5" fmla="*/ 2164698 h 2232209"/>
                  <a:gd name="connsiteX6" fmla="*/ 488748 w 1285611"/>
                  <a:gd name="connsiteY6" fmla="*/ 2067594 h 2232209"/>
                  <a:gd name="connsiteX7" fmla="*/ 472564 w 1285611"/>
                  <a:gd name="connsiteY7" fmla="*/ 1226022 h 2232209"/>
                  <a:gd name="connsiteX8" fmla="*/ 877166 w 1285611"/>
                  <a:gd name="connsiteY8" fmla="*/ 772868 h 2232209"/>
                  <a:gd name="connsiteX9" fmla="*/ 695001 w 1285611"/>
                  <a:gd name="connsiteY9" fmla="*/ 323730 h 2232209"/>
                  <a:gd name="connsiteX10" fmla="*/ 197435 w 1285611"/>
                  <a:gd name="connsiteY10" fmla="*/ 740500 h 2232209"/>
                  <a:gd name="connsiteX11" fmla="*/ 3226 w 1285611"/>
                  <a:gd name="connsiteY11" fmla="*/ 691948 h 2232209"/>
                  <a:gd name="connsiteX0" fmla="*/ 22960 w 1111136"/>
                  <a:gd name="connsiteY0" fmla="*/ 741947 h 2233656"/>
                  <a:gd name="connsiteX1" fmla="*/ 159876 w 1111136"/>
                  <a:gd name="connsiteY1" fmla="*/ 160032 h 2233656"/>
                  <a:gd name="connsiteX2" fmla="*/ 832163 w 1111136"/>
                  <a:gd name="connsiteY2" fmla="*/ 46032 h 2233656"/>
                  <a:gd name="connsiteX3" fmla="*/ 1107292 w 1111136"/>
                  <a:gd name="connsiteY3" fmla="*/ 822868 h 2233656"/>
                  <a:gd name="connsiteX4" fmla="*/ 654138 w 1111136"/>
                  <a:gd name="connsiteY4" fmla="*/ 1292206 h 2233656"/>
                  <a:gd name="connsiteX5" fmla="*/ 605586 w 1111136"/>
                  <a:gd name="connsiteY5" fmla="*/ 2166145 h 2233656"/>
                  <a:gd name="connsiteX6" fmla="*/ 314273 w 1111136"/>
                  <a:gd name="connsiteY6" fmla="*/ 2069041 h 2233656"/>
                  <a:gd name="connsiteX7" fmla="*/ 298089 w 1111136"/>
                  <a:gd name="connsiteY7" fmla="*/ 1227469 h 2233656"/>
                  <a:gd name="connsiteX8" fmla="*/ 702691 w 1111136"/>
                  <a:gd name="connsiteY8" fmla="*/ 774315 h 2233656"/>
                  <a:gd name="connsiteX9" fmla="*/ 520526 w 1111136"/>
                  <a:gd name="connsiteY9" fmla="*/ 325177 h 2233656"/>
                  <a:gd name="connsiteX10" fmla="*/ 22960 w 1111136"/>
                  <a:gd name="connsiteY10" fmla="*/ 741947 h 2233656"/>
                  <a:gd name="connsiteX0" fmla="*/ 12690 w 1223731"/>
                  <a:gd name="connsiteY0" fmla="*/ 688418 h 2232109"/>
                  <a:gd name="connsiteX1" fmla="*/ 272471 w 1223731"/>
                  <a:gd name="connsiteY1" fmla="*/ 158485 h 2232109"/>
                  <a:gd name="connsiteX2" fmla="*/ 944758 w 1223731"/>
                  <a:gd name="connsiteY2" fmla="*/ 44485 h 2232109"/>
                  <a:gd name="connsiteX3" fmla="*/ 1219887 w 1223731"/>
                  <a:gd name="connsiteY3" fmla="*/ 821321 h 2232109"/>
                  <a:gd name="connsiteX4" fmla="*/ 766733 w 1223731"/>
                  <a:gd name="connsiteY4" fmla="*/ 1290659 h 2232109"/>
                  <a:gd name="connsiteX5" fmla="*/ 718181 w 1223731"/>
                  <a:gd name="connsiteY5" fmla="*/ 2164598 h 2232109"/>
                  <a:gd name="connsiteX6" fmla="*/ 426868 w 1223731"/>
                  <a:gd name="connsiteY6" fmla="*/ 2067494 h 2232109"/>
                  <a:gd name="connsiteX7" fmla="*/ 410684 w 1223731"/>
                  <a:gd name="connsiteY7" fmla="*/ 1225922 h 2232109"/>
                  <a:gd name="connsiteX8" fmla="*/ 815286 w 1223731"/>
                  <a:gd name="connsiteY8" fmla="*/ 772768 h 2232109"/>
                  <a:gd name="connsiteX9" fmla="*/ 633121 w 1223731"/>
                  <a:gd name="connsiteY9" fmla="*/ 323630 h 2232109"/>
                  <a:gd name="connsiteX10" fmla="*/ 12690 w 1223731"/>
                  <a:gd name="connsiteY10" fmla="*/ 688418 h 2232109"/>
                  <a:gd name="connsiteX0" fmla="*/ 47506 w 1258547"/>
                  <a:gd name="connsiteY0" fmla="*/ 688418 h 2232109"/>
                  <a:gd name="connsiteX1" fmla="*/ 307287 w 1258547"/>
                  <a:gd name="connsiteY1" fmla="*/ 158485 h 2232109"/>
                  <a:gd name="connsiteX2" fmla="*/ 979574 w 1258547"/>
                  <a:gd name="connsiteY2" fmla="*/ 44485 h 2232109"/>
                  <a:gd name="connsiteX3" fmla="*/ 1254703 w 1258547"/>
                  <a:gd name="connsiteY3" fmla="*/ 821321 h 2232109"/>
                  <a:gd name="connsiteX4" fmla="*/ 801549 w 1258547"/>
                  <a:gd name="connsiteY4" fmla="*/ 1290659 h 2232109"/>
                  <a:gd name="connsiteX5" fmla="*/ 752997 w 1258547"/>
                  <a:gd name="connsiteY5" fmla="*/ 2164598 h 2232109"/>
                  <a:gd name="connsiteX6" fmla="*/ 461684 w 1258547"/>
                  <a:gd name="connsiteY6" fmla="*/ 2067494 h 2232109"/>
                  <a:gd name="connsiteX7" fmla="*/ 445500 w 1258547"/>
                  <a:gd name="connsiteY7" fmla="*/ 1225922 h 2232109"/>
                  <a:gd name="connsiteX8" fmla="*/ 850102 w 1258547"/>
                  <a:gd name="connsiteY8" fmla="*/ 772768 h 2232109"/>
                  <a:gd name="connsiteX9" fmla="*/ 667937 w 1258547"/>
                  <a:gd name="connsiteY9" fmla="*/ 323630 h 2232109"/>
                  <a:gd name="connsiteX10" fmla="*/ 47506 w 1258547"/>
                  <a:gd name="connsiteY10" fmla="*/ 688418 h 2232109"/>
                  <a:gd name="connsiteX0" fmla="*/ 7290 w 1218331"/>
                  <a:gd name="connsiteY0" fmla="*/ 688418 h 2232109"/>
                  <a:gd name="connsiteX1" fmla="*/ 267071 w 1218331"/>
                  <a:gd name="connsiteY1" fmla="*/ 158485 h 2232109"/>
                  <a:gd name="connsiteX2" fmla="*/ 939358 w 1218331"/>
                  <a:gd name="connsiteY2" fmla="*/ 44485 h 2232109"/>
                  <a:gd name="connsiteX3" fmla="*/ 1214487 w 1218331"/>
                  <a:gd name="connsiteY3" fmla="*/ 821321 h 2232109"/>
                  <a:gd name="connsiteX4" fmla="*/ 761333 w 1218331"/>
                  <a:gd name="connsiteY4" fmla="*/ 1290659 h 2232109"/>
                  <a:gd name="connsiteX5" fmla="*/ 712781 w 1218331"/>
                  <a:gd name="connsiteY5" fmla="*/ 2164598 h 2232109"/>
                  <a:gd name="connsiteX6" fmla="*/ 421468 w 1218331"/>
                  <a:gd name="connsiteY6" fmla="*/ 2067494 h 2232109"/>
                  <a:gd name="connsiteX7" fmla="*/ 405284 w 1218331"/>
                  <a:gd name="connsiteY7" fmla="*/ 1225922 h 2232109"/>
                  <a:gd name="connsiteX8" fmla="*/ 809886 w 1218331"/>
                  <a:gd name="connsiteY8" fmla="*/ 772768 h 2232109"/>
                  <a:gd name="connsiteX9" fmla="*/ 519033 w 1218331"/>
                  <a:gd name="connsiteY9" fmla="*/ 328356 h 2232109"/>
                  <a:gd name="connsiteX10" fmla="*/ 7290 w 1218331"/>
                  <a:gd name="connsiteY10" fmla="*/ 688418 h 2232109"/>
                  <a:gd name="connsiteX0" fmla="*/ 61187 w 1272228"/>
                  <a:gd name="connsiteY0" fmla="*/ 688418 h 2232109"/>
                  <a:gd name="connsiteX1" fmla="*/ 320968 w 1272228"/>
                  <a:gd name="connsiteY1" fmla="*/ 158485 h 2232109"/>
                  <a:gd name="connsiteX2" fmla="*/ 993255 w 1272228"/>
                  <a:gd name="connsiteY2" fmla="*/ 44485 h 2232109"/>
                  <a:gd name="connsiteX3" fmla="*/ 1268384 w 1272228"/>
                  <a:gd name="connsiteY3" fmla="*/ 821321 h 2232109"/>
                  <a:gd name="connsiteX4" fmla="*/ 815230 w 1272228"/>
                  <a:gd name="connsiteY4" fmla="*/ 1290659 h 2232109"/>
                  <a:gd name="connsiteX5" fmla="*/ 766678 w 1272228"/>
                  <a:gd name="connsiteY5" fmla="*/ 2164598 h 2232109"/>
                  <a:gd name="connsiteX6" fmla="*/ 475365 w 1272228"/>
                  <a:gd name="connsiteY6" fmla="*/ 2067494 h 2232109"/>
                  <a:gd name="connsiteX7" fmla="*/ 459181 w 1272228"/>
                  <a:gd name="connsiteY7" fmla="*/ 1225922 h 2232109"/>
                  <a:gd name="connsiteX8" fmla="*/ 863783 w 1272228"/>
                  <a:gd name="connsiteY8" fmla="*/ 772768 h 2232109"/>
                  <a:gd name="connsiteX9" fmla="*/ 572930 w 1272228"/>
                  <a:gd name="connsiteY9" fmla="*/ 328356 h 2232109"/>
                  <a:gd name="connsiteX10" fmla="*/ 61187 w 1272228"/>
                  <a:gd name="connsiteY10" fmla="*/ 688418 h 2232109"/>
                  <a:gd name="connsiteX0" fmla="*/ 57887 w 1265088"/>
                  <a:gd name="connsiteY0" fmla="*/ 665353 h 2209044"/>
                  <a:gd name="connsiteX1" fmla="*/ 317668 w 1265088"/>
                  <a:gd name="connsiteY1" fmla="*/ 135420 h 2209044"/>
                  <a:gd name="connsiteX2" fmla="*/ 819834 w 1265088"/>
                  <a:gd name="connsiteY2" fmla="*/ 49774 h 2209044"/>
                  <a:gd name="connsiteX3" fmla="*/ 1265084 w 1265088"/>
                  <a:gd name="connsiteY3" fmla="*/ 798256 h 2209044"/>
                  <a:gd name="connsiteX4" fmla="*/ 811930 w 1265088"/>
                  <a:gd name="connsiteY4" fmla="*/ 1267594 h 2209044"/>
                  <a:gd name="connsiteX5" fmla="*/ 763378 w 1265088"/>
                  <a:gd name="connsiteY5" fmla="*/ 2141533 h 2209044"/>
                  <a:gd name="connsiteX6" fmla="*/ 472065 w 1265088"/>
                  <a:gd name="connsiteY6" fmla="*/ 2044429 h 2209044"/>
                  <a:gd name="connsiteX7" fmla="*/ 455881 w 1265088"/>
                  <a:gd name="connsiteY7" fmla="*/ 1202857 h 2209044"/>
                  <a:gd name="connsiteX8" fmla="*/ 860483 w 1265088"/>
                  <a:gd name="connsiteY8" fmla="*/ 749703 h 2209044"/>
                  <a:gd name="connsiteX9" fmla="*/ 569630 w 1265088"/>
                  <a:gd name="connsiteY9" fmla="*/ 305291 h 2209044"/>
                  <a:gd name="connsiteX10" fmla="*/ 57887 w 1265088"/>
                  <a:gd name="connsiteY10" fmla="*/ 665353 h 2209044"/>
                  <a:gd name="connsiteX0" fmla="*/ 57887 w 1142225"/>
                  <a:gd name="connsiteY0" fmla="*/ 663256 h 2206947"/>
                  <a:gd name="connsiteX1" fmla="*/ 317668 w 1142225"/>
                  <a:gd name="connsiteY1" fmla="*/ 133323 h 2206947"/>
                  <a:gd name="connsiteX2" fmla="*/ 819834 w 1142225"/>
                  <a:gd name="connsiteY2" fmla="*/ 47677 h 2206947"/>
                  <a:gd name="connsiteX3" fmla="*/ 1142219 w 1142225"/>
                  <a:gd name="connsiteY3" fmla="*/ 767805 h 2206947"/>
                  <a:gd name="connsiteX4" fmla="*/ 811930 w 1142225"/>
                  <a:gd name="connsiteY4" fmla="*/ 1265497 h 2206947"/>
                  <a:gd name="connsiteX5" fmla="*/ 763378 w 1142225"/>
                  <a:gd name="connsiteY5" fmla="*/ 2139436 h 2206947"/>
                  <a:gd name="connsiteX6" fmla="*/ 472065 w 1142225"/>
                  <a:gd name="connsiteY6" fmla="*/ 2042332 h 2206947"/>
                  <a:gd name="connsiteX7" fmla="*/ 455881 w 1142225"/>
                  <a:gd name="connsiteY7" fmla="*/ 1200760 h 2206947"/>
                  <a:gd name="connsiteX8" fmla="*/ 860483 w 1142225"/>
                  <a:gd name="connsiteY8" fmla="*/ 747606 h 2206947"/>
                  <a:gd name="connsiteX9" fmla="*/ 569630 w 1142225"/>
                  <a:gd name="connsiteY9" fmla="*/ 303194 h 2206947"/>
                  <a:gd name="connsiteX10" fmla="*/ 57887 w 1142225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60483 w 1180986"/>
                  <a:gd name="connsiteY8" fmla="*/ 74760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9407 w 1144968"/>
                  <a:gd name="connsiteY0" fmla="*/ 659521 h 2203212"/>
                  <a:gd name="connsiteX1" fmla="*/ 319188 w 1144968"/>
                  <a:gd name="connsiteY1" fmla="*/ 129588 h 2203212"/>
                  <a:gd name="connsiteX2" fmla="*/ 901689 w 1144968"/>
                  <a:gd name="connsiteY2" fmla="*/ 48667 h 2203212"/>
                  <a:gd name="connsiteX3" fmla="*/ 1143739 w 1144968"/>
                  <a:gd name="connsiteY3" fmla="*/ 764070 h 2203212"/>
                  <a:gd name="connsiteX4" fmla="*/ 813450 w 1144968"/>
                  <a:gd name="connsiteY4" fmla="*/ 1261762 h 2203212"/>
                  <a:gd name="connsiteX5" fmla="*/ 764898 w 1144968"/>
                  <a:gd name="connsiteY5" fmla="*/ 2135701 h 2203212"/>
                  <a:gd name="connsiteX6" fmla="*/ 473585 w 1144968"/>
                  <a:gd name="connsiteY6" fmla="*/ 2038597 h 2203212"/>
                  <a:gd name="connsiteX7" fmla="*/ 457401 w 1144968"/>
                  <a:gd name="connsiteY7" fmla="*/ 1197025 h 2203212"/>
                  <a:gd name="connsiteX8" fmla="*/ 814747 w 1144968"/>
                  <a:gd name="connsiteY8" fmla="*/ 701341 h 2203212"/>
                  <a:gd name="connsiteX9" fmla="*/ 571150 w 1144968"/>
                  <a:gd name="connsiteY9" fmla="*/ 299459 h 2203212"/>
                  <a:gd name="connsiteX10" fmla="*/ 59407 w 1144968"/>
                  <a:gd name="connsiteY10" fmla="*/ 659521 h 2203212"/>
                  <a:gd name="connsiteX0" fmla="*/ 59407 w 1149200"/>
                  <a:gd name="connsiteY0" fmla="*/ 665819 h 2209510"/>
                  <a:gd name="connsiteX1" fmla="*/ 319188 w 1149200"/>
                  <a:gd name="connsiteY1" fmla="*/ 135886 h 2209510"/>
                  <a:gd name="connsiteX2" fmla="*/ 901689 w 1149200"/>
                  <a:gd name="connsiteY2" fmla="*/ 54965 h 2209510"/>
                  <a:gd name="connsiteX3" fmla="*/ 1143739 w 1149200"/>
                  <a:gd name="connsiteY3" fmla="*/ 770368 h 2209510"/>
                  <a:gd name="connsiteX4" fmla="*/ 813450 w 1149200"/>
                  <a:gd name="connsiteY4" fmla="*/ 1268060 h 2209510"/>
                  <a:gd name="connsiteX5" fmla="*/ 764898 w 1149200"/>
                  <a:gd name="connsiteY5" fmla="*/ 2141999 h 2209510"/>
                  <a:gd name="connsiteX6" fmla="*/ 473585 w 1149200"/>
                  <a:gd name="connsiteY6" fmla="*/ 2044895 h 2209510"/>
                  <a:gd name="connsiteX7" fmla="*/ 457401 w 1149200"/>
                  <a:gd name="connsiteY7" fmla="*/ 1203323 h 2209510"/>
                  <a:gd name="connsiteX8" fmla="*/ 814747 w 1149200"/>
                  <a:gd name="connsiteY8" fmla="*/ 707639 h 2209510"/>
                  <a:gd name="connsiteX9" fmla="*/ 571150 w 1149200"/>
                  <a:gd name="connsiteY9" fmla="*/ 305757 h 2209510"/>
                  <a:gd name="connsiteX10" fmla="*/ 59407 w 1149200"/>
                  <a:gd name="connsiteY10" fmla="*/ 665819 h 2209510"/>
                  <a:gd name="connsiteX0" fmla="*/ 59407 w 1168688"/>
                  <a:gd name="connsiteY0" fmla="*/ 665819 h 2209510"/>
                  <a:gd name="connsiteX1" fmla="*/ 319188 w 1168688"/>
                  <a:gd name="connsiteY1" fmla="*/ 135886 h 2209510"/>
                  <a:gd name="connsiteX2" fmla="*/ 901689 w 1168688"/>
                  <a:gd name="connsiteY2" fmla="*/ 54965 h 2209510"/>
                  <a:gd name="connsiteX3" fmla="*/ 1143739 w 1168688"/>
                  <a:gd name="connsiteY3" fmla="*/ 770368 h 2209510"/>
                  <a:gd name="connsiteX4" fmla="*/ 813450 w 1168688"/>
                  <a:gd name="connsiteY4" fmla="*/ 1268060 h 2209510"/>
                  <a:gd name="connsiteX5" fmla="*/ 764898 w 1168688"/>
                  <a:gd name="connsiteY5" fmla="*/ 2141999 h 2209510"/>
                  <a:gd name="connsiteX6" fmla="*/ 473585 w 1168688"/>
                  <a:gd name="connsiteY6" fmla="*/ 2044895 h 2209510"/>
                  <a:gd name="connsiteX7" fmla="*/ 457401 w 1168688"/>
                  <a:gd name="connsiteY7" fmla="*/ 1203323 h 2209510"/>
                  <a:gd name="connsiteX8" fmla="*/ 814747 w 1168688"/>
                  <a:gd name="connsiteY8" fmla="*/ 707639 h 2209510"/>
                  <a:gd name="connsiteX9" fmla="*/ 571150 w 1168688"/>
                  <a:gd name="connsiteY9" fmla="*/ 305757 h 2209510"/>
                  <a:gd name="connsiteX10" fmla="*/ 59407 w 1168688"/>
                  <a:gd name="connsiteY10" fmla="*/ 665819 h 2209510"/>
                  <a:gd name="connsiteX0" fmla="*/ 59407 w 1168688"/>
                  <a:gd name="connsiteY0" fmla="*/ 665819 h 2209313"/>
                  <a:gd name="connsiteX1" fmla="*/ 319188 w 1168688"/>
                  <a:gd name="connsiteY1" fmla="*/ 135886 h 2209313"/>
                  <a:gd name="connsiteX2" fmla="*/ 901689 w 1168688"/>
                  <a:gd name="connsiteY2" fmla="*/ 54965 h 2209313"/>
                  <a:gd name="connsiteX3" fmla="*/ 1143739 w 1168688"/>
                  <a:gd name="connsiteY3" fmla="*/ 770368 h 2209313"/>
                  <a:gd name="connsiteX4" fmla="*/ 813450 w 1168688"/>
                  <a:gd name="connsiteY4" fmla="*/ 1268060 h 2209313"/>
                  <a:gd name="connsiteX5" fmla="*/ 764898 w 1168688"/>
                  <a:gd name="connsiteY5" fmla="*/ 2141999 h 2209313"/>
                  <a:gd name="connsiteX6" fmla="*/ 473585 w 1168688"/>
                  <a:gd name="connsiteY6" fmla="*/ 2044895 h 2209313"/>
                  <a:gd name="connsiteX7" fmla="*/ 499931 w 1168688"/>
                  <a:gd name="connsiteY7" fmla="*/ 1208048 h 2209313"/>
                  <a:gd name="connsiteX8" fmla="*/ 814747 w 1168688"/>
                  <a:gd name="connsiteY8" fmla="*/ 707639 h 2209313"/>
                  <a:gd name="connsiteX9" fmla="*/ 571150 w 1168688"/>
                  <a:gd name="connsiteY9" fmla="*/ 305757 h 2209313"/>
                  <a:gd name="connsiteX10" fmla="*/ 59407 w 1168688"/>
                  <a:gd name="connsiteY10" fmla="*/ 665819 h 2209313"/>
                  <a:gd name="connsiteX0" fmla="*/ 59407 w 1168688"/>
                  <a:gd name="connsiteY0" fmla="*/ 665819 h 2196644"/>
                  <a:gd name="connsiteX1" fmla="*/ 319188 w 1168688"/>
                  <a:gd name="connsiteY1" fmla="*/ 135886 h 2196644"/>
                  <a:gd name="connsiteX2" fmla="*/ 901689 w 1168688"/>
                  <a:gd name="connsiteY2" fmla="*/ 54965 h 2196644"/>
                  <a:gd name="connsiteX3" fmla="*/ 1143739 w 1168688"/>
                  <a:gd name="connsiteY3" fmla="*/ 770368 h 2196644"/>
                  <a:gd name="connsiteX4" fmla="*/ 813450 w 1168688"/>
                  <a:gd name="connsiteY4" fmla="*/ 1268060 h 2196644"/>
                  <a:gd name="connsiteX5" fmla="*/ 764898 w 1168688"/>
                  <a:gd name="connsiteY5" fmla="*/ 2141999 h 2196644"/>
                  <a:gd name="connsiteX6" fmla="*/ 492488 w 1168688"/>
                  <a:gd name="connsiteY6" fmla="*/ 2007090 h 2196644"/>
                  <a:gd name="connsiteX7" fmla="*/ 499931 w 1168688"/>
                  <a:gd name="connsiteY7" fmla="*/ 1208048 h 2196644"/>
                  <a:gd name="connsiteX8" fmla="*/ 814747 w 1168688"/>
                  <a:gd name="connsiteY8" fmla="*/ 707639 h 2196644"/>
                  <a:gd name="connsiteX9" fmla="*/ 571150 w 1168688"/>
                  <a:gd name="connsiteY9" fmla="*/ 305757 h 2196644"/>
                  <a:gd name="connsiteX10" fmla="*/ 59407 w 1168688"/>
                  <a:gd name="connsiteY10" fmla="*/ 665819 h 2196644"/>
                  <a:gd name="connsiteX0" fmla="*/ 59407 w 1168688"/>
                  <a:gd name="connsiteY0" fmla="*/ 665819 h 2007226"/>
                  <a:gd name="connsiteX1" fmla="*/ 319188 w 1168688"/>
                  <a:gd name="connsiteY1" fmla="*/ 135886 h 2007226"/>
                  <a:gd name="connsiteX2" fmla="*/ 901689 w 1168688"/>
                  <a:gd name="connsiteY2" fmla="*/ 54965 h 2007226"/>
                  <a:gd name="connsiteX3" fmla="*/ 1143739 w 1168688"/>
                  <a:gd name="connsiteY3" fmla="*/ 770368 h 2007226"/>
                  <a:gd name="connsiteX4" fmla="*/ 813450 w 1168688"/>
                  <a:gd name="connsiteY4" fmla="*/ 1268060 h 2007226"/>
                  <a:gd name="connsiteX5" fmla="*/ 492488 w 1168688"/>
                  <a:gd name="connsiteY5" fmla="*/ 2007090 h 2007226"/>
                  <a:gd name="connsiteX6" fmla="*/ 499931 w 1168688"/>
                  <a:gd name="connsiteY6" fmla="*/ 1208048 h 2007226"/>
                  <a:gd name="connsiteX7" fmla="*/ 814747 w 1168688"/>
                  <a:gd name="connsiteY7" fmla="*/ 707639 h 2007226"/>
                  <a:gd name="connsiteX8" fmla="*/ 571150 w 1168688"/>
                  <a:gd name="connsiteY8" fmla="*/ 305757 h 2007226"/>
                  <a:gd name="connsiteX9" fmla="*/ 59407 w 1168688"/>
                  <a:gd name="connsiteY9" fmla="*/ 665819 h 2007226"/>
                  <a:gd name="connsiteX0" fmla="*/ 59407 w 1168688"/>
                  <a:gd name="connsiteY0" fmla="*/ 665819 h 2007128"/>
                  <a:gd name="connsiteX1" fmla="*/ 319188 w 1168688"/>
                  <a:gd name="connsiteY1" fmla="*/ 135886 h 2007128"/>
                  <a:gd name="connsiteX2" fmla="*/ 901689 w 1168688"/>
                  <a:gd name="connsiteY2" fmla="*/ 54965 h 2007128"/>
                  <a:gd name="connsiteX3" fmla="*/ 1143739 w 1168688"/>
                  <a:gd name="connsiteY3" fmla="*/ 770368 h 2007128"/>
                  <a:gd name="connsiteX4" fmla="*/ 813450 w 1168688"/>
                  <a:gd name="connsiteY4" fmla="*/ 1268060 h 2007128"/>
                  <a:gd name="connsiteX5" fmla="*/ 492488 w 1168688"/>
                  <a:gd name="connsiteY5" fmla="*/ 2007090 h 2007128"/>
                  <a:gd name="connsiteX6" fmla="*/ 499931 w 1168688"/>
                  <a:gd name="connsiteY6" fmla="*/ 1208048 h 2007128"/>
                  <a:gd name="connsiteX7" fmla="*/ 814747 w 1168688"/>
                  <a:gd name="connsiteY7" fmla="*/ 707639 h 2007128"/>
                  <a:gd name="connsiteX8" fmla="*/ 571150 w 1168688"/>
                  <a:gd name="connsiteY8" fmla="*/ 305757 h 2007128"/>
                  <a:gd name="connsiteX9" fmla="*/ 59407 w 1168688"/>
                  <a:gd name="connsiteY9" fmla="*/ 665819 h 2007128"/>
                  <a:gd name="connsiteX0" fmla="*/ 59407 w 1168688"/>
                  <a:gd name="connsiteY0" fmla="*/ 665819 h 2106360"/>
                  <a:gd name="connsiteX1" fmla="*/ 319188 w 1168688"/>
                  <a:gd name="connsiteY1" fmla="*/ 135886 h 2106360"/>
                  <a:gd name="connsiteX2" fmla="*/ 901689 w 1168688"/>
                  <a:gd name="connsiteY2" fmla="*/ 54965 h 2106360"/>
                  <a:gd name="connsiteX3" fmla="*/ 1143739 w 1168688"/>
                  <a:gd name="connsiteY3" fmla="*/ 770368 h 2106360"/>
                  <a:gd name="connsiteX4" fmla="*/ 813450 w 1168688"/>
                  <a:gd name="connsiteY4" fmla="*/ 1268060 h 2106360"/>
                  <a:gd name="connsiteX5" fmla="*/ 676786 w 1168688"/>
                  <a:gd name="connsiteY5" fmla="*/ 2106327 h 2106360"/>
                  <a:gd name="connsiteX6" fmla="*/ 499931 w 1168688"/>
                  <a:gd name="connsiteY6" fmla="*/ 1208048 h 2106360"/>
                  <a:gd name="connsiteX7" fmla="*/ 814747 w 1168688"/>
                  <a:gd name="connsiteY7" fmla="*/ 707639 h 2106360"/>
                  <a:gd name="connsiteX8" fmla="*/ 571150 w 1168688"/>
                  <a:gd name="connsiteY8" fmla="*/ 305757 h 2106360"/>
                  <a:gd name="connsiteX9" fmla="*/ 59407 w 1168688"/>
                  <a:gd name="connsiteY9" fmla="*/ 665819 h 2106360"/>
                  <a:gd name="connsiteX0" fmla="*/ 59407 w 1168688"/>
                  <a:gd name="connsiteY0" fmla="*/ 665819 h 2106464"/>
                  <a:gd name="connsiteX1" fmla="*/ 319188 w 1168688"/>
                  <a:gd name="connsiteY1" fmla="*/ 135886 h 2106464"/>
                  <a:gd name="connsiteX2" fmla="*/ 901689 w 1168688"/>
                  <a:gd name="connsiteY2" fmla="*/ 54965 h 2106464"/>
                  <a:gd name="connsiteX3" fmla="*/ 1143739 w 1168688"/>
                  <a:gd name="connsiteY3" fmla="*/ 770368 h 2106464"/>
                  <a:gd name="connsiteX4" fmla="*/ 813450 w 1168688"/>
                  <a:gd name="connsiteY4" fmla="*/ 1268060 h 2106464"/>
                  <a:gd name="connsiteX5" fmla="*/ 676786 w 1168688"/>
                  <a:gd name="connsiteY5" fmla="*/ 2106327 h 2106464"/>
                  <a:gd name="connsiteX6" fmla="*/ 485754 w 1168688"/>
                  <a:gd name="connsiteY6" fmla="*/ 1203323 h 2106464"/>
                  <a:gd name="connsiteX7" fmla="*/ 814747 w 1168688"/>
                  <a:gd name="connsiteY7" fmla="*/ 707639 h 2106464"/>
                  <a:gd name="connsiteX8" fmla="*/ 571150 w 1168688"/>
                  <a:gd name="connsiteY8" fmla="*/ 305757 h 2106464"/>
                  <a:gd name="connsiteX9" fmla="*/ 59407 w 1168688"/>
                  <a:gd name="connsiteY9" fmla="*/ 665819 h 2106464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8"/>
                  <a:gd name="connsiteX1" fmla="*/ 319188 w 1168688"/>
                  <a:gd name="connsiteY1" fmla="*/ 135886 h 2106328"/>
                  <a:gd name="connsiteX2" fmla="*/ 901689 w 1168688"/>
                  <a:gd name="connsiteY2" fmla="*/ 54965 h 2106328"/>
                  <a:gd name="connsiteX3" fmla="*/ 1143739 w 1168688"/>
                  <a:gd name="connsiteY3" fmla="*/ 770368 h 2106328"/>
                  <a:gd name="connsiteX4" fmla="*/ 813450 w 1168688"/>
                  <a:gd name="connsiteY4" fmla="*/ 1268060 h 2106328"/>
                  <a:gd name="connsiteX5" fmla="*/ 676786 w 1168688"/>
                  <a:gd name="connsiteY5" fmla="*/ 2106327 h 2106328"/>
                  <a:gd name="connsiteX6" fmla="*/ 485754 w 1168688"/>
                  <a:gd name="connsiteY6" fmla="*/ 1203323 h 2106328"/>
                  <a:gd name="connsiteX7" fmla="*/ 814747 w 1168688"/>
                  <a:gd name="connsiteY7" fmla="*/ 707639 h 2106328"/>
                  <a:gd name="connsiteX8" fmla="*/ 571150 w 1168688"/>
                  <a:gd name="connsiteY8" fmla="*/ 305757 h 2106328"/>
                  <a:gd name="connsiteX9" fmla="*/ 59407 w 1168688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45600 w 1154881"/>
                  <a:gd name="connsiteY0" fmla="*/ 665819 h 2106328"/>
                  <a:gd name="connsiteX1" fmla="*/ 305381 w 1154881"/>
                  <a:gd name="connsiteY1" fmla="*/ 135886 h 2106328"/>
                  <a:gd name="connsiteX2" fmla="*/ 887882 w 1154881"/>
                  <a:gd name="connsiteY2" fmla="*/ 54965 h 2106328"/>
                  <a:gd name="connsiteX3" fmla="*/ 1129932 w 1154881"/>
                  <a:gd name="connsiteY3" fmla="*/ 770368 h 2106328"/>
                  <a:gd name="connsiteX4" fmla="*/ 799643 w 1154881"/>
                  <a:gd name="connsiteY4" fmla="*/ 1268060 h 2106328"/>
                  <a:gd name="connsiteX5" fmla="*/ 662979 w 1154881"/>
                  <a:gd name="connsiteY5" fmla="*/ 2106327 h 2106328"/>
                  <a:gd name="connsiteX6" fmla="*/ 471947 w 1154881"/>
                  <a:gd name="connsiteY6" fmla="*/ 1203323 h 2106328"/>
                  <a:gd name="connsiteX7" fmla="*/ 800940 w 1154881"/>
                  <a:gd name="connsiteY7" fmla="*/ 707639 h 2106328"/>
                  <a:gd name="connsiteX8" fmla="*/ 576246 w 1154881"/>
                  <a:gd name="connsiteY8" fmla="*/ 324660 h 2106328"/>
                  <a:gd name="connsiteX9" fmla="*/ 45600 w 1154881"/>
                  <a:gd name="connsiteY9" fmla="*/ 665819 h 2106328"/>
                  <a:gd name="connsiteX0" fmla="*/ 80078 w 1189359"/>
                  <a:gd name="connsiteY0" fmla="*/ 665819 h 2106328"/>
                  <a:gd name="connsiteX1" fmla="*/ 339859 w 1189359"/>
                  <a:gd name="connsiteY1" fmla="*/ 135886 h 2106328"/>
                  <a:gd name="connsiteX2" fmla="*/ 922360 w 1189359"/>
                  <a:gd name="connsiteY2" fmla="*/ 54965 h 2106328"/>
                  <a:gd name="connsiteX3" fmla="*/ 1164410 w 1189359"/>
                  <a:gd name="connsiteY3" fmla="*/ 770368 h 2106328"/>
                  <a:gd name="connsiteX4" fmla="*/ 834121 w 1189359"/>
                  <a:gd name="connsiteY4" fmla="*/ 1268060 h 2106328"/>
                  <a:gd name="connsiteX5" fmla="*/ 697457 w 1189359"/>
                  <a:gd name="connsiteY5" fmla="*/ 2106327 h 2106328"/>
                  <a:gd name="connsiteX6" fmla="*/ 506425 w 1189359"/>
                  <a:gd name="connsiteY6" fmla="*/ 1203323 h 2106328"/>
                  <a:gd name="connsiteX7" fmla="*/ 835418 w 1189359"/>
                  <a:gd name="connsiteY7" fmla="*/ 707639 h 2106328"/>
                  <a:gd name="connsiteX8" fmla="*/ 610724 w 1189359"/>
                  <a:gd name="connsiteY8" fmla="*/ 324660 h 2106328"/>
                  <a:gd name="connsiteX9" fmla="*/ 80078 w 1189359"/>
                  <a:gd name="connsiteY9" fmla="*/ 665819 h 2106328"/>
                  <a:gd name="connsiteX0" fmla="*/ 58771 w 1168052"/>
                  <a:gd name="connsiteY0" fmla="*/ 665819 h 2106328"/>
                  <a:gd name="connsiteX1" fmla="*/ 318552 w 1168052"/>
                  <a:gd name="connsiteY1" fmla="*/ 135886 h 2106328"/>
                  <a:gd name="connsiteX2" fmla="*/ 901053 w 1168052"/>
                  <a:gd name="connsiteY2" fmla="*/ 54965 h 2106328"/>
                  <a:gd name="connsiteX3" fmla="*/ 1143103 w 1168052"/>
                  <a:gd name="connsiteY3" fmla="*/ 770368 h 2106328"/>
                  <a:gd name="connsiteX4" fmla="*/ 812814 w 1168052"/>
                  <a:gd name="connsiteY4" fmla="*/ 1268060 h 2106328"/>
                  <a:gd name="connsiteX5" fmla="*/ 676150 w 1168052"/>
                  <a:gd name="connsiteY5" fmla="*/ 2106327 h 2106328"/>
                  <a:gd name="connsiteX6" fmla="*/ 485118 w 1168052"/>
                  <a:gd name="connsiteY6" fmla="*/ 1203323 h 2106328"/>
                  <a:gd name="connsiteX7" fmla="*/ 814111 w 1168052"/>
                  <a:gd name="connsiteY7" fmla="*/ 707639 h 2106328"/>
                  <a:gd name="connsiteX8" fmla="*/ 589417 w 1168052"/>
                  <a:gd name="connsiteY8" fmla="*/ 324660 h 2106328"/>
                  <a:gd name="connsiteX9" fmla="*/ 58771 w 1168052"/>
                  <a:gd name="connsiteY9" fmla="*/ 665819 h 2106328"/>
                  <a:gd name="connsiteX0" fmla="*/ 15750 w 1114100"/>
                  <a:gd name="connsiteY0" fmla="*/ 664329 h 2104838"/>
                  <a:gd name="connsiteX1" fmla="*/ 204647 w 1114100"/>
                  <a:gd name="connsiteY1" fmla="*/ 120219 h 2104838"/>
                  <a:gd name="connsiteX2" fmla="*/ 858032 w 1114100"/>
                  <a:gd name="connsiteY2" fmla="*/ 53475 h 2104838"/>
                  <a:gd name="connsiteX3" fmla="*/ 1100082 w 1114100"/>
                  <a:gd name="connsiteY3" fmla="*/ 768878 h 2104838"/>
                  <a:gd name="connsiteX4" fmla="*/ 769793 w 1114100"/>
                  <a:gd name="connsiteY4" fmla="*/ 1266570 h 2104838"/>
                  <a:gd name="connsiteX5" fmla="*/ 633129 w 1114100"/>
                  <a:gd name="connsiteY5" fmla="*/ 2104837 h 2104838"/>
                  <a:gd name="connsiteX6" fmla="*/ 442097 w 1114100"/>
                  <a:gd name="connsiteY6" fmla="*/ 1201833 h 2104838"/>
                  <a:gd name="connsiteX7" fmla="*/ 771090 w 1114100"/>
                  <a:gd name="connsiteY7" fmla="*/ 706149 h 2104838"/>
                  <a:gd name="connsiteX8" fmla="*/ 546396 w 1114100"/>
                  <a:gd name="connsiteY8" fmla="*/ 323170 h 2104838"/>
                  <a:gd name="connsiteX9" fmla="*/ 15750 w 1114100"/>
                  <a:gd name="connsiteY9" fmla="*/ 664329 h 2104838"/>
                  <a:gd name="connsiteX0" fmla="*/ 38432 w 1136782"/>
                  <a:gd name="connsiteY0" fmla="*/ 679902 h 2120411"/>
                  <a:gd name="connsiteX1" fmla="*/ 227329 w 1136782"/>
                  <a:gd name="connsiteY1" fmla="*/ 135792 h 2120411"/>
                  <a:gd name="connsiteX2" fmla="*/ 880714 w 1136782"/>
                  <a:gd name="connsiteY2" fmla="*/ 69048 h 2120411"/>
                  <a:gd name="connsiteX3" fmla="*/ 1122764 w 1136782"/>
                  <a:gd name="connsiteY3" fmla="*/ 784451 h 2120411"/>
                  <a:gd name="connsiteX4" fmla="*/ 792475 w 1136782"/>
                  <a:gd name="connsiteY4" fmla="*/ 1282143 h 2120411"/>
                  <a:gd name="connsiteX5" fmla="*/ 655811 w 1136782"/>
                  <a:gd name="connsiteY5" fmla="*/ 2120410 h 2120411"/>
                  <a:gd name="connsiteX6" fmla="*/ 464779 w 1136782"/>
                  <a:gd name="connsiteY6" fmla="*/ 1217406 h 2120411"/>
                  <a:gd name="connsiteX7" fmla="*/ 793772 w 1136782"/>
                  <a:gd name="connsiteY7" fmla="*/ 721722 h 2120411"/>
                  <a:gd name="connsiteX8" fmla="*/ 569078 w 1136782"/>
                  <a:gd name="connsiteY8" fmla="*/ 338743 h 2120411"/>
                  <a:gd name="connsiteX9" fmla="*/ 38432 w 1136782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9779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25696"/>
                  <a:gd name="connsiteY0" fmla="*/ 678904 h 2119414"/>
                  <a:gd name="connsiteX1" fmla="*/ 273336 w 1125696"/>
                  <a:gd name="connsiteY1" fmla="*/ 134794 h 2119414"/>
                  <a:gd name="connsiteX2" fmla="*/ 926721 w 1125696"/>
                  <a:gd name="connsiteY2" fmla="*/ 68050 h 2119414"/>
                  <a:gd name="connsiteX3" fmla="*/ 1107339 w 1125696"/>
                  <a:gd name="connsiteY3" fmla="*/ 769277 h 2119414"/>
                  <a:gd name="connsiteX4" fmla="*/ 838482 w 1125696"/>
                  <a:gd name="connsiteY4" fmla="*/ 1281145 h 2119414"/>
                  <a:gd name="connsiteX5" fmla="*/ 701818 w 1125696"/>
                  <a:gd name="connsiteY5" fmla="*/ 2119412 h 2119414"/>
                  <a:gd name="connsiteX6" fmla="*/ 510786 w 1125696"/>
                  <a:gd name="connsiteY6" fmla="*/ 1216408 h 2119414"/>
                  <a:gd name="connsiteX7" fmla="*/ 830328 w 1125696"/>
                  <a:gd name="connsiteY7" fmla="*/ 720724 h 2119414"/>
                  <a:gd name="connsiteX8" fmla="*/ 615085 w 1125696"/>
                  <a:gd name="connsiteY8" fmla="*/ 337745 h 2119414"/>
                  <a:gd name="connsiteX9" fmla="*/ 84439 w 1125696"/>
                  <a:gd name="connsiteY9" fmla="*/ 678904 h 2119414"/>
                  <a:gd name="connsiteX0" fmla="*/ 84439 w 1110643"/>
                  <a:gd name="connsiteY0" fmla="*/ 678904 h 2119511"/>
                  <a:gd name="connsiteX1" fmla="*/ 273336 w 1110643"/>
                  <a:gd name="connsiteY1" fmla="*/ 134794 h 2119511"/>
                  <a:gd name="connsiteX2" fmla="*/ 926721 w 1110643"/>
                  <a:gd name="connsiteY2" fmla="*/ 68050 h 2119511"/>
                  <a:gd name="connsiteX3" fmla="*/ 1107339 w 1110643"/>
                  <a:gd name="connsiteY3" fmla="*/ 769277 h 2119511"/>
                  <a:gd name="connsiteX4" fmla="*/ 814854 w 1110643"/>
                  <a:gd name="connsiteY4" fmla="*/ 1271694 h 2119511"/>
                  <a:gd name="connsiteX5" fmla="*/ 701818 w 1110643"/>
                  <a:gd name="connsiteY5" fmla="*/ 2119412 h 2119511"/>
                  <a:gd name="connsiteX6" fmla="*/ 510786 w 1110643"/>
                  <a:gd name="connsiteY6" fmla="*/ 1216408 h 2119511"/>
                  <a:gd name="connsiteX7" fmla="*/ 830328 w 1110643"/>
                  <a:gd name="connsiteY7" fmla="*/ 720724 h 2119511"/>
                  <a:gd name="connsiteX8" fmla="*/ 615085 w 1110643"/>
                  <a:gd name="connsiteY8" fmla="*/ 337745 h 2119511"/>
                  <a:gd name="connsiteX9" fmla="*/ 84439 w 1110643"/>
                  <a:gd name="connsiteY9" fmla="*/ 678904 h 2119511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514"/>
                  <a:gd name="connsiteX1" fmla="*/ 273336 w 1110643"/>
                  <a:gd name="connsiteY1" fmla="*/ 134794 h 2119514"/>
                  <a:gd name="connsiteX2" fmla="*/ 926721 w 1110643"/>
                  <a:gd name="connsiteY2" fmla="*/ 68050 h 2119514"/>
                  <a:gd name="connsiteX3" fmla="*/ 1107339 w 1110643"/>
                  <a:gd name="connsiteY3" fmla="*/ 769277 h 2119514"/>
                  <a:gd name="connsiteX4" fmla="*/ 814854 w 1110643"/>
                  <a:gd name="connsiteY4" fmla="*/ 1271694 h 2119514"/>
                  <a:gd name="connsiteX5" fmla="*/ 701818 w 1110643"/>
                  <a:gd name="connsiteY5" fmla="*/ 2119412 h 2119514"/>
                  <a:gd name="connsiteX6" fmla="*/ 510786 w 1110643"/>
                  <a:gd name="connsiteY6" fmla="*/ 1216408 h 2119514"/>
                  <a:gd name="connsiteX7" fmla="*/ 830328 w 1110643"/>
                  <a:gd name="connsiteY7" fmla="*/ 720724 h 2119514"/>
                  <a:gd name="connsiteX8" fmla="*/ 615085 w 1110643"/>
                  <a:gd name="connsiteY8" fmla="*/ 337745 h 2119514"/>
                  <a:gd name="connsiteX9" fmla="*/ 84439 w 1110643"/>
                  <a:gd name="connsiteY9" fmla="*/ 678904 h 2119514"/>
                  <a:gd name="connsiteX0" fmla="*/ 37739 w 1063943"/>
                  <a:gd name="connsiteY0" fmla="*/ 678904 h 2119514"/>
                  <a:gd name="connsiteX1" fmla="*/ 226636 w 1063943"/>
                  <a:gd name="connsiteY1" fmla="*/ 134794 h 2119514"/>
                  <a:gd name="connsiteX2" fmla="*/ 880021 w 1063943"/>
                  <a:gd name="connsiteY2" fmla="*/ 68050 h 2119514"/>
                  <a:gd name="connsiteX3" fmla="*/ 1060639 w 1063943"/>
                  <a:gd name="connsiteY3" fmla="*/ 769277 h 2119514"/>
                  <a:gd name="connsiteX4" fmla="*/ 768154 w 1063943"/>
                  <a:gd name="connsiteY4" fmla="*/ 1271694 h 2119514"/>
                  <a:gd name="connsiteX5" fmla="*/ 655118 w 1063943"/>
                  <a:gd name="connsiteY5" fmla="*/ 2119412 h 2119514"/>
                  <a:gd name="connsiteX6" fmla="*/ 464086 w 1063943"/>
                  <a:gd name="connsiteY6" fmla="*/ 1216408 h 2119514"/>
                  <a:gd name="connsiteX7" fmla="*/ 783628 w 1063943"/>
                  <a:gd name="connsiteY7" fmla="*/ 720724 h 2119514"/>
                  <a:gd name="connsiteX8" fmla="*/ 558934 w 1063943"/>
                  <a:gd name="connsiteY8" fmla="*/ 299940 h 2119514"/>
                  <a:gd name="connsiteX9" fmla="*/ 37739 w 1063943"/>
                  <a:gd name="connsiteY9" fmla="*/ 678904 h 2119514"/>
                  <a:gd name="connsiteX0" fmla="*/ 53784 w 1080236"/>
                  <a:gd name="connsiteY0" fmla="*/ 648537 h 2089147"/>
                  <a:gd name="connsiteX1" fmla="*/ 204876 w 1080236"/>
                  <a:gd name="connsiteY1" fmla="*/ 189487 h 2089147"/>
                  <a:gd name="connsiteX2" fmla="*/ 896066 w 1080236"/>
                  <a:gd name="connsiteY2" fmla="*/ 37683 h 2089147"/>
                  <a:gd name="connsiteX3" fmla="*/ 1076684 w 1080236"/>
                  <a:gd name="connsiteY3" fmla="*/ 738910 h 2089147"/>
                  <a:gd name="connsiteX4" fmla="*/ 784199 w 1080236"/>
                  <a:gd name="connsiteY4" fmla="*/ 1241327 h 2089147"/>
                  <a:gd name="connsiteX5" fmla="*/ 671163 w 1080236"/>
                  <a:gd name="connsiteY5" fmla="*/ 2089045 h 2089147"/>
                  <a:gd name="connsiteX6" fmla="*/ 480131 w 1080236"/>
                  <a:gd name="connsiteY6" fmla="*/ 1186041 h 2089147"/>
                  <a:gd name="connsiteX7" fmla="*/ 799673 w 1080236"/>
                  <a:gd name="connsiteY7" fmla="*/ 690357 h 2089147"/>
                  <a:gd name="connsiteX8" fmla="*/ 574979 w 1080236"/>
                  <a:gd name="connsiteY8" fmla="*/ 269573 h 2089147"/>
                  <a:gd name="connsiteX9" fmla="*/ 53784 w 1080236"/>
                  <a:gd name="connsiteY9" fmla="*/ 648537 h 2089147"/>
                  <a:gd name="connsiteX0" fmla="*/ 20266 w 1043242"/>
                  <a:gd name="connsiteY0" fmla="*/ 644578 h 2085188"/>
                  <a:gd name="connsiteX1" fmla="*/ 171358 w 1043242"/>
                  <a:gd name="connsiteY1" fmla="*/ 185528 h 2085188"/>
                  <a:gd name="connsiteX2" fmla="*/ 772762 w 1043242"/>
                  <a:gd name="connsiteY2" fmla="*/ 28998 h 2085188"/>
                  <a:gd name="connsiteX3" fmla="*/ 1043166 w 1043242"/>
                  <a:gd name="connsiteY3" fmla="*/ 734951 h 2085188"/>
                  <a:gd name="connsiteX4" fmla="*/ 750681 w 1043242"/>
                  <a:gd name="connsiteY4" fmla="*/ 1237368 h 2085188"/>
                  <a:gd name="connsiteX5" fmla="*/ 637645 w 1043242"/>
                  <a:gd name="connsiteY5" fmla="*/ 2085086 h 2085188"/>
                  <a:gd name="connsiteX6" fmla="*/ 446613 w 1043242"/>
                  <a:gd name="connsiteY6" fmla="*/ 1182082 h 2085188"/>
                  <a:gd name="connsiteX7" fmla="*/ 766155 w 1043242"/>
                  <a:gd name="connsiteY7" fmla="*/ 686398 h 2085188"/>
                  <a:gd name="connsiteX8" fmla="*/ 541461 w 1043242"/>
                  <a:gd name="connsiteY8" fmla="*/ 265614 h 2085188"/>
                  <a:gd name="connsiteX9" fmla="*/ 20266 w 1043242"/>
                  <a:gd name="connsiteY9" fmla="*/ 644578 h 2085188"/>
                  <a:gd name="connsiteX0" fmla="*/ 20266 w 1043242"/>
                  <a:gd name="connsiteY0" fmla="*/ 644578 h 2085189"/>
                  <a:gd name="connsiteX1" fmla="*/ 171358 w 1043242"/>
                  <a:gd name="connsiteY1" fmla="*/ 185528 h 2085189"/>
                  <a:gd name="connsiteX2" fmla="*/ 772762 w 1043242"/>
                  <a:gd name="connsiteY2" fmla="*/ 28998 h 2085189"/>
                  <a:gd name="connsiteX3" fmla="*/ 1043166 w 1043242"/>
                  <a:gd name="connsiteY3" fmla="*/ 734951 h 2085189"/>
                  <a:gd name="connsiteX4" fmla="*/ 750681 w 1043242"/>
                  <a:gd name="connsiteY4" fmla="*/ 1237368 h 2085189"/>
                  <a:gd name="connsiteX5" fmla="*/ 637645 w 1043242"/>
                  <a:gd name="connsiteY5" fmla="*/ 2085086 h 2085189"/>
                  <a:gd name="connsiteX6" fmla="*/ 446613 w 1043242"/>
                  <a:gd name="connsiteY6" fmla="*/ 1182082 h 2085189"/>
                  <a:gd name="connsiteX7" fmla="*/ 723625 w 1043242"/>
                  <a:gd name="connsiteY7" fmla="*/ 634417 h 2085189"/>
                  <a:gd name="connsiteX8" fmla="*/ 541461 w 1043242"/>
                  <a:gd name="connsiteY8" fmla="*/ 265614 h 2085189"/>
                  <a:gd name="connsiteX9" fmla="*/ 20266 w 1043242"/>
                  <a:gd name="connsiteY9" fmla="*/ 644578 h 2085189"/>
                  <a:gd name="connsiteX0" fmla="*/ 20266 w 1043242"/>
                  <a:gd name="connsiteY0" fmla="*/ 644578 h 2085311"/>
                  <a:gd name="connsiteX1" fmla="*/ 171358 w 1043242"/>
                  <a:gd name="connsiteY1" fmla="*/ 185528 h 2085311"/>
                  <a:gd name="connsiteX2" fmla="*/ 772762 w 1043242"/>
                  <a:gd name="connsiteY2" fmla="*/ 28998 h 2085311"/>
                  <a:gd name="connsiteX3" fmla="*/ 1043166 w 1043242"/>
                  <a:gd name="connsiteY3" fmla="*/ 734951 h 2085311"/>
                  <a:gd name="connsiteX4" fmla="*/ 750681 w 1043242"/>
                  <a:gd name="connsiteY4" fmla="*/ 1237368 h 2085311"/>
                  <a:gd name="connsiteX5" fmla="*/ 637645 w 1043242"/>
                  <a:gd name="connsiteY5" fmla="*/ 2085086 h 2085311"/>
                  <a:gd name="connsiteX6" fmla="*/ 385181 w 1043242"/>
                  <a:gd name="connsiteY6" fmla="*/ 1153728 h 2085311"/>
                  <a:gd name="connsiteX7" fmla="*/ 723625 w 1043242"/>
                  <a:gd name="connsiteY7" fmla="*/ 634417 h 2085311"/>
                  <a:gd name="connsiteX8" fmla="*/ 541461 w 1043242"/>
                  <a:gd name="connsiteY8" fmla="*/ 265614 h 2085311"/>
                  <a:gd name="connsiteX9" fmla="*/ 20266 w 1043242"/>
                  <a:gd name="connsiteY9" fmla="*/ 644578 h 2085311"/>
                  <a:gd name="connsiteX0" fmla="*/ 20266 w 1043766"/>
                  <a:gd name="connsiteY0" fmla="*/ 644578 h 2085311"/>
                  <a:gd name="connsiteX1" fmla="*/ 171358 w 1043766"/>
                  <a:gd name="connsiteY1" fmla="*/ 185528 h 2085311"/>
                  <a:gd name="connsiteX2" fmla="*/ 772762 w 1043766"/>
                  <a:gd name="connsiteY2" fmla="*/ 28998 h 2085311"/>
                  <a:gd name="connsiteX3" fmla="*/ 1043166 w 1043766"/>
                  <a:gd name="connsiteY3" fmla="*/ 734951 h 2085311"/>
                  <a:gd name="connsiteX4" fmla="*/ 708151 w 1043766"/>
                  <a:gd name="connsiteY4" fmla="*/ 1237368 h 2085311"/>
                  <a:gd name="connsiteX5" fmla="*/ 637645 w 1043766"/>
                  <a:gd name="connsiteY5" fmla="*/ 2085086 h 2085311"/>
                  <a:gd name="connsiteX6" fmla="*/ 385181 w 1043766"/>
                  <a:gd name="connsiteY6" fmla="*/ 1153728 h 2085311"/>
                  <a:gd name="connsiteX7" fmla="*/ 723625 w 1043766"/>
                  <a:gd name="connsiteY7" fmla="*/ 634417 h 2085311"/>
                  <a:gd name="connsiteX8" fmla="*/ 541461 w 1043766"/>
                  <a:gd name="connsiteY8" fmla="*/ 265614 h 2085311"/>
                  <a:gd name="connsiteX9" fmla="*/ 20266 w 1043766"/>
                  <a:gd name="connsiteY9" fmla="*/ 644578 h 2085311"/>
                  <a:gd name="connsiteX0" fmla="*/ 20266 w 1001426"/>
                  <a:gd name="connsiteY0" fmla="*/ 643310 h 2084044"/>
                  <a:gd name="connsiteX1" fmla="*/ 171358 w 1001426"/>
                  <a:gd name="connsiteY1" fmla="*/ 184260 h 2084044"/>
                  <a:gd name="connsiteX2" fmla="*/ 772762 w 1001426"/>
                  <a:gd name="connsiteY2" fmla="*/ 27730 h 2084044"/>
                  <a:gd name="connsiteX3" fmla="*/ 1000636 w 1001426"/>
                  <a:gd name="connsiteY3" fmla="*/ 714781 h 2084044"/>
                  <a:gd name="connsiteX4" fmla="*/ 708151 w 1001426"/>
                  <a:gd name="connsiteY4" fmla="*/ 1236100 h 2084044"/>
                  <a:gd name="connsiteX5" fmla="*/ 637645 w 1001426"/>
                  <a:gd name="connsiteY5" fmla="*/ 2083818 h 2084044"/>
                  <a:gd name="connsiteX6" fmla="*/ 385181 w 1001426"/>
                  <a:gd name="connsiteY6" fmla="*/ 1152460 h 2084044"/>
                  <a:gd name="connsiteX7" fmla="*/ 723625 w 1001426"/>
                  <a:gd name="connsiteY7" fmla="*/ 633149 h 2084044"/>
                  <a:gd name="connsiteX8" fmla="*/ 541461 w 1001426"/>
                  <a:gd name="connsiteY8" fmla="*/ 264346 h 2084044"/>
                  <a:gd name="connsiteX9" fmla="*/ 20266 w 1001426"/>
                  <a:gd name="connsiteY9" fmla="*/ 643310 h 2084044"/>
                  <a:gd name="connsiteX0" fmla="*/ 20266 w 1001426"/>
                  <a:gd name="connsiteY0" fmla="*/ 643310 h 2036803"/>
                  <a:gd name="connsiteX1" fmla="*/ 171358 w 1001426"/>
                  <a:gd name="connsiteY1" fmla="*/ 184260 h 2036803"/>
                  <a:gd name="connsiteX2" fmla="*/ 772762 w 1001426"/>
                  <a:gd name="connsiteY2" fmla="*/ 27730 h 2036803"/>
                  <a:gd name="connsiteX3" fmla="*/ 1000636 w 1001426"/>
                  <a:gd name="connsiteY3" fmla="*/ 714781 h 2036803"/>
                  <a:gd name="connsiteX4" fmla="*/ 708151 w 1001426"/>
                  <a:gd name="connsiteY4" fmla="*/ 1236100 h 2036803"/>
                  <a:gd name="connsiteX5" fmla="*/ 552584 w 1001426"/>
                  <a:gd name="connsiteY5" fmla="*/ 2036562 h 2036803"/>
                  <a:gd name="connsiteX6" fmla="*/ 385181 w 1001426"/>
                  <a:gd name="connsiteY6" fmla="*/ 1152460 h 2036803"/>
                  <a:gd name="connsiteX7" fmla="*/ 723625 w 1001426"/>
                  <a:gd name="connsiteY7" fmla="*/ 633149 h 2036803"/>
                  <a:gd name="connsiteX8" fmla="*/ 541461 w 1001426"/>
                  <a:gd name="connsiteY8" fmla="*/ 264346 h 2036803"/>
                  <a:gd name="connsiteX9" fmla="*/ 20266 w 1001426"/>
                  <a:gd name="connsiteY9" fmla="*/ 643310 h 2036803"/>
                  <a:gd name="connsiteX0" fmla="*/ 20266 w 1001426"/>
                  <a:gd name="connsiteY0" fmla="*/ 643310 h 2036792"/>
                  <a:gd name="connsiteX1" fmla="*/ 171358 w 1001426"/>
                  <a:gd name="connsiteY1" fmla="*/ 184260 h 2036792"/>
                  <a:gd name="connsiteX2" fmla="*/ 772762 w 1001426"/>
                  <a:gd name="connsiteY2" fmla="*/ 27730 h 2036792"/>
                  <a:gd name="connsiteX3" fmla="*/ 1000636 w 1001426"/>
                  <a:gd name="connsiteY3" fmla="*/ 714781 h 2036792"/>
                  <a:gd name="connsiteX4" fmla="*/ 708151 w 1001426"/>
                  <a:gd name="connsiteY4" fmla="*/ 1236100 h 2036792"/>
                  <a:gd name="connsiteX5" fmla="*/ 552584 w 1001426"/>
                  <a:gd name="connsiteY5" fmla="*/ 2036562 h 2036792"/>
                  <a:gd name="connsiteX6" fmla="*/ 385181 w 1001426"/>
                  <a:gd name="connsiteY6" fmla="*/ 1152460 h 2036792"/>
                  <a:gd name="connsiteX7" fmla="*/ 723625 w 1001426"/>
                  <a:gd name="connsiteY7" fmla="*/ 633149 h 2036792"/>
                  <a:gd name="connsiteX8" fmla="*/ 541461 w 1001426"/>
                  <a:gd name="connsiteY8" fmla="*/ 264346 h 2036792"/>
                  <a:gd name="connsiteX9" fmla="*/ 20266 w 1001426"/>
                  <a:gd name="connsiteY9" fmla="*/ 643310 h 2036792"/>
                  <a:gd name="connsiteX0" fmla="*/ 48118 w 1029278"/>
                  <a:gd name="connsiteY0" fmla="*/ 643310 h 2036792"/>
                  <a:gd name="connsiteX1" fmla="*/ 199210 w 1029278"/>
                  <a:gd name="connsiteY1" fmla="*/ 184260 h 2036792"/>
                  <a:gd name="connsiteX2" fmla="*/ 800614 w 1029278"/>
                  <a:gd name="connsiteY2" fmla="*/ 27730 h 2036792"/>
                  <a:gd name="connsiteX3" fmla="*/ 1028488 w 1029278"/>
                  <a:gd name="connsiteY3" fmla="*/ 714781 h 2036792"/>
                  <a:gd name="connsiteX4" fmla="*/ 736003 w 1029278"/>
                  <a:gd name="connsiteY4" fmla="*/ 1236100 h 2036792"/>
                  <a:gd name="connsiteX5" fmla="*/ 580436 w 1029278"/>
                  <a:gd name="connsiteY5" fmla="*/ 2036562 h 2036792"/>
                  <a:gd name="connsiteX6" fmla="*/ 413033 w 1029278"/>
                  <a:gd name="connsiteY6" fmla="*/ 1152460 h 2036792"/>
                  <a:gd name="connsiteX7" fmla="*/ 751477 w 1029278"/>
                  <a:gd name="connsiteY7" fmla="*/ 633149 h 2036792"/>
                  <a:gd name="connsiteX8" fmla="*/ 569313 w 1029278"/>
                  <a:gd name="connsiteY8" fmla="*/ 264346 h 2036792"/>
                  <a:gd name="connsiteX9" fmla="*/ 48118 w 1029278"/>
                  <a:gd name="connsiteY9" fmla="*/ 643310 h 2036792"/>
                  <a:gd name="connsiteX0" fmla="*/ 48118 w 1032628"/>
                  <a:gd name="connsiteY0" fmla="*/ 634033 h 2027515"/>
                  <a:gd name="connsiteX1" fmla="*/ 199210 w 1032628"/>
                  <a:gd name="connsiteY1" fmla="*/ 174983 h 2027515"/>
                  <a:gd name="connsiteX2" fmla="*/ 800614 w 1032628"/>
                  <a:gd name="connsiteY2" fmla="*/ 18453 h 2027515"/>
                  <a:gd name="connsiteX3" fmla="*/ 1028488 w 1032628"/>
                  <a:gd name="connsiteY3" fmla="*/ 705504 h 2027515"/>
                  <a:gd name="connsiteX4" fmla="*/ 736003 w 1032628"/>
                  <a:gd name="connsiteY4" fmla="*/ 1226823 h 2027515"/>
                  <a:gd name="connsiteX5" fmla="*/ 580436 w 1032628"/>
                  <a:gd name="connsiteY5" fmla="*/ 2027285 h 2027515"/>
                  <a:gd name="connsiteX6" fmla="*/ 413033 w 1032628"/>
                  <a:gd name="connsiteY6" fmla="*/ 1143183 h 2027515"/>
                  <a:gd name="connsiteX7" fmla="*/ 751477 w 1032628"/>
                  <a:gd name="connsiteY7" fmla="*/ 623872 h 2027515"/>
                  <a:gd name="connsiteX8" fmla="*/ 569313 w 1032628"/>
                  <a:gd name="connsiteY8" fmla="*/ 255069 h 2027515"/>
                  <a:gd name="connsiteX9" fmla="*/ 48118 w 1032628"/>
                  <a:gd name="connsiteY9" fmla="*/ 634033 h 2027515"/>
                  <a:gd name="connsiteX0" fmla="*/ 48738 w 1038254"/>
                  <a:gd name="connsiteY0" fmla="*/ 664626 h 2058108"/>
                  <a:gd name="connsiteX1" fmla="*/ 199830 w 1038254"/>
                  <a:gd name="connsiteY1" fmla="*/ 205576 h 2058108"/>
                  <a:gd name="connsiteX2" fmla="*/ 824862 w 1038254"/>
                  <a:gd name="connsiteY2" fmla="*/ 15967 h 2058108"/>
                  <a:gd name="connsiteX3" fmla="*/ 1029108 w 1038254"/>
                  <a:gd name="connsiteY3" fmla="*/ 736097 h 2058108"/>
                  <a:gd name="connsiteX4" fmla="*/ 736623 w 1038254"/>
                  <a:gd name="connsiteY4" fmla="*/ 1257416 h 2058108"/>
                  <a:gd name="connsiteX5" fmla="*/ 581056 w 1038254"/>
                  <a:gd name="connsiteY5" fmla="*/ 2057878 h 2058108"/>
                  <a:gd name="connsiteX6" fmla="*/ 413653 w 1038254"/>
                  <a:gd name="connsiteY6" fmla="*/ 1173776 h 2058108"/>
                  <a:gd name="connsiteX7" fmla="*/ 752097 w 1038254"/>
                  <a:gd name="connsiteY7" fmla="*/ 654465 h 2058108"/>
                  <a:gd name="connsiteX8" fmla="*/ 569933 w 1038254"/>
                  <a:gd name="connsiteY8" fmla="*/ 285662 h 2058108"/>
                  <a:gd name="connsiteX9" fmla="*/ 48738 w 1038254"/>
                  <a:gd name="connsiteY9" fmla="*/ 664626 h 2058108"/>
                  <a:gd name="connsiteX0" fmla="*/ 50015 w 1055994"/>
                  <a:gd name="connsiteY0" fmla="*/ 600135 h 1993617"/>
                  <a:gd name="connsiteX1" fmla="*/ 201107 w 1055994"/>
                  <a:gd name="connsiteY1" fmla="*/ 141085 h 1993617"/>
                  <a:gd name="connsiteX2" fmla="*/ 873395 w 1055994"/>
                  <a:gd name="connsiteY2" fmla="*/ 22359 h 1993617"/>
                  <a:gd name="connsiteX3" fmla="*/ 1030385 w 1055994"/>
                  <a:gd name="connsiteY3" fmla="*/ 671606 h 1993617"/>
                  <a:gd name="connsiteX4" fmla="*/ 737900 w 1055994"/>
                  <a:gd name="connsiteY4" fmla="*/ 1192925 h 1993617"/>
                  <a:gd name="connsiteX5" fmla="*/ 582333 w 1055994"/>
                  <a:gd name="connsiteY5" fmla="*/ 1993387 h 1993617"/>
                  <a:gd name="connsiteX6" fmla="*/ 414930 w 1055994"/>
                  <a:gd name="connsiteY6" fmla="*/ 1109285 h 1993617"/>
                  <a:gd name="connsiteX7" fmla="*/ 753374 w 1055994"/>
                  <a:gd name="connsiteY7" fmla="*/ 589974 h 1993617"/>
                  <a:gd name="connsiteX8" fmla="*/ 571210 w 1055994"/>
                  <a:gd name="connsiteY8" fmla="*/ 221171 h 1993617"/>
                  <a:gd name="connsiteX9" fmla="*/ 50015 w 1055994"/>
                  <a:gd name="connsiteY9" fmla="*/ 600135 h 1993617"/>
                  <a:gd name="connsiteX0" fmla="*/ 50015 w 1060284"/>
                  <a:gd name="connsiteY0" fmla="*/ 628403 h 2021885"/>
                  <a:gd name="connsiteX1" fmla="*/ 201107 w 1060284"/>
                  <a:gd name="connsiteY1" fmla="*/ 169353 h 2021885"/>
                  <a:gd name="connsiteX2" fmla="*/ 873395 w 1060284"/>
                  <a:gd name="connsiteY2" fmla="*/ 50627 h 2021885"/>
                  <a:gd name="connsiteX3" fmla="*/ 1030385 w 1060284"/>
                  <a:gd name="connsiteY3" fmla="*/ 699874 h 2021885"/>
                  <a:gd name="connsiteX4" fmla="*/ 737900 w 1060284"/>
                  <a:gd name="connsiteY4" fmla="*/ 1221193 h 2021885"/>
                  <a:gd name="connsiteX5" fmla="*/ 582333 w 1060284"/>
                  <a:gd name="connsiteY5" fmla="*/ 2021655 h 2021885"/>
                  <a:gd name="connsiteX6" fmla="*/ 414930 w 1060284"/>
                  <a:gd name="connsiteY6" fmla="*/ 1137553 h 2021885"/>
                  <a:gd name="connsiteX7" fmla="*/ 753374 w 1060284"/>
                  <a:gd name="connsiteY7" fmla="*/ 618242 h 2021885"/>
                  <a:gd name="connsiteX8" fmla="*/ 571210 w 1060284"/>
                  <a:gd name="connsiteY8" fmla="*/ 249439 h 2021885"/>
                  <a:gd name="connsiteX9" fmla="*/ 50015 w 1060284"/>
                  <a:gd name="connsiteY9" fmla="*/ 628403 h 2021885"/>
                  <a:gd name="connsiteX0" fmla="*/ 23872 w 1010167"/>
                  <a:gd name="connsiteY0" fmla="*/ 625057 h 2018539"/>
                  <a:gd name="connsiteX1" fmla="*/ 165512 w 1010167"/>
                  <a:gd name="connsiteY1" fmla="*/ 114025 h 2018539"/>
                  <a:gd name="connsiteX2" fmla="*/ 847252 w 1010167"/>
                  <a:gd name="connsiteY2" fmla="*/ 47281 h 2018539"/>
                  <a:gd name="connsiteX3" fmla="*/ 1004242 w 1010167"/>
                  <a:gd name="connsiteY3" fmla="*/ 696528 h 2018539"/>
                  <a:gd name="connsiteX4" fmla="*/ 711757 w 1010167"/>
                  <a:gd name="connsiteY4" fmla="*/ 1217847 h 2018539"/>
                  <a:gd name="connsiteX5" fmla="*/ 556190 w 1010167"/>
                  <a:gd name="connsiteY5" fmla="*/ 2018309 h 2018539"/>
                  <a:gd name="connsiteX6" fmla="*/ 388787 w 1010167"/>
                  <a:gd name="connsiteY6" fmla="*/ 1134207 h 2018539"/>
                  <a:gd name="connsiteX7" fmla="*/ 727231 w 1010167"/>
                  <a:gd name="connsiteY7" fmla="*/ 614896 h 2018539"/>
                  <a:gd name="connsiteX8" fmla="*/ 545067 w 1010167"/>
                  <a:gd name="connsiteY8" fmla="*/ 246093 h 2018539"/>
                  <a:gd name="connsiteX9" fmla="*/ 23872 w 1010167"/>
                  <a:gd name="connsiteY9" fmla="*/ 625057 h 2018539"/>
                  <a:gd name="connsiteX0" fmla="*/ 23872 w 1027595"/>
                  <a:gd name="connsiteY0" fmla="*/ 637651 h 2031133"/>
                  <a:gd name="connsiteX1" fmla="*/ 165512 w 1027595"/>
                  <a:gd name="connsiteY1" fmla="*/ 126619 h 2031133"/>
                  <a:gd name="connsiteX2" fmla="*/ 847252 w 1027595"/>
                  <a:gd name="connsiteY2" fmla="*/ 59875 h 2031133"/>
                  <a:gd name="connsiteX3" fmla="*/ 1004242 w 1027595"/>
                  <a:gd name="connsiteY3" fmla="*/ 709122 h 2031133"/>
                  <a:gd name="connsiteX4" fmla="*/ 711757 w 1027595"/>
                  <a:gd name="connsiteY4" fmla="*/ 1230441 h 2031133"/>
                  <a:gd name="connsiteX5" fmla="*/ 556190 w 1027595"/>
                  <a:gd name="connsiteY5" fmla="*/ 2030903 h 2031133"/>
                  <a:gd name="connsiteX6" fmla="*/ 388787 w 1027595"/>
                  <a:gd name="connsiteY6" fmla="*/ 1146801 h 2031133"/>
                  <a:gd name="connsiteX7" fmla="*/ 727231 w 1027595"/>
                  <a:gd name="connsiteY7" fmla="*/ 627490 h 2031133"/>
                  <a:gd name="connsiteX8" fmla="*/ 545067 w 1027595"/>
                  <a:gd name="connsiteY8" fmla="*/ 258687 h 2031133"/>
                  <a:gd name="connsiteX9" fmla="*/ 23872 w 1027595"/>
                  <a:gd name="connsiteY9" fmla="*/ 637651 h 2031133"/>
                  <a:gd name="connsiteX0" fmla="*/ 34510 w 1038233"/>
                  <a:gd name="connsiteY0" fmla="*/ 656827 h 2050309"/>
                  <a:gd name="connsiteX1" fmla="*/ 176150 w 1038233"/>
                  <a:gd name="connsiteY1" fmla="*/ 145795 h 2050309"/>
                  <a:gd name="connsiteX2" fmla="*/ 857890 w 1038233"/>
                  <a:gd name="connsiteY2" fmla="*/ 79051 h 2050309"/>
                  <a:gd name="connsiteX3" fmla="*/ 1014880 w 1038233"/>
                  <a:gd name="connsiteY3" fmla="*/ 728298 h 2050309"/>
                  <a:gd name="connsiteX4" fmla="*/ 722395 w 1038233"/>
                  <a:gd name="connsiteY4" fmla="*/ 1249617 h 2050309"/>
                  <a:gd name="connsiteX5" fmla="*/ 566828 w 1038233"/>
                  <a:gd name="connsiteY5" fmla="*/ 2050079 h 2050309"/>
                  <a:gd name="connsiteX6" fmla="*/ 399425 w 1038233"/>
                  <a:gd name="connsiteY6" fmla="*/ 1165977 h 2050309"/>
                  <a:gd name="connsiteX7" fmla="*/ 737869 w 1038233"/>
                  <a:gd name="connsiteY7" fmla="*/ 646666 h 2050309"/>
                  <a:gd name="connsiteX8" fmla="*/ 555705 w 1038233"/>
                  <a:gd name="connsiteY8" fmla="*/ 277863 h 2050309"/>
                  <a:gd name="connsiteX9" fmla="*/ 34510 w 1038233"/>
                  <a:gd name="connsiteY9" fmla="*/ 656827 h 2050309"/>
                  <a:gd name="connsiteX0" fmla="*/ 93306 w 1097029"/>
                  <a:gd name="connsiteY0" fmla="*/ 656827 h 2050309"/>
                  <a:gd name="connsiteX1" fmla="*/ 234946 w 1097029"/>
                  <a:gd name="connsiteY1" fmla="*/ 145795 h 2050309"/>
                  <a:gd name="connsiteX2" fmla="*/ 916686 w 1097029"/>
                  <a:gd name="connsiteY2" fmla="*/ 79051 h 2050309"/>
                  <a:gd name="connsiteX3" fmla="*/ 1073676 w 1097029"/>
                  <a:gd name="connsiteY3" fmla="*/ 728298 h 2050309"/>
                  <a:gd name="connsiteX4" fmla="*/ 781191 w 1097029"/>
                  <a:gd name="connsiteY4" fmla="*/ 1249617 h 2050309"/>
                  <a:gd name="connsiteX5" fmla="*/ 625624 w 1097029"/>
                  <a:gd name="connsiteY5" fmla="*/ 2050079 h 2050309"/>
                  <a:gd name="connsiteX6" fmla="*/ 458221 w 1097029"/>
                  <a:gd name="connsiteY6" fmla="*/ 1165977 h 2050309"/>
                  <a:gd name="connsiteX7" fmla="*/ 796665 w 1097029"/>
                  <a:gd name="connsiteY7" fmla="*/ 646666 h 2050309"/>
                  <a:gd name="connsiteX8" fmla="*/ 614501 w 1097029"/>
                  <a:gd name="connsiteY8" fmla="*/ 277863 h 2050309"/>
                  <a:gd name="connsiteX9" fmla="*/ 93306 w 1097029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026"/>
                  <a:gd name="connsiteY0" fmla="*/ 656827 h 2050309"/>
                  <a:gd name="connsiteX1" fmla="*/ 207647 w 1071026"/>
                  <a:gd name="connsiteY1" fmla="*/ 145795 h 2050309"/>
                  <a:gd name="connsiteX2" fmla="*/ 889387 w 1071026"/>
                  <a:gd name="connsiteY2" fmla="*/ 79051 h 2050309"/>
                  <a:gd name="connsiteX3" fmla="*/ 1046377 w 1071026"/>
                  <a:gd name="connsiteY3" fmla="*/ 728298 h 2050309"/>
                  <a:gd name="connsiteX4" fmla="*/ 736015 w 1071026"/>
                  <a:gd name="connsiteY4" fmla="*/ 1136032 h 2050309"/>
                  <a:gd name="connsiteX5" fmla="*/ 753892 w 1071026"/>
                  <a:gd name="connsiteY5" fmla="*/ 1249617 h 2050309"/>
                  <a:gd name="connsiteX6" fmla="*/ 598325 w 1071026"/>
                  <a:gd name="connsiteY6" fmla="*/ 2050079 h 2050309"/>
                  <a:gd name="connsiteX7" fmla="*/ 430922 w 1071026"/>
                  <a:gd name="connsiteY7" fmla="*/ 1165977 h 2050309"/>
                  <a:gd name="connsiteX8" fmla="*/ 769366 w 1071026"/>
                  <a:gd name="connsiteY8" fmla="*/ 646666 h 2050309"/>
                  <a:gd name="connsiteX9" fmla="*/ 587202 w 1071026"/>
                  <a:gd name="connsiteY9" fmla="*/ 277863 h 2050309"/>
                  <a:gd name="connsiteX10" fmla="*/ 66007 w 1071026"/>
                  <a:gd name="connsiteY10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179"/>
                  <a:gd name="connsiteX1" fmla="*/ 207647 w 1071444"/>
                  <a:gd name="connsiteY1" fmla="*/ 145795 h 2050179"/>
                  <a:gd name="connsiteX2" fmla="*/ 889387 w 1071444"/>
                  <a:gd name="connsiteY2" fmla="*/ 79051 h 2050179"/>
                  <a:gd name="connsiteX3" fmla="*/ 1046377 w 1071444"/>
                  <a:gd name="connsiteY3" fmla="*/ 728298 h 2050179"/>
                  <a:gd name="connsiteX4" fmla="*/ 730264 w 1071444"/>
                  <a:gd name="connsiteY4" fmla="*/ 1169282 h 2050179"/>
                  <a:gd name="connsiteX5" fmla="*/ 598325 w 1071444"/>
                  <a:gd name="connsiteY5" fmla="*/ 2050079 h 2050179"/>
                  <a:gd name="connsiteX6" fmla="*/ 430922 w 1071444"/>
                  <a:gd name="connsiteY6" fmla="*/ 1165977 h 2050179"/>
                  <a:gd name="connsiteX7" fmla="*/ 769366 w 1071444"/>
                  <a:gd name="connsiteY7" fmla="*/ 646666 h 2050179"/>
                  <a:gd name="connsiteX8" fmla="*/ 587202 w 1071444"/>
                  <a:gd name="connsiteY8" fmla="*/ 277863 h 2050179"/>
                  <a:gd name="connsiteX9" fmla="*/ 66007 w 1071444"/>
                  <a:gd name="connsiteY9" fmla="*/ 656827 h 2050179"/>
                  <a:gd name="connsiteX0" fmla="*/ 66007 w 1083845"/>
                  <a:gd name="connsiteY0" fmla="*/ 656827 h 2050179"/>
                  <a:gd name="connsiteX1" fmla="*/ 207647 w 1083845"/>
                  <a:gd name="connsiteY1" fmla="*/ 145795 h 2050179"/>
                  <a:gd name="connsiteX2" fmla="*/ 889387 w 1083845"/>
                  <a:gd name="connsiteY2" fmla="*/ 79051 h 2050179"/>
                  <a:gd name="connsiteX3" fmla="*/ 1046377 w 1083845"/>
                  <a:gd name="connsiteY3" fmla="*/ 728298 h 2050179"/>
                  <a:gd name="connsiteX4" fmla="*/ 730264 w 1083845"/>
                  <a:gd name="connsiteY4" fmla="*/ 1169282 h 2050179"/>
                  <a:gd name="connsiteX5" fmla="*/ 598325 w 1083845"/>
                  <a:gd name="connsiteY5" fmla="*/ 2050079 h 2050179"/>
                  <a:gd name="connsiteX6" fmla="*/ 430922 w 1083845"/>
                  <a:gd name="connsiteY6" fmla="*/ 1165977 h 2050179"/>
                  <a:gd name="connsiteX7" fmla="*/ 769366 w 1083845"/>
                  <a:gd name="connsiteY7" fmla="*/ 646666 h 2050179"/>
                  <a:gd name="connsiteX8" fmla="*/ 587202 w 1083845"/>
                  <a:gd name="connsiteY8" fmla="*/ 277863 h 2050179"/>
                  <a:gd name="connsiteX9" fmla="*/ 66007 w 1083845"/>
                  <a:gd name="connsiteY9" fmla="*/ 656827 h 2050179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3845" h="1898996">
                    <a:moveTo>
                      <a:pt x="66007" y="656827"/>
                    </a:moveTo>
                    <a:cubicBezTo>
                      <a:pt x="-68136" y="625364"/>
                      <a:pt x="13710" y="312974"/>
                      <a:pt x="207647" y="145795"/>
                    </a:cubicBezTo>
                    <a:cubicBezTo>
                      <a:pt x="401584" y="-21384"/>
                      <a:pt x="650362" y="-46386"/>
                      <a:pt x="889387" y="79051"/>
                    </a:cubicBezTo>
                    <a:cubicBezTo>
                      <a:pt x="1128412" y="204488"/>
                      <a:pt x="1101252" y="546593"/>
                      <a:pt x="1046377" y="728298"/>
                    </a:cubicBezTo>
                    <a:cubicBezTo>
                      <a:pt x="991502" y="910003"/>
                      <a:pt x="804939" y="974188"/>
                      <a:pt x="730264" y="1169282"/>
                    </a:cubicBezTo>
                    <a:cubicBezTo>
                      <a:pt x="655589" y="1364376"/>
                      <a:pt x="804159" y="1908863"/>
                      <a:pt x="598325" y="1898861"/>
                    </a:cubicBezTo>
                    <a:cubicBezTo>
                      <a:pt x="392491" y="1888859"/>
                      <a:pt x="402415" y="1374676"/>
                      <a:pt x="430922" y="1165977"/>
                    </a:cubicBezTo>
                    <a:cubicBezTo>
                      <a:pt x="459429" y="957278"/>
                      <a:pt x="733868" y="761607"/>
                      <a:pt x="769366" y="646666"/>
                    </a:cubicBezTo>
                    <a:cubicBezTo>
                      <a:pt x="804864" y="531725"/>
                      <a:pt x="884001" y="295072"/>
                      <a:pt x="587202" y="277863"/>
                    </a:cubicBezTo>
                    <a:cubicBezTo>
                      <a:pt x="290403" y="260654"/>
                      <a:pt x="200150" y="688290"/>
                      <a:pt x="66007" y="656827"/>
                    </a:cubicBezTo>
                    <a:close/>
                  </a:path>
                </a:pathLst>
              </a:custGeom>
              <a:solidFill>
                <a:srgbClr val="9BF4FB"/>
              </a:solidFill>
              <a:ln w="133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174A7F-59BB-4233-A250-3C39A45CA7DC}"/>
                  </a:ext>
                </a:extLst>
              </p:cNvPr>
              <p:cNvSpPr/>
              <p:nvPr/>
            </p:nvSpPr>
            <p:spPr>
              <a:xfrm>
                <a:off x="10783777" y="2386866"/>
                <a:ext cx="271720" cy="271720"/>
              </a:xfrm>
              <a:prstGeom prst="ellipse">
                <a:avLst/>
              </a:prstGeom>
              <a:solidFill>
                <a:srgbClr val="9BF4FB"/>
              </a:solidFill>
              <a:ln w="133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FAD802-D67F-49C9-A330-4BC48BABDDE5}"/>
                </a:ext>
              </a:extLst>
            </p:cNvPr>
            <p:cNvGrpSpPr/>
            <p:nvPr/>
          </p:nvGrpSpPr>
          <p:grpSpPr>
            <a:xfrm>
              <a:off x="8970779" y="307040"/>
              <a:ext cx="1083845" cy="2343827"/>
              <a:chOff x="10294516" y="314759"/>
              <a:chExt cx="1083845" cy="234382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9DB2883-B33B-4DAA-A79D-2960A96B4176}"/>
                  </a:ext>
                </a:extLst>
              </p:cNvPr>
              <p:cNvSpPr/>
              <p:nvPr/>
            </p:nvSpPr>
            <p:spPr>
              <a:xfrm>
                <a:off x="10294516" y="314759"/>
                <a:ext cx="1083845" cy="1898996"/>
              </a:xfrm>
              <a:custGeom>
                <a:avLst/>
                <a:gdLst>
                  <a:gd name="connsiteX0" fmla="*/ 1647 w 1284116"/>
                  <a:gd name="connsiteY0" fmla="*/ 701909 h 2242170"/>
                  <a:gd name="connsiteX1" fmla="*/ 309144 w 1284116"/>
                  <a:gd name="connsiteY1" fmla="*/ 135467 h 2242170"/>
                  <a:gd name="connsiteX2" fmla="*/ 1005059 w 1284116"/>
                  <a:gd name="connsiteY2" fmla="*/ 54546 h 2242170"/>
                  <a:gd name="connsiteX3" fmla="*/ 1280188 w 1284116"/>
                  <a:gd name="connsiteY3" fmla="*/ 831382 h 2242170"/>
                  <a:gd name="connsiteX4" fmla="*/ 827034 w 1284116"/>
                  <a:gd name="connsiteY4" fmla="*/ 1300720 h 2242170"/>
                  <a:gd name="connsiteX5" fmla="*/ 778482 w 1284116"/>
                  <a:gd name="connsiteY5" fmla="*/ 2174659 h 2242170"/>
                  <a:gd name="connsiteX6" fmla="*/ 487169 w 1284116"/>
                  <a:gd name="connsiteY6" fmla="*/ 2077555 h 2242170"/>
                  <a:gd name="connsiteX7" fmla="*/ 470985 w 1284116"/>
                  <a:gd name="connsiteY7" fmla="*/ 1235983 h 2242170"/>
                  <a:gd name="connsiteX8" fmla="*/ 875587 w 1284116"/>
                  <a:gd name="connsiteY8" fmla="*/ 782829 h 2242170"/>
                  <a:gd name="connsiteX9" fmla="*/ 778482 w 1284116"/>
                  <a:gd name="connsiteY9" fmla="*/ 362044 h 2242170"/>
                  <a:gd name="connsiteX10" fmla="*/ 390064 w 1284116"/>
                  <a:gd name="connsiteY10" fmla="*/ 475332 h 2242170"/>
                  <a:gd name="connsiteX11" fmla="*/ 195856 w 1284116"/>
                  <a:gd name="connsiteY11" fmla="*/ 750461 h 2242170"/>
                  <a:gd name="connsiteX12" fmla="*/ 1647 w 1284116"/>
                  <a:gd name="connsiteY12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348 w 1284817"/>
                  <a:gd name="connsiteY0" fmla="*/ 701909 h 2242170"/>
                  <a:gd name="connsiteX1" fmla="*/ 309845 w 1284817"/>
                  <a:gd name="connsiteY1" fmla="*/ 135467 h 2242170"/>
                  <a:gd name="connsiteX2" fmla="*/ 1005760 w 1284817"/>
                  <a:gd name="connsiteY2" fmla="*/ 54546 h 2242170"/>
                  <a:gd name="connsiteX3" fmla="*/ 1280889 w 1284817"/>
                  <a:gd name="connsiteY3" fmla="*/ 831382 h 2242170"/>
                  <a:gd name="connsiteX4" fmla="*/ 827735 w 1284817"/>
                  <a:gd name="connsiteY4" fmla="*/ 1300720 h 2242170"/>
                  <a:gd name="connsiteX5" fmla="*/ 779183 w 1284817"/>
                  <a:gd name="connsiteY5" fmla="*/ 2174659 h 2242170"/>
                  <a:gd name="connsiteX6" fmla="*/ 487870 w 1284817"/>
                  <a:gd name="connsiteY6" fmla="*/ 2077555 h 2242170"/>
                  <a:gd name="connsiteX7" fmla="*/ 471686 w 1284817"/>
                  <a:gd name="connsiteY7" fmla="*/ 1235983 h 2242170"/>
                  <a:gd name="connsiteX8" fmla="*/ 876288 w 1284817"/>
                  <a:gd name="connsiteY8" fmla="*/ 782829 h 2242170"/>
                  <a:gd name="connsiteX9" fmla="*/ 694123 w 1284817"/>
                  <a:gd name="connsiteY9" fmla="*/ 333691 h 2242170"/>
                  <a:gd name="connsiteX10" fmla="*/ 196557 w 1284817"/>
                  <a:gd name="connsiteY10" fmla="*/ 750461 h 2242170"/>
                  <a:gd name="connsiteX11" fmla="*/ 2348 w 1284817"/>
                  <a:gd name="connsiteY11" fmla="*/ 701909 h 2242170"/>
                  <a:gd name="connsiteX0" fmla="*/ 3226 w 1285611"/>
                  <a:gd name="connsiteY0" fmla="*/ 691948 h 2232209"/>
                  <a:gd name="connsiteX1" fmla="*/ 334351 w 1285611"/>
                  <a:gd name="connsiteY1" fmla="*/ 158585 h 2232209"/>
                  <a:gd name="connsiteX2" fmla="*/ 1006638 w 1285611"/>
                  <a:gd name="connsiteY2" fmla="*/ 44585 h 2232209"/>
                  <a:gd name="connsiteX3" fmla="*/ 1281767 w 1285611"/>
                  <a:gd name="connsiteY3" fmla="*/ 821421 h 2232209"/>
                  <a:gd name="connsiteX4" fmla="*/ 828613 w 1285611"/>
                  <a:gd name="connsiteY4" fmla="*/ 1290759 h 2232209"/>
                  <a:gd name="connsiteX5" fmla="*/ 780061 w 1285611"/>
                  <a:gd name="connsiteY5" fmla="*/ 2164698 h 2232209"/>
                  <a:gd name="connsiteX6" fmla="*/ 488748 w 1285611"/>
                  <a:gd name="connsiteY6" fmla="*/ 2067594 h 2232209"/>
                  <a:gd name="connsiteX7" fmla="*/ 472564 w 1285611"/>
                  <a:gd name="connsiteY7" fmla="*/ 1226022 h 2232209"/>
                  <a:gd name="connsiteX8" fmla="*/ 877166 w 1285611"/>
                  <a:gd name="connsiteY8" fmla="*/ 772868 h 2232209"/>
                  <a:gd name="connsiteX9" fmla="*/ 695001 w 1285611"/>
                  <a:gd name="connsiteY9" fmla="*/ 323730 h 2232209"/>
                  <a:gd name="connsiteX10" fmla="*/ 197435 w 1285611"/>
                  <a:gd name="connsiteY10" fmla="*/ 740500 h 2232209"/>
                  <a:gd name="connsiteX11" fmla="*/ 3226 w 1285611"/>
                  <a:gd name="connsiteY11" fmla="*/ 691948 h 2232209"/>
                  <a:gd name="connsiteX0" fmla="*/ 22960 w 1111136"/>
                  <a:gd name="connsiteY0" fmla="*/ 741947 h 2233656"/>
                  <a:gd name="connsiteX1" fmla="*/ 159876 w 1111136"/>
                  <a:gd name="connsiteY1" fmla="*/ 160032 h 2233656"/>
                  <a:gd name="connsiteX2" fmla="*/ 832163 w 1111136"/>
                  <a:gd name="connsiteY2" fmla="*/ 46032 h 2233656"/>
                  <a:gd name="connsiteX3" fmla="*/ 1107292 w 1111136"/>
                  <a:gd name="connsiteY3" fmla="*/ 822868 h 2233656"/>
                  <a:gd name="connsiteX4" fmla="*/ 654138 w 1111136"/>
                  <a:gd name="connsiteY4" fmla="*/ 1292206 h 2233656"/>
                  <a:gd name="connsiteX5" fmla="*/ 605586 w 1111136"/>
                  <a:gd name="connsiteY5" fmla="*/ 2166145 h 2233656"/>
                  <a:gd name="connsiteX6" fmla="*/ 314273 w 1111136"/>
                  <a:gd name="connsiteY6" fmla="*/ 2069041 h 2233656"/>
                  <a:gd name="connsiteX7" fmla="*/ 298089 w 1111136"/>
                  <a:gd name="connsiteY7" fmla="*/ 1227469 h 2233656"/>
                  <a:gd name="connsiteX8" fmla="*/ 702691 w 1111136"/>
                  <a:gd name="connsiteY8" fmla="*/ 774315 h 2233656"/>
                  <a:gd name="connsiteX9" fmla="*/ 520526 w 1111136"/>
                  <a:gd name="connsiteY9" fmla="*/ 325177 h 2233656"/>
                  <a:gd name="connsiteX10" fmla="*/ 22960 w 1111136"/>
                  <a:gd name="connsiteY10" fmla="*/ 741947 h 2233656"/>
                  <a:gd name="connsiteX0" fmla="*/ 12690 w 1223731"/>
                  <a:gd name="connsiteY0" fmla="*/ 688418 h 2232109"/>
                  <a:gd name="connsiteX1" fmla="*/ 272471 w 1223731"/>
                  <a:gd name="connsiteY1" fmla="*/ 158485 h 2232109"/>
                  <a:gd name="connsiteX2" fmla="*/ 944758 w 1223731"/>
                  <a:gd name="connsiteY2" fmla="*/ 44485 h 2232109"/>
                  <a:gd name="connsiteX3" fmla="*/ 1219887 w 1223731"/>
                  <a:gd name="connsiteY3" fmla="*/ 821321 h 2232109"/>
                  <a:gd name="connsiteX4" fmla="*/ 766733 w 1223731"/>
                  <a:gd name="connsiteY4" fmla="*/ 1290659 h 2232109"/>
                  <a:gd name="connsiteX5" fmla="*/ 718181 w 1223731"/>
                  <a:gd name="connsiteY5" fmla="*/ 2164598 h 2232109"/>
                  <a:gd name="connsiteX6" fmla="*/ 426868 w 1223731"/>
                  <a:gd name="connsiteY6" fmla="*/ 2067494 h 2232109"/>
                  <a:gd name="connsiteX7" fmla="*/ 410684 w 1223731"/>
                  <a:gd name="connsiteY7" fmla="*/ 1225922 h 2232109"/>
                  <a:gd name="connsiteX8" fmla="*/ 815286 w 1223731"/>
                  <a:gd name="connsiteY8" fmla="*/ 772768 h 2232109"/>
                  <a:gd name="connsiteX9" fmla="*/ 633121 w 1223731"/>
                  <a:gd name="connsiteY9" fmla="*/ 323630 h 2232109"/>
                  <a:gd name="connsiteX10" fmla="*/ 12690 w 1223731"/>
                  <a:gd name="connsiteY10" fmla="*/ 688418 h 2232109"/>
                  <a:gd name="connsiteX0" fmla="*/ 47506 w 1258547"/>
                  <a:gd name="connsiteY0" fmla="*/ 688418 h 2232109"/>
                  <a:gd name="connsiteX1" fmla="*/ 307287 w 1258547"/>
                  <a:gd name="connsiteY1" fmla="*/ 158485 h 2232109"/>
                  <a:gd name="connsiteX2" fmla="*/ 979574 w 1258547"/>
                  <a:gd name="connsiteY2" fmla="*/ 44485 h 2232109"/>
                  <a:gd name="connsiteX3" fmla="*/ 1254703 w 1258547"/>
                  <a:gd name="connsiteY3" fmla="*/ 821321 h 2232109"/>
                  <a:gd name="connsiteX4" fmla="*/ 801549 w 1258547"/>
                  <a:gd name="connsiteY4" fmla="*/ 1290659 h 2232109"/>
                  <a:gd name="connsiteX5" fmla="*/ 752997 w 1258547"/>
                  <a:gd name="connsiteY5" fmla="*/ 2164598 h 2232109"/>
                  <a:gd name="connsiteX6" fmla="*/ 461684 w 1258547"/>
                  <a:gd name="connsiteY6" fmla="*/ 2067494 h 2232109"/>
                  <a:gd name="connsiteX7" fmla="*/ 445500 w 1258547"/>
                  <a:gd name="connsiteY7" fmla="*/ 1225922 h 2232109"/>
                  <a:gd name="connsiteX8" fmla="*/ 850102 w 1258547"/>
                  <a:gd name="connsiteY8" fmla="*/ 772768 h 2232109"/>
                  <a:gd name="connsiteX9" fmla="*/ 667937 w 1258547"/>
                  <a:gd name="connsiteY9" fmla="*/ 323630 h 2232109"/>
                  <a:gd name="connsiteX10" fmla="*/ 47506 w 1258547"/>
                  <a:gd name="connsiteY10" fmla="*/ 688418 h 2232109"/>
                  <a:gd name="connsiteX0" fmla="*/ 7290 w 1218331"/>
                  <a:gd name="connsiteY0" fmla="*/ 688418 h 2232109"/>
                  <a:gd name="connsiteX1" fmla="*/ 267071 w 1218331"/>
                  <a:gd name="connsiteY1" fmla="*/ 158485 h 2232109"/>
                  <a:gd name="connsiteX2" fmla="*/ 939358 w 1218331"/>
                  <a:gd name="connsiteY2" fmla="*/ 44485 h 2232109"/>
                  <a:gd name="connsiteX3" fmla="*/ 1214487 w 1218331"/>
                  <a:gd name="connsiteY3" fmla="*/ 821321 h 2232109"/>
                  <a:gd name="connsiteX4" fmla="*/ 761333 w 1218331"/>
                  <a:gd name="connsiteY4" fmla="*/ 1290659 h 2232109"/>
                  <a:gd name="connsiteX5" fmla="*/ 712781 w 1218331"/>
                  <a:gd name="connsiteY5" fmla="*/ 2164598 h 2232109"/>
                  <a:gd name="connsiteX6" fmla="*/ 421468 w 1218331"/>
                  <a:gd name="connsiteY6" fmla="*/ 2067494 h 2232109"/>
                  <a:gd name="connsiteX7" fmla="*/ 405284 w 1218331"/>
                  <a:gd name="connsiteY7" fmla="*/ 1225922 h 2232109"/>
                  <a:gd name="connsiteX8" fmla="*/ 809886 w 1218331"/>
                  <a:gd name="connsiteY8" fmla="*/ 772768 h 2232109"/>
                  <a:gd name="connsiteX9" fmla="*/ 519033 w 1218331"/>
                  <a:gd name="connsiteY9" fmla="*/ 328356 h 2232109"/>
                  <a:gd name="connsiteX10" fmla="*/ 7290 w 1218331"/>
                  <a:gd name="connsiteY10" fmla="*/ 688418 h 2232109"/>
                  <a:gd name="connsiteX0" fmla="*/ 61187 w 1272228"/>
                  <a:gd name="connsiteY0" fmla="*/ 688418 h 2232109"/>
                  <a:gd name="connsiteX1" fmla="*/ 320968 w 1272228"/>
                  <a:gd name="connsiteY1" fmla="*/ 158485 h 2232109"/>
                  <a:gd name="connsiteX2" fmla="*/ 993255 w 1272228"/>
                  <a:gd name="connsiteY2" fmla="*/ 44485 h 2232109"/>
                  <a:gd name="connsiteX3" fmla="*/ 1268384 w 1272228"/>
                  <a:gd name="connsiteY3" fmla="*/ 821321 h 2232109"/>
                  <a:gd name="connsiteX4" fmla="*/ 815230 w 1272228"/>
                  <a:gd name="connsiteY4" fmla="*/ 1290659 h 2232109"/>
                  <a:gd name="connsiteX5" fmla="*/ 766678 w 1272228"/>
                  <a:gd name="connsiteY5" fmla="*/ 2164598 h 2232109"/>
                  <a:gd name="connsiteX6" fmla="*/ 475365 w 1272228"/>
                  <a:gd name="connsiteY6" fmla="*/ 2067494 h 2232109"/>
                  <a:gd name="connsiteX7" fmla="*/ 459181 w 1272228"/>
                  <a:gd name="connsiteY7" fmla="*/ 1225922 h 2232109"/>
                  <a:gd name="connsiteX8" fmla="*/ 863783 w 1272228"/>
                  <a:gd name="connsiteY8" fmla="*/ 772768 h 2232109"/>
                  <a:gd name="connsiteX9" fmla="*/ 572930 w 1272228"/>
                  <a:gd name="connsiteY9" fmla="*/ 328356 h 2232109"/>
                  <a:gd name="connsiteX10" fmla="*/ 61187 w 1272228"/>
                  <a:gd name="connsiteY10" fmla="*/ 688418 h 2232109"/>
                  <a:gd name="connsiteX0" fmla="*/ 57887 w 1265088"/>
                  <a:gd name="connsiteY0" fmla="*/ 665353 h 2209044"/>
                  <a:gd name="connsiteX1" fmla="*/ 317668 w 1265088"/>
                  <a:gd name="connsiteY1" fmla="*/ 135420 h 2209044"/>
                  <a:gd name="connsiteX2" fmla="*/ 819834 w 1265088"/>
                  <a:gd name="connsiteY2" fmla="*/ 49774 h 2209044"/>
                  <a:gd name="connsiteX3" fmla="*/ 1265084 w 1265088"/>
                  <a:gd name="connsiteY3" fmla="*/ 798256 h 2209044"/>
                  <a:gd name="connsiteX4" fmla="*/ 811930 w 1265088"/>
                  <a:gd name="connsiteY4" fmla="*/ 1267594 h 2209044"/>
                  <a:gd name="connsiteX5" fmla="*/ 763378 w 1265088"/>
                  <a:gd name="connsiteY5" fmla="*/ 2141533 h 2209044"/>
                  <a:gd name="connsiteX6" fmla="*/ 472065 w 1265088"/>
                  <a:gd name="connsiteY6" fmla="*/ 2044429 h 2209044"/>
                  <a:gd name="connsiteX7" fmla="*/ 455881 w 1265088"/>
                  <a:gd name="connsiteY7" fmla="*/ 1202857 h 2209044"/>
                  <a:gd name="connsiteX8" fmla="*/ 860483 w 1265088"/>
                  <a:gd name="connsiteY8" fmla="*/ 749703 h 2209044"/>
                  <a:gd name="connsiteX9" fmla="*/ 569630 w 1265088"/>
                  <a:gd name="connsiteY9" fmla="*/ 305291 h 2209044"/>
                  <a:gd name="connsiteX10" fmla="*/ 57887 w 1265088"/>
                  <a:gd name="connsiteY10" fmla="*/ 665353 h 2209044"/>
                  <a:gd name="connsiteX0" fmla="*/ 57887 w 1142225"/>
                  <a:gd name="connsiteY0" fmla="*/ 663256 h 2206947"/>
                  <a:gd name="connsiteX1" fmla="*/ 317668 w 1142225"/>
                  <a:gd name="connsiteY1" fmla="*/ 133323 h 2206947"/>
                  <a:gd name="connsiteX2" fmla="*/ 819834 w 1142225"/>
                  <a:gd name="connsiteY2" fmla="*/ 47677 h 2206947"/>
                  <a:gd name="connsiteX3" fmla="*/ 1142219 w 1142225"/>
                  <a:gd name="connsiteY3" fmla="*/ 767805 h 2206947"/>
                  <a:gd name="connsiteX4" fmla="*/ 811930 w 1142225"/>
                  <a:gd name="connsiteY4" fmla="*/ 1265497 h 2206947"/>
                  <a:gd name="connsiteX5" fmla="*/ 763378 w 1142225"/>
                  <a:gd name="connsiteY5" fmla="*/ 2139436 h 2206947"/>
                  <a:gd name="connsiteX6" fmla="*/ 472065 w 1142225"/>
                  <a:gd name="connsiteY6" fmla="*/ 2042332 h 2206947"/>
                  <a:gd name="connsiteX7" fmla="*/ 455881 w 1142225"/>
                  <a:gd name="connsiteY7" fmla="*/ 1200760 h 2206947"/>
                  <a:gd name="connsiteX8" fmla="*/ 860483 w 1142225"/>
                  <a:gd name="connsiteY8" fmla="*/ 747606 h 2206947"/>
                  <a:gd name="connsiteX9" fmla="*/ 569630 w 1142225"/>
                  <a:gd name="connsiteY9" fmla="*/ 303194 h 2206947"/>
                  <a:gd name="connsiteX10" fmla="*/ 57887 w 1142225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60483 w 1180986"/>
                  <a:gd name="connsiteY8" fmla="*/ 74760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9407 w 1144968"/>
                  <a:gd name="connsiteY0" fmla="*/ 659521 h 2203212"/>
                  <a:gd name="connsiteX1" fmla="*/ 319188 w 1144968"/>
                  <a:gd name="connsiteY1" fmla="*/ 129588 h 2203212"/>
                  <a:gd name="connsiteX2" fmla="*/ 901689 w 1144968"/>
                  <a:gd name="connsiteY2" fmla="*/ 48667 h 2203212"/>
                  <a:gd name="connsiteX3" fmla="*/ 1143739 w 1144968"/>
                  <a:gd name="connsiteY3" fmla="*/ 764070 h 2203212"/>
                  <a:gd name="connsiteX4" fmla="*/ 813450 w 1144968"/>
                  <a:gd name="connsiteY4" fmla="*/ 1261762 h 2203212"/>
                  <a:gd name="connsiteX5" fmla="*/ 764898 w 1144968"/>
                  <a:gd name="connsiteY5" fmla="*/ 2135701 h 2203212"/>
                  <a:gd name="connsiteX6" fmla="*/ 473585 w 1144968"/>
                  <a:gd name="connsiteY6" fmla="*/ 2038597 h 2203212"/>
                  <a:gd name="connsiteX7" fmla="*/ 457401 w 1144968"/>
                  <a:gd name="connsiteY7" fmla="*/ 1197025 h 2203212"/>
                  <a:gd name="connsiteX8" fmla="*/ 814747 w 1144968"/>
                  <a:gd name="connsiteY8" fmla="*/ 701341 h 2203212"/>
                  <a:gd name="connsiteX9" fmla="*/ 571150 w 1144968"/>
                  <a:gd name="connsiteY9" fmla="*/ 299459 h 2203212"/>
                  <a:gd name="connsiteX10" fmla="*/ 59407 w 1144968"/>
                  <a:gd name="connsiteY10" fmla="*/ 659521 h 2203212"/>
                  <a:gd name="connsiteX0" fmla="*/ 59407 w 1149200"/>
                  <a:gd name="connsiteY0" fmla="*/ 665819 h 2209510"/>
                  <a:gd name="connsiteX1" fmla="*/ 319188 w 1149200"/>
                  <a:gd name="connsiteY1" fmla="*/ 135886 h 2209510"/>
                  <a:gd name="connsiteX2" fmla="*/ 901689 w 1149200"/>
                  <a:gd name="connsiteY2" fmla="*/ 54965 h 2209510"/>
                  <a:gd name="connsiteX3" fmla="*/ 1143739 w 1149200"/>
                  <a:gd name="connsiteY3" fmla="*/ 770368 h 2209510"/>
                  <a:gd name="connsiteX4" fmla="*/ 813450 w 1149200"/>
                  <a:gd name="connsiteY4" fmla="*/ 1268060 h 2209510"/>
                  <a:gd name="connsiteX5" fmla="*/ 764898 w 1149200"/>
                  <a:gd name="connsiteY5" fmla="*/ 2141999 h 2209510"/>
                  <a:gd name="connsiteX6" fmla="*/ 473585 w 1149200"/>
                  <a:gd name="connsiteY6" fmla="*/ 2044895 h 2209510"/>
                  <a:gd name="connsiteX7" fmla="*/ 457401 w 1149200"/>
                  <a:gd name="connsiteY7" fmla="*/ 1203323 h 2209510"/>
                  <a:gd name="connsiteX8" fmla="*/ 814747 w 1149200"/>
                  <a:gd name="connsiteY8" fmla="*/ 707639 h 2209510"/>
                  <a:gd name="connsiteX9" fmla="*/ 571150 w 1149200"/>
                  <a:gd name="connsiteY9" fmla="*/ 305757 h 2209510"/>
                  <a:gd name="connsiteX10" fmla="*/ 59407 w 1149200"/>
                  <a:gd name="connsiteY10" fmla="*/ 665819 h 2209510"/>
                  <a:gd name="connsiteX0" fmla="*/ 59407 w 1168688"/>
                  <a:gd name="connsiteY0" fmla="*/ 665819 h 2209510"/>
                  <a:gd name="connsiteX1" fmla="*/ 319188 w 1168688"/>
                  <a:gd name="connsiteY1" fmla="*/ 135886 h 2209510"/>
                  <a:gd name="connsiteX2" fmla="*/ 901689 w 1168688"/>
                  <a:gd name="connsiteY2" fmla="*/ 54965 h 2209510"/>
                  <a:gd name="connsiteX3" fmla="*/ 1143739 w 1168688"/>
                  <a:gd name="connsiteY3" fmla="*/ 770368 h 2209510"/>
                  <a:gd name="connsiteX4" fmla="*/ 813450 w 1168688"/>
                  <a:gd name="connsiteY4" fmla="*/ 1268060 h 2209510"/>
                  <a:gd name="connsiteX5" fmla="*/ 764898 w 1168688"/>
                  <a:gd name="connsiteY5" fmla="*/ 2141999 h 2209510"/>
                  <a:gd name="connsiteX6" fmla="*/ 473585 w 1168688"/>
                  <a:gd name="connsiteY6" fmla="*/ 2044895 h 2209510"/>
                  <a:gd name="connsiteX7" fmla="*/ 457401 w 1168688"/>
                  <a:gd name="connsiteY7" fmla="*/ 1203323 h 2209510"/>
                  <a:gd name="connsiteX8" fmla="*/ 814747 w 1168688"/>
                  <a:gd name="connsiteY8" fmla="*/ 707639 h 2209510"/>
                  <a:gd name="connsiteX9" fmla="*/ 571150 w 1168688"/>
                  <a:gd name="connsiteY9" fmla="*/ 305757 h 2209510"/>
                  <a:gd name="connsiteX10" fmla="*/ 59407 w 1168688"/>
                  <a:gd name="connsiteY10" fmla="*/ 665819 h 2209510"/>
                  <a:gd name="connsiteX0" fmla="*/ 59407 w 1168688"/>
                  <a:gd name="connsiteY0" fmla="*/ 665819 h 2209313"/>
                  <a:gd name="connsiteX1" fmla="*/ 319188 w 1168688"/>
                  <a:gd name="connsiteY1" fmla="*/ 135886 h 2209313"/>
                  <a:gd name="connsiteX2" fmla="*/ 901689 w 1168688"/>
                  <a:gd name="connsiteY2" fmla="*/ 54965 h 2209313"/>
                  <a:gd name="connsiteX3" fmla="*/ 1143739 w 1168688"/>
                  <a:gd name="connsiteY3" fmla="*/ 770368 h 2209313"/>
                  <a:gd name="connsiteX4" fmla="*/ 813450 w 1168688"/>
                  <a:gd name="connsiteY4" fmla="*/ 1268060 h 2209313"/>
                  <a:gd name="connsiteX5" fmla="*/ 764898 w 1168688"/>
                  <a:gd name="connsiteY5" fmla="*/ 2141999 h 2209313"/>
                  <a:gd name="connsiteX6" fmla="*/ 473585 w 1168688"/>
                  <a:gd name="connsiteY6" fmla="*/ 2044895 h 2209313"/>
                  <a:gd name="connsiteX7" fmla="*/ 499931 w 1168688"/>
                  <a:gd name="connsiteY7" fmla="*/ 1208048 h 2209313"/>
                  <a:gd name="connsiteX8" fmla="*/ 814747 w 1168688"/>
                  <a:gd name="connsiteY8" fmla="*/ 707639 h 2209313"/>
                  <a:gd name="connsiteX9" fmla="*/ 571150 w 1168688"/>
                  <a:gd name="connsiteY9" fmla="*/ 305757 h 2209313"/>
                  <a:gd name="connsiteX10" fmla="*/ 59407 w 1168688"/>
                  <a:gd name="connsiteY10" fmla="*/ 665819 h 2209313"/>
                  <a:gd name="connsiteX0" fmla="*/ 59407 w 1168688"/>
                  <a:gd name="connsiteY0" fmla="*/ 665819 h 2196644"/>
                  <a:gd name="connsiteX1" fmla="*/ 319188 w 1168688"/>
                  <a:gd name="connsiteY1" fmla="*/ 135886 h 2196644"/>
                  <a:gd name="connsiteX2" fmla="*/ 901689 w 1168688"/>
                  <a:gd name="connsiteY2" fmla="*/ 54965 h 2196644"/>
                  <a:gd name="connsiteX3" fmla="*/ 1143739 w 1168688"/>
                  <a:gd name="connsiteY3" fmla="*/ 770368 h 2196644"/>
                  <a:gd name="connsiteX4" fmla="*/ 813450 w 1168688"/>
                  <a:gd name="connsiteY4" fmla="*/ 1268060 h 2196644"/>
                  <a:gd name="connsiteX5" fmla="*/ 764898 w 1168688"/>
                  <a:gd name="connsiteY5" fmla="*/ 2141999 h 2196644"/>
                  <a:gd name="connsiteX6" fmla="*/ 492488 w 1168688"/>
                  <a:gd name="connsiteY6" fmla="*/ 2007090 h 2196644"/>
                  <a:gd name="connsiteX7" fmla="*/ 499931 w 1168688"/>
                  <a:gd name="connsiteY7" fmla="*/ 1208048 h 2196644"/>
                  <a:gd name="connsiteX8" fmla="*/ 814747 w 1168688"/>
                  <a:gd name="connsiteY8" fmla="*/ 707639 h 2196644"/>
                  <a:gd name="connsiteX9" fmla="*/ 571150 w 1168688"/>
                  <a:gd name="connsiteY9" fmla="*/ 305757 h 2196644"/>
                  <a:gd name="connsiteX10" fmla="*/ 59407 w 1168688"/>
                  <a:gd name="connsiteY10" fmla="*/ 665819 h 2196644"/>
                  <a:gd name="connsiteX0" fmla="*/ 59407 w 1168688"/>
                  <a:gd name="connsiteY0" fmla="*/ 665819 h 2007226"/>
                  <a:gd name="connsiteX1" fmla="*/ 319188 w 1168688"/>
                  <a:gd name="connsiteY1" fmla="*/ 135886 h 2007226"/>
                  <a:gd name="connsiteX2" fmla="*/ 901689 w 1168688"/>
                  <a:gd name="connsiteY2" fmla="*/ 54965 h 2007226"/>
                  <a:gd name="connsiteX3" fmla="*/ 1143739 w 1168688"/>
                  <a:gd name="connsiteY3" fmla="*/ 770368 h 2007226"/>
                  <a:gd name="connsiteX4" fmla="*/ 813450 w 1168688"/>
                  <a:gd name="connsiteY4" fmla="*/ 1268060 h 2007226"/>
                  <a:gd name="connsiteX5" fmla="*/ 492488 w 1168688"/>
                  <a:gd name="connsiteY5" fmla="*/ 2007090 h 2007226"/>
                  <a:gd name="connsiteX6" fmla="*/ 499931 w 1168688"/>
                  <a:gd name="connsiteY6" fmla="*/ 1208048 h 2007226"/>
                  <a:gd name="connsiteX7" fmla="*/ 814747 w 1168688"/>
                  <a:gd name="connsiteY7" fmla="*/ 707639 h 2007226"/>
                  <a:gd name="connsiteX8" fmla="*/ 571150 w 1168688"/>
                  <a:gd name="connsiteY8" fmla="*/ 305757 h 2007226"/>
                  <a:gd name="connsiteX9" fmla="*/ 59407 w 1168688"/>
                  <a:gd name="connsiteY9" fmla="*/ 665819 h 2007226"/>
                  <a:gd name="connsiteX0" fmla="*/ 59407 w 1168688"/>
                  <a:gd name="connsiteY0" fmla="*/ 665819 h 2007128"/>
                  <a:gd name="connsiteX1" fmla="*/ 319188 w 1168688"/>
                  <a:gd name="connsiteY1" fmla="*/ 135886 h 2007128"/>
                  <a:gd name="connsiteX2" fmla="*/ 901689 w 1168688"/>
                  <a:gd name="connsiteY2" fmla="*/ 54965 h 2007128"/>
                  <a:gd name="connsiteX3" fmla="*/ 1143739 w 1168688"/>
                  <a:gd name="connsiteY3" fmla="*/ 770368 h 2007128"/>
                  <a:gd name="connsiteX4" fmla="*/ 813450 w 1168688"/>
                  <a:gd name="connsiteY4" fmla="*/ 1268060 h 2007128"/>
                  <a:gd name="connsiteX5" fmla="*/ 492488 w 1168688"/>
                  <a:gd name="connsiteY5" fmla="*/ 2007090 h 2007128"/>
                  <a:gd name="connsiteX6" fmla="*/ 499931 w 1168688"/>
                  <a:gd name="connsiteY6" fmla="*/ 1208048 h 2007128"/>
                  <a:gd name="connsiteX7" fmla="*/ 814747 w 1168688"/>
                  <a:gd name="connsiteY7" fmla="*/ 707639 h 2007128"/>
                  <a:gd name="connsiteX8" fmla="*/ 571150 w 1168688"/>
                  <a:gd name="connsiteY8" fmla="*/ 305757 h 2007128"/>
                  <a:gd name="connsiteX9" fmla="*/ 59407 w 1168688"/>
                  <a:gd name="connsiteY9" fmla="*/ 665819 h 2007128"/>
                  <a:gd name="connsiteX0" fmla="*/ 59407 w 1168688"/>
                  <a:gd name="connsiteY0" fmla="*/ 665819 h 2106360"/>
                  <a:gd name="connsiteX1" fmla="*/ 319188 w 1168688"/>
                  <a:gd name="connsiteY1" fmla="*/ 135886 h 2106360"/>
                  <a:gd name="connsiteX2" fmla="*/ 901689 w 1168688"/>
                  <a:gd name="connsiteY2" fmla="*/ 54965 h 2106360"/>
                  <a:gd name="connsiteX3" fmla="*/ 1143739 w 1168688"/>
                  <a:gd name="connsiteY3" fmla="*/ 770368 h 2106360"/>
                  <a:gd name="connsiteX4" fmla="*/ 813450 w 1168688"/>
                  <a:gd name="connsiteY4" fmla="*/ 1268060 h 2106360"/>
                  <a:gd name="connsiteX5" fmla="*/ 676786 w 1168688"/>
                  <a:gd name="connsiteY5" fmla="*/ 2106327 h 2106360"/>
                  <a:gd name="connsiteX6" fmla="*/ 499931 w 1168688"/>
                  <a:gd name="connsiteY6" fmla="*/ 1208048 h 2106360"/>
                  <a:gd name="connsiteX7" fmla="*/ 814747 w 1168688"/>
                  <a:gd name="connsiteY7" fmla="*/ 707639 h 2106360"/>
                  <a:gd name="connsiteX8" fmla="*/ 571150 w 1168688"/>
                  <a:gd name="connsiteY8" fmla="*/ 305757 h 2106360"/>
                  <a:gd name="connsiteX9" fmla="*/ 59407 w 1168688"/>
                  <a:gd name="connsiteY9" fmla="*/ 665819 h 2106360"/>
                  <a:gd name="connsiteX0" fmla="*/ 59407 w 1168688"/>
                  <a:gd name="connsiteY0" fmla="*/ 665819 h 2106464"/>
                  <a:gd name="connsiteX1" fmla="*/ 319188 w 1168688"/>
                  <a:gd name="connsiteY1" fmla="*/ 135886 h 2106464"/>
                  <a:gd name="connsiteX2" fmla="*/ 901689 w 1168688"/>
                  <a:gd name="connsiteY2" fmla="*/ 54965 h 2106464"/>
                  <a:gd name="connsiteX3" fmla="*/ 1143739 w 1168688"/>
                  <a:gd name="connsiteY3" fmla="*/ 770368 h 2106464"/>
                  <a:gd name="connsiteX4" fmla="*/ 813450 w 1168688"/>
                  <a:gd name="connsiteY4" fmla="*/ 1268060 h 2106464"/>
                  <a:gd name="connsiteX5" fmla="*/ 676786 w 1168688"/>
                  <a:gd name="connsiteY5" fmla="*/ 2106327 h 2106464"/>
                  <a:gd name="connsiteX6" fmla="*/ 485754 w 1168688"/>
                  <a:gd name="connsiteY6" fmla="*/ 1203323 h 2106464"/>
                  <a:gd name="connsiteX7" fmla="*/ 814747 w 1168688"/>
                  <a:gd name="connsiteY7" fmla="*/ 707639 h 2106464"/>
                  <a:gd name="connsiteX8" fmla="*/ 571150 w 1168688"/>
                  <a:gd name="connsiteY8" fmla="*/ 305757 h 2106464"/>
                  <a:gd name="connsiteX9" fmla="*/ 59407 w 1168688"/>
                  <a:gd name="connsiteY9" fmla="*/ 665819 h 2106464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8"/>
                  <a:gd name="connsiteX1" fmla="*/ 319188 w 1168688"/>
                  <a:gd name="connsiteY1" fmla="*/ 135886 h 2106328"/>
                  <a:gd name="connsiteX2" fmla="*/ 901689 w 1168688"/>
                  <a:gd name="connsiteY2" fmla="*/ 54965 h 2106328"/>
                  <a:gd name="connsiteX3" fmla="*/ 1143739 w 1168688"/>
                  <a:gd name="connsiteY3" fmla="*/ 770368 h 2106328"/>
                  <a:gd name="connsiteX4" fmla="*/ 813450 w 1168688"/>
                  <a:gd name="connsiteY4" fmla="*/ 1268060 h 2106328"/>
                  <a:gd name="connsiteX5" fmla="*/ 676786 w 1168688"/>
                  <a:gd name="connsiteY5" fmla="*/ 2106327 h 2106328"/>
                  <a:gd name="connsiteX6" fmla="*/ 485754 w 1168688"/>
                  <a:gd name="connsiteY6" fmla="*/ 1203323 h 2106328"/>
                  <a:gd name="connsiteX7" fmla="*/ 814747 w 1168688"/>
                  <a:gd name="connsiteY7" fmla="*/ 707639 h 2106328"/>
                  <a:gd name="connsiteX8" fmla="*/ 571150 w 1168688"/>
                  <a:gd name="connsiteY8" fmla="*/ 305757 h 2106328"/>
                  <a:gd name="connsiteX9" fmla="*/ 59407 w 1168688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45600 w 1154881"/>
                  <a:gd name="connsiteY0" fmla="*/ 665819 h 2106328"/>
                  <a:gd name="connsiteX1" fmla="*/ 305381 w 1154881"/>
                  <a:gd name="connsiteY1" fmla="*/ 135886 h 2106328"/>
                  <a:gd name="connsiteX2" fmla="*/ 887882 w 1154881"/>
                  <a:gd name="connsiteY2" fmla="*/ 54965 h 2106328"/>
                  <a:gd name="connsiteX3" fmla="*/ 1129932 w 1154881"/>
                  <a:gd name="connsiteY3" fmla="*/ 770368 h 2106328"/>
                  <a:gd name="connsiteX4" fmla="*/ 799643 w 1154881"/>
                  <a:gd name="connsiteY4" fmla="*/ 1268060 h 2106328"/>
                  <a:gd name="connsiteX5" fmla="*/ 662979 w 1154881"/>
                  <a:gd name="connsiteY5" fmla="*/ 2106327 h 2106328"/>
                  <a:gd name="connsiteX6" fmla="*/ 471947 w 1154881"/>
                  <a:gd name="connsiteY6" fmla="*/ 1203323 h 2106328"/>
                  <a:gd name="connsiteX7" fmla="*/ 800940 w 1154881"/>
                  <a:gd name="connsiteY7" fmla="*/ 707639 h 2106328"/>
                  <a:gd name="connsiteX8" fmla="*/ 576246 w 1154881"/>
                  <a:gd name="connsiteY8" fmla="*/ 324660 h 2106328"/>
                  <a:gd name="connsiteX9" fmla="*/ 45600 w 1154881"/>
                  <a:gd name="connsiteY9" fmla="*/ 665819 h 2106328"/>
                  <a:gd name="connsiteX0" fmla="*/ 80078 w 1189359"/>
                  <a:gd name="connsiteY0" fmla="*/ 665819 h 2106328"/>
                  <a:gd name="connsiteX1" fmla="*/ 339859 w 1189359"/>
                  <a:gd name="connsiteY1" fmla="*/ 135886 h 2106328"/>
                  <a:gd name="connsiteX2" fmla="*/ 922360 w 1189359"/>
                  <a:gd name="connsiteY2" fmla="*/ 54965 h 2106328"/>
                  <a:gd name="connsiteX3" fmla="*/ 1164410 w 1189359"/>
                  <a:gd name="connsiteY3" fmla="*/ 770368 h 2106328"/>
                  <a:gd name="connsiteX4" fmla="*/ 834121 w 1189359"/>
                  <a:gd name="connsiteY4" fmla="*/ 1268060 h 2106328"/>
                  <a:gd name="connsiteX5" fmla="*/ 697457 w 1189359"/>
                  <a:gd name="connsiteY5" fmla="*/ 2106327 h 2106328"/>
                  <a:gd name="connsiteX6" fmla="*/ 506425 w 1189359"/>
                  <a:gd name="connsiteY6" fmla="*/ 1203323 h 2106328"/>
                  <a:gd name="connsiteX7" fmla="*/ 835418 w 1189359"/>
                  <a:gd name="connsiteY7" fmla="*/ 707639 h 2106328"/>
                  <a:gd name="connsiteX8" fmla="*/ 610724 w 1189359"/>
                  <a:gd name="connsiteY8" fmla="*/ 324660 h 2106328"/>
                  <a:gd name="connsiteX9" fmla="*/ 80078 w 1189359"/>
                  <a:gd name="connsiteY9" fmla="*/ 665819 h 2106328"/>
                  <a:gd name="connsiteX0" fmla="*/ 58771 w 1168052"/>
                  <a:gd name="connsiteY0" fmla="*/ 665819 h 2106328"/>
                  <a:gd name="connsiteX1" fmla="*/ 318552 w 1168052"/>
                  <a:gd name="connsiteY1" fmla="*/ 135886 h 2106328"/>
                  <a:gd name="connsiteX2" fmla="*/ 901053 w 1168052"/>
                  <a:gd name="connsiteY2" fmla="*/ 54965 h 2106328"/>
                  <a:gd name="connsiteX3" fmla="*/ 1143103 w 1168052"/>
                  <a:gd name="connsiteY3" fmla="*/ 770368 h 2106328"/>
                  <a:gd name="connsiteX4" fmla="*/ 812814 w 1168052"/>
                  <a:gd name="connsiteY4" fmla="*/ 1268060 h 2106328"/>
                  <a:gd name="connsiteX5" fmla="*/ 676150 w 1168052"/>
                  <a:gd name="connsiteY5" fmla="*/ 2106327 h 2106328"/>
                  <a:gd name="connsiteX6" fmla="*/ 485118 w 1168052"/>
                  <a:gd name="connsiteY6" fmla="*/ 1203323 h 2106328"/>
                  <a:gd name="connsiteX7" fmla="*/ 814111 w 1168052"/>
                  <a:gd name="connsiteY7" fmla="*/ 707639 h 2106328"/>
                  <a:gd name="connsiteX8" fmla="*/ 589417 w 1168052"/>
                  <a:gd name="connsiteY8" fmla="*/ 324660 h 2106328"/>
                  <a:gd name="connsiteX9" fmla="*/ 58771 w 1168052"/>
                  <a:gd name="connsiteY9" fmla="*/ 665819 h 2106328"/>
                  <a:gd name="connsiteX0" fmla="*/ 15750 w 1114100"/>
                  <a:gd name="connsiteY0" fmla="*/ 664329 h 2104838"/>
                  <a:gd name="connsiteX1" fmla="*/ 204647 w 1114100"/>
                  <a:gd name="connsiteY1" fmla="*/ 120219 h 2104838"/>
                  <a:gd name="connsiteX2" fmla="*/ 858032 w 1114100"/>
                  <a:gd name="connsiteY2" fmla="*/ 53475 h 2104838"/>
                  <a:gd name="connsiteX3" fmla="*/ 1100082 w 1114100"/>
                  <a:gd name="connsiteY3" fmla="*/ 768878 h 2104838"/>
                  <a:gd name="connsiteX4" fmla="*/ 769793 w 1114100"/>
                  <a:gd name="connsiteY4" fmla="*/ 1266570 h 2104838"/>
                  <a:gd name="connsiteX5" fmla="*/ 633129 w 1114100"/>
                  <a:gd name="connsiteY5" fmla="*/ 2104837 h 2104838"/>
                  <a:gd name="connsiteX6" fmla="*/ 442097 w 1114100"/>
                  <a:gd name="connsiteY6" fmla="*/ 1201833 h 2104838"/>
                  <a:gd name="connsiteX7" fmla="*/ 771090 w 1114100"/>
                  <a:gd name="connsiteY7" fmla="*/ 706149 h 2104838"/>
                  <a:gd name="connsiteX8" fmla="*/ 546396 w 1114100"/>
                  <a:gd name="connsiteY8" fmla="*/ 323170 h 2104838"/>
                  <a:gd name="connsiteX9" fmla="*/ 15750 w 1114100"/>
                  <a:gd name="connsiteY9" fmla="*/ 664329 h 2104838"/>
                  <a:gd name="connsiteX0" fmla="*/ 38432 w 1136782"/>
                  <a:gd name="connsiteY0" fmla="*/ 679902 h 2120411"/>
                  <a:gd name="connsiteX1" fmla="*/ 227329 w 1136782"/>
                  <a:gd name="connsiteY1" fmla="*/ 135792 h 2120411"/>
                  <a:gd name="connsiteX2" fmla="*/ 880714 w 1136782"/>
                  <a:gd name="connsiteY2" fmla="*/ 69048 h 2120411"/>
                  <a:gd name="connsiteX3" fmla="*/ 1122764 w 1136782"/>
                  <a:gd name="connsiteY3" fmla="*/ 784451 h 2120411"/>
                  <a:gd name="connsiteX4" fmla="*/ 792475 w 1136782"/>
                  <a:gd name="connsiteY4" fmla="*/ 1282143 h 2120411"/>
                  <a:gd name="connsiteX5" fmla="*/ 655811 w 1136782"/>
                  <a:gd name="connsiteY5" fmla="*/ 2120410 h 2120411"/>
                  <a:gd name="connsiteX6" fmla="*/ 464779 w 1136782"/>
                  <a:gd name="connsiteY6" fmla="*/ 1217406 h 2120411"/>
                  <a:gd name="connsiteX7" fmla="*/ 793772 w 1136782"/>
                  <a:gd name="connsiteY7" fmla="*/ 721722 h 2120411"/>
                  <a:gd name="connsiteX8" fmla="*/ 569078 w 1136782"/>
                  <a:gd name="connsiteY8" fmla="*/ 338743 h 2120411"/>
                  <a:gd name="connsiteX9" fmla="*/ 38432 w 1136782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9779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25696"/>
                  <a:gd name="connsiteY0" fmla="*/ 678904 h 2119414"/>
                  <a:gd name="connsiteX1" fmla="*/ 273336 w 1125696"/>
                  <a:gd name="connsiteY1" fmla="*/ 134794 h 2119414"/>
                  <a:gd name="connsiteX2" fmla="*/ 926721 w 1125696"/>
                  <a:gd name="connsiteY2" fmla="*/ 68050 h 2119414"/>
                  <a:gd name="connsiteX3" fmla="*/ 1107339 w 1125696"/>
                  <a:gd name="connsiteY3" fmla="*/ 769277 h 2119414"/>
                  <a:gd name="connsiteX4" fmla="*/ 838482 w 1125696"/>
                  <a:gd name="connsiteY4" fmla="*/ 1281145 h 2119414"/>
                  <a:gd name="connsiteX5" fmla="*/ 701818 w 1125696"/>
                  <a:gd name="connsiteY5" fmla="*/ 2119412 h 2119414"/>
                  <a:gd name="connsiteX6" fmla="*/ 510786 w 1125696"/>
                  <a:gd name="connsiteY6" fmla="*/ 1216408 h 2119414"/>
                  <a:gd name="connsiteX7" fmla="*/ 830328 w 1125696"/>
                  <a:gd name="connsiteY7" fmla="*/ 720724 h 2119414"/>
                  <a:gd name="connsiteX8" fmla="*/ 615085 w 1125696"/>
                  <a:gd name="connsiteY8" fmla="*/ 337745 h 2119414"/>
                  <a:gd name="connsiteX9" fmla="*/ 84439 w 1125696"/>
                  <a:gd name="connsiteY9" fmla="*/ 678904 h 2119414"/>
                  <a:gd name="connsiteX0" fmla="*/ 84439 w 1110643"/>
                  <a:gd name="connsiteY0" fmla="*/ 678904 h 2119511"/>
                  <a:gd name="connsiteX1" fmla="*/ 273336 w 1110643"/>
                  <a:gd name="connsiteY1" fmla="*/ 134794 h 2119511"/>
                  <a:gd name="connsiteX2" fmla="*/ 926721 w 1110643"/>
                  <a:gd name="connsiteY2" fmla="*/ 68050 h 2119511"/>
                  <a:gd name="connsiteX3" fmla="*/ 1107339 w 1110643"/>
                  <a:gd name="connsiteY3" fmla="*/ 769277 h 2119511"/>
                  <a:gd name="connsiteX4" fmla="*/ 814854 w 1110643"/>
                  <a:gd name="connsiteY4" fmla="*/ 1271694 h 2119511"/>
                  <a:gd name="connsiteX5" fmla="*/ 701818 w 1110643"/>
                  <a:gd name="connsiteY5" fmla="*/ 2119412 h 2119511"/>
                  <a:gd name="connsiteX6" fmla="*/ 510786 w 1110643"/>
                  <a:gd name="connsiteY6" fmla="*/ 1216408 h 2119511"/>
                  <a:gd name="connsiteX7" fmla="*/ 830328 w 1110643"/>
                  <a:gd name="connsiteY7" fmla="*/ 720724 h 2119511"/>
                  <a:gd name="connsiteX8" fmla="*/ 615085 w 1110643"/>
                  <a:gd name="connsiteY8" fmla="*/ 337745 h 2119511"/>
                  <a:gd name="connsiteX9" fmla="*/ 84439 w 1110643"/>
                  <a:gd name="connsiteY9" fmla="*/ 678904 h 2119511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514"/>
                  <a:gd name="connsiteX1" fmla="*/ 273336 w 1110643"/>
                  <a:gd name="connsiteY1" fmla="*/ 134794 h 2119514"/>
                  <a:gd name="connsiteX2" fmla="*/ 926721 w 1110643"/>
                  <a:gd name="connsiteY2" fmla="*/ 68050 h 2119514"/>
                  <a:gd name="connsiteX3" fmla="*/ 1107339 w 1110643"/>
                  <a:gd name="connsiteY3" fmla="*/ 769277 h 2119514"/>
                  <a:gd name="connsiteX4" fmla="*/ 814854 w 1110643"/>
                  <a:gd name="connsiteY4" fmla="*/ 1271694 h 2119514"/>
                  <a:gd name="connsiteX5" fmla="*/ 701818 w 1110643"/>
                  <a:gd name="connsiteY5" fmla="*/ 2119412 h 2119514"/>
                  <a:gd name="connsiteX6" fmla="*/ 510786 w 1110643"/>
                  <a:gd name="connsiteY6" fmla="*/ 1216408 h 2119514"/>
                  <a:gd name="connsiteX7" fmla="*/ 830328 w 1110643"/>
                  <a:gd name="connsiteY7" fmla="*/ 720724 h 2119514"/>
                  <a:gd name="connsiteX8" fmla="*/ 615085 w 1110643"/>
                  <a:gd name="connsiteY8" fmla="*/ 337745 h 2119514"/>
                  <a:gd name="connsiteX9" fmla="*/ 84439 w 1110643"/>
                  <a:gd name="connsiteY9" fmla="*/ 678904 h 2119514"/>
                  <a:gd name="connsiteX0" fmla="*/ 37739 w 1063943"/>
                  <a:gd name="connsiteY0" fmla="*/ 678904 h 2119514"/>
                  <a:gd name="connsiteX1" fmla="*/ 226636 w 1063943"/>
                  <a:gd name="connsiteY1" fmla="*/ 134794 h 2119514"/>
                  <a:gd name="connsiteX2" fmla="*/ 880021 w 1063943"/>
                  <a:gd name="connsiteY2" fmla="*/ 68050 h 2119514"/>
                  <a:gd name="connsiteX3" fmla="*/ 1060639 w 1063943"/>
                  <a:gd name="connsiteY3" fmla="*/ 769277 h 2119514"/>
                  <a:gd name="connsiteX4" fmla="*/ 768154 w 1063943"/>
                  <a:gd name="connsiteY4" fmla="*/ 1271694 h 2119514"/>
                  <a:gd name="connsiteX5" fmla="*/ 655118 w 1063943"/>
                  <a:gd name="connsiteY5" fmla="*/ 2119412 h 2119514"/>
                  <a:gd name="connsiteX6" fmla="*/ 464086 w 1063943"/>
                  <a:gd name="connsiteY6" fmla="*/ 1216408 h 2119514"/>
                  <a:gd name="connsiteX7" fmla="*/ 783628 w 1063943"/>
                  <a:gd name="connsiteY7" fmla="*/ 720724 h 2119514"/>
                  <a:gd name="connsiteX8" fmla="*/ 558934 w 1063943"/>
                  <a:gd name="connsiteY8" fmla="*/ 299940 h 2119514"/>
                  <a:gd name="connsiteX9" fmla="*/ 37739 w 1063943"/>
                  <a:gd name="connsiteY9" fmla="*/ 678904 h 2119514"/>
                  <a:gd name="connsiteX0" fmla="*/ 53784 w 1080236"/>
                  <a:gd name="connsiteY0" fmla="*/ 648537 h 2089147"/>
                  <a:gd name="connsiteX1" fmla="*/ 204876 w 1080236"/>
                  <a:gd name="connsiteY1" fmla="*/ 189487 h 2089147"/>
                  <a:gd name="connsiteX2" fmla="*/ 896066 w 1080236"/>
                  <a:gd name="connsiteY2" fmla="*/ 37683 h 2089147"/>
                  <a:gd name="connsiteX3" fmla="*/ 1076684 w 1080236"/>
                  <a:gd name="connsiteY3" fmla="*/ 738910 h 2089147"/>
                  <a:gd name="connsiteX4" fmla="*/ 784199 w 1080236"/>
                  <a:gd name="connsiteY4" fmla="*/ 1241327 h 2089147"/>
                  <a:gd name="connsiteX5" fmla="*/ 671163 w 1080236"/>
                  <a:gd name="connsiteY5" fmla="*/ 2089045 h 2089147"/>
                  <a:gd name="connsiteX6" fmla="*/ 480131 w 1080236"/>
                  <a:gd name="connsiteY6" fmla="*/ 1186041 h 2089147"/>
                  <a:gd name="connsiteX7" fmla="*/ 799673 w 1080236"/>
                  <a:gd name="connsiteY7" fmla="*/ 690357 h 2089147"/>
                  <a:gd name="connsiteX8" fmla="*/ 574979 w 1080236"/>
                  <a:gd name="connsiteY8" fmla="*/ 269573 h 2089147"/>
                  <a:gd name="connsiteX9" fmla="*/ 53784 w 1080236"/>
                  <a:gd name="connsiteY9" fmla="*/ 648537 h 2089147"/>
                  <a:gd name="connsiteX0" fmla="*/ 20266 w 1043242"/>
                  <a:gd name="connsiteY0" fmla="*/ 644578 h 2085188"/>
                  <a:gd name="connsiteX1" fmla="*/ 171358 w 1043242"/>
                  <a:gd name="connsiteY1" fmla="*/ 185528 h 2085188"/>
                  <a:gd name="connsiteX2" fmla="*/ 772762 w 1043242"/>
                  <a:gd name="connsiteY2" fmla="*/ 28998 h 2085188"/>
                  <a:gd name="connsiteX3" fmla="*/ 1043166 w 1043242"/>
                  <a:gd name="connsiteY3" fmla="*/ 734951 h 2085188"/>
                  <a:gd name="connsiteX4" fmla="*/ 750681 w 1043242"/>
                  <a:gd name="connsiteY4" fmla="*/ 1237368 h 2085188"/>
                  <a:gd name="connsiteX5" fmla="*/ 637645 w 1043242"/>
                  <a:gd name="connsiteY5" fmla="*/ 2085086 h 2085188"/>
                  <a:gd name="connsiteX6" fmla="*/ 446613 w 1043242"/>
                  <a:gd name="connsiteY6" fmla="*/ 1182082 h 2085188"/>
                  <a:gd name="connsiteX7" fmla="*/ 766155 w 1043242"/>
                  <a:gd name="connsiteY7" fmla="*/ 686398 h 2085188"/>
                  <a:gd name="connsiteX8" fmla="*/ 541461 w 1043242"/>
                  <a:gd name="connsiteY8" fmla="*/ 265614 h 2085188"/>
                  <a:gd name="connsiteX9" fmla="*/ 20266 w 1043242"/>
                  <a:gd name="connsiteY9" fmla="*/ 644578 h 2085188"/>
                  <a:gd name="connsiteX0" fmla="*/ 20266 w 1043242"/>
                  <a:gd name="connsiteY0" fmla="*/ 644578 h 2085189"/>
                  <a:gd name="connsiteX1" fmla="*/ 171358 w 1043242"/>
                  <a:gd name="connsiteY1" fmla="*/ 185528 h 2085189"/>
                  <a:gd name="connsiteX2" fmla="*/ 772762 w 1043242"/>
                  <a:gd name="connsiteY2" fmla="*/ 28998 h 2085189"/>
                  <a:gd name="connsiteX3" fmla="*/ 1043166 w 1043242"/>
                  <a:gd name="connsiteY3" fmla="*/ 734951 h 2085189"/>
                  <a:gd name="connsiteX4" fmla="*/ 750681 w 1043242"/>
                  <a:gd name="connsiteY4" fmla="*/ 1237368 h 2085189"/>
                  <a:gd name="connsiteX5" fmla="*/ 637645 w 1043242"/>
                  <a:gd name="connsiteY5" fmla="*/ 2085086 h 2085189"/>
                  <a:gd name="connsiteX6" fmla="*/ 446613 w 1043242"/>
                  <a:gd name="connsiteY6" fmla="*/ 1182082 h 2085189"/>
                  <a:gd name="connsiteX7" fmla="*/ 723625 w 1043242"/>
                  <a:gd name="connsiteY7" fmla="*/ 634417 h 2085189"/>
                  <a:gd name="connsiteX8" fmla="*/ 541461 w 1043242"/>
                  <a:gd name="connsiteY8" fmla="*/ 265614 h 2085189"/>
                  <a:gd name="connsiteX9" fmla="*/ 20266 w 1043242"/>
                  <a:gd name="connsiteY9" fmla="*/ 644578 h 2085189"/>
                  <a:gd name="connsiteX0" fmla="*/ 20266 w 1043242"/>
                  <a:gd name="connsiteY0" fmla="*/ 644578 h 2085311"/>
                  <a:gd name="connsiteX1" fmla="*/ 171358 w 1043242"/>
                  <a:gd name="connsiteY1" fmla="*/ 185528 h 2085311"/>
                  <a:gd name="connsiteX2" fmla="*/ 772762 w 1043242"/>
                  <a:gd name="connsiteY2" fmla="*/ 28998 h 2085311"/>
                  <a:gd name="connsiteX3" fmla="*/ 1043166 w 1043242"/>
                  <a:gd name="connsiteY3" fmla="*/ 734951 h 2085311"/>
                  <a:gd name="connsiteX4" fmla="*/ 750681 w 1043242"/>
                  <a:gd name="connsiteY4" fmla="*/ 1237368 h 2085311"/>
                  <a:gd name="connsiteX5" fmla="*/ 637645 w 1043242"/>
                  <a:gd name="connsiteY5" fmla="*/ 2085086 h 2085311"/>
                  <a:gd name="connsiteX6" fmla="*/ 385181 w 1043242"/>
                  <a:gd name="connsiteY6" fmla="*/ 1153728 h 2085311"/>
                  <a:gd name="connsiteX7" fmla="*/ 723625 w 1043242"/>
                  <a:gd name="connsiteY7" fmla="*/ 634417 h 2085311"/>
                  <a:gd name="connsiteX8" fmla="*/ 541461 w 1043242"/>
                  <a:gd name="connsiteY8" fmla="*/ 265614 h 2085311"/>
                  <a:gd name="connsiteX9" fmla="*/ 20266 w 1043242"/>
                  <a:gd name="connsiteY9" fmla="*/ 644578 h 2085311"/>
                  <a:gd name="connsiteX0" fmla="*/ 20266 w 1043766"/>
                  <a:gd name="connsiteY0" fmla="*/ 644578 h 2085311"/>
                  <a:gd name="connsiteX1" fmla="*/ 171358 w 1043766"/>
                  <a:gd name="connsiteY1" fmla="*/ 185528 h 2085311"/>
                  <a:gd name="connsiteX2" fmla="*/ 772762 w 1043766"/>
                  <a:gd name="connsiteY2" fmla="*/ 28998 h 2085311"/>
                  <a:gd name="connsiteX3" fmla="*/ 1043166 w 1043766"/>
                  <a:gd name="connsiteY3" fmla="*/ 734951 h 2085311"/>
                  <a:gd name="connsiteX4" fmla="*/ 708151 w 1043766"/>
                  <a:gd name="connsiteY4" fmla="*/ 1237368 h 2085311"/>
                  <a:gd name="connsiteX5" fmla="*/ 637645 w 1043766"/>
                  <a:gd name="connsiteY5" fmla="*/ 2085086 h 2085311"/>
                  <a:gd name="connsiteX6" fmla="*/ 385181 w 1043766"/>
                  <a:gd name="connsiteY6" fmla="*/ 1153728 h 2085311"/>
                  <a:gd name="connsiteX7" fmla="*/ 723625 w 1043766"/>
                  <a:gd name="connsiteY7" fmla="*/ 634417 h 2085311"/>
                  <a:gd name="connsiteX8" fmla="*/ 541461 w 1043766"/>
                  <a:gd name="connsiteY8" fmla="*/ 265614 h 2085311"/>
                  <a:gd name="connsiteX9" fmla="*/ 20266 w 1043766"/>
                  <a:gd name="connsiteY9" fmla="*/ 644578 h 2085311"/>
                  <a:gd name="connsiteX0" fmla="*/ 20266 w 1001426"/>
                  <a:gd name="connsiteY0" fmla="*/ 643310 h 2084044"/>
                  <a:gd name="connsiteX1" fmla="*/ 171358 w 1001426"/>
                  <a:gd name="connsiteY1" fmla="*/ 184260 h 2084044"/>
                  <a:gd name="connsiteX2" fmla="*/ 772762 w 1001426"/>
                  <a:gd name="connsiteY2" fmla="*/ 27730 h 2084044"/>
                  <a:gd name="connsiteX3" fmla="*/ 1000636 w 1001426"/>
                  <a:gd name="connsiteY3" fmla="*/ 714781 h 2084044"/>
                  <a:gd name="connsiteX4" fmla="*/ 708151 w 1001426"/>
                  <a:gd name="connsiteY4" fmla="*/ 1236100 h 2084044"/>
                  <a:gd name="connsiteX5" fmla="*/ 637645 w 1001426"/>
                  <a:gd name="connsiteY5" fmla="*/ 2083818 h 2084044"/>
                  <a:gd name="connsiteX6" fmla="*/ 385181 w 1001426"/>
                  <a:gd name="connsiteY6" fmla="*/ 1152460 h 2084044"/>
                  <a:gd name="connsiteX7" fmla="*/ 723625 w 1001426"/>
                  <a:gd name="connsiteY7" fmla="*/ 633149 h 2084044"/>
                  <a:gd name="connsiteX8" fmla="*/ 541461 w 1001426"/>
                  <a:gd name="connsiteY8" fmla="*/ 264346 h 2084044"/>
                  <a:gd name="connsiteX9" fmla="*/ 20266 w 1001426"/>
                  <a:gd name="connsiteY9" fmla="*/ 643310 h 2084044"/>
                  <a:gd name="connsiteX0" fmla="*/ 20266 w 1001426"/>
                  <a:gd name="connsiteY0" fmla="*/ 643310 h 2036803"/>
                  <a:gd name="connsiteX1" fmla="*/ 171358 w 1001426"/>
                  <a:gd name="connsiteY1" fmla="*/ 184260 h 2036803"/>
                  <a:gd name="connsiteX2" fmla="*/ 772762 w 1001426"/>
                  <a:gd name="connsiteY2" fmla="*/ 27730 h 2036803"/>
                  <a:gd name="connsiteX3" fmla="*/ 1000636 w 1001426"/>
                  <a:gd name="connsiteY3" fmla="*/ 714781 h 2036803"/>
                  <a:gd name="connsiteX4" fmla="*/ 708151 w 1001426"/>
                  <a:gd name="connsiteY4" fmla="*/ 1236100 h 2036803"/>
                  <a:gd name="connsiteX5" fmla="*/ 552584 w 1001426"/>
                  <a:gd name="connsiteY5" fmla="*/ 2036562 h 2036803"/>
                  <a:gd name="connsiteX6" fmla="*/ 385181 w 1001426"/>
                  <a:gd name="connsiteY6" fmla="*/ 1152460 h 2036803"/>
                  <a:gd name="connsiteX7" fmla="*/ 723625 w 1001426"/>
                  <a:gd name="connsiteY7" fmla="*/ 633149 h 2036803"/>
                  <a:gd name="connsiteX8" fmla="*/ 541461 w 1001426"/>
                  <a:gd name="connsiteY8" fmla="*/ 264346 h 2036803"/>
                  <a:gd name="connsiteX9" fmla="*/ 20266 w 1001426"/>
                  <a:gd name="connsiteY9" fmla="*/ 643310 h 2036803"/>
                  <a:gd name="connsiteX0" fmla="*/ 20266 w 1001426"/>
                  <a:gd name="connsiteY0" fmla="*/ 643310 h 2036792"/>
                  <a:gd name="connsiteX1" fmla="*/ 171358 w 1001426"/>
                  <a:gd name="connsiteY1" fmla="*/ 184260 h 2036792"/>
                  <a:gd name="connsiteX2" fmla="*/ 772762 w 1001426"/>
                  <a:gd name="connsiteY2" fmla="*/ 27730 h 2036792"/>
                  <a:gd name="connsiteX3" fmla="*/ 1000636 w 1001426"/>
                  <a:gd name="connsiteY3" fmla="*/ 714781 h 2036792"/>
                  <a:gd name="connsiteX4" fmla="*/ 708151 w 1001426"/>
                  <a:gd name="connsiteY4" fmla="*/ 1236100 h 2036792"/>
                  <a:gd name="connsiteX5" fmla="*/ 552584 w 1001426"/>
                  <a:gd name="connsiteY5" fmla="*/ 2036562 h 2036792"/>
                  <a:gd name="connsiteX6" fmla="*/ 385181 w 1001426"/>
                  <a:gd name="connsiteY6" fmla="*/ 1152460 h 2036792"/>
                  <a:gd name="connsiteX7" fmla="*/ 723625 w 1001426"/>
                  <a:gd name="connsiteY7" fmla="*/ 633149 h 2036792"/>
                  <a:gd name="connsiteX8" fmla="*/ 541461 w 1001426"/>
                  <a:gd name="connsiteY8" fmla="*/ 264346 h 2036792"/>
                  <a:gd name="connsiteX9" fmla="*/ 20266 w 1001426"/>
                  <a:gd name="connsiteY9" fmla="*/ 643310 h 2036792"/>
                  <a:gd name="connsiteX0" fmla="*/ 48118 w 1029278"/>
                  <a:gd name="connsiteY0" fmla="*/ 643310 h 2036792"/>
                  <a:gd name="connsiteX1" fmla="*/ 199210 w 1029278"/>
                  <a:gd name="connsiteY1" fmla="*/ 184260 h 2036792"/>
                  <a:gd name="connsiteX2" fmla="*/ 800614 w 1029278"/>
                  <a:gd name="connsiteY2" fmla="*/ 27730 h 2036792"/>
                  <a:gd name="connsiteX3" fmla="*/ 1028488 w 1029278"/>
                  <a:gd name="connsiteY3" fmla="*/ 714781 h 2036792"/>
                  <a:gd name="connsiteX4" fmla="*/ 736003 w 1029278"/>
                  <a:gd name="connsiteY4" fmla="*/ 1236100 h 2036792"/>
                  <a:gd name="connsiteX5" fmla="*/ 580436 w 1029278"/>
                  <a:gd name="connsiteY5" fmla="*/ 2036562 h 2036792"/>
                  <a:gd name="connsiteX6" fmla="*/ 413033 w 1029278"/>
                  <a:gd name="connsiteY6" fmla="*/ 1152460 h 2036792"/>
                  <a:gd name="connsiteX7" fmla="*/ 751477 w 1029278"/>
                  <a:gd name="connsiteY7" fmla="*/ 633149 h 2036792"/>
                  <a:gd name="connsiteX8" fmla="*/ 569313 w 1029278"/>
                  <a:gd name="connsiteY8" fmla="*/ 264346 h 2036792"/>
                  <a:gd name="connsiteX9" fmla="*/ 48118 w 1029278"/>
                  <a:gd name="connsiteY9" fmla="*/ 643310 h 2036792"/>
                  <a:gd name="connsiteX0" fmla="*/ 48118 w 1032628"/>
                  <a:gd name="connsiteY0" fmla="*/ 634033 h 2027515"/>
                  <a:gd name="connsiteX1" fmla="*/ 199210 w 1032628"/>
                  <a:gd name="connsiteY1" fmla="*/ 174983 h 2027515"/>
                  <a:gd name="connsiteX2" fmla="*/ 800614 w 1032628"/>
                  <a:gd name="connsiteY2" fmla="*/ 18453 h 2027515"/>
                  <a:gd name="connsiteX3" fmla="*/ 1028488 w 1032628"/>
                  <a:gd name="connsiteY3" fmla="*/ 705504 h 2027515"/>
                  <a:gd name="connsiteX4" fmla="*/ 736003 w 1032628"/>
                  <a:gd name="connsiteY4" fmla="*/ 1226823 h 2027515"/>
                  <a:gd name="connsiteX5" fmla="*/ 580436 w 1032628"/>
                  <a:gd name="connsiteY5" fmla="*/ 2027285 h 2027515"/>
                  <a:gd name="connsiteX6" fmla="*/ 413033 w 1032628"/>
                  <a:gd name="connsiteY6" fmla="*/ 1143183 h 2027515"/>
                  <a:gd name="connsiteX7" fmla="*/ 751477 w 1032628"/>
                  <a:gd name="connsiteY7" fmla="*/ 623872 h 2027515"/>
                  <a:gd name="connsiteX8" fmla="*/ 569313 w 1032628"/>
                  <a:gd name="connsiteY8" fmla="*/ 255069 h 2027515"/>
                  <a:gd name="connsiteX9" fmla="*/ 48118 w 1032628"/>
                  <a:gd name="connsiteY9" fmla="*/ 634033 h 2027515"/>
                  <a:gd name="connsiteX0" fmla="*/ 48738 w 1038254"/>
                  <a:gd name="connsiteY0" fmla="*/ 664626 h 2058108"/>
                  <a:gd name="connsiteX1" fmla="*/ 199830 w 1038254"/>
                  <a:gd name="connsiteY1" fmla="*/ 205576 h 2058108"/>
                  <a:gd name="connsiteX2" fmla="*/ 824862 w 1038254"/>
                  <a:gd name="connsiteY2" fmla="*/ 15967 h 2058108"/>
                  <a:gd name="connsiteX3" fmla="*/ 1029108 w 1038254"/>
                  <a:gd name="connsiteY3" fmla="*/ 736097 h 2058108"/>
                  <a:gd name="connsiteX4" fmla="*/ 736623 w 1038254"/>
                  <a:gd name="connsiteY4" fmla="*/ 1257416 h 2058108"/>
                  <a:gd name="connsiteX5" fmla="*/ 581056 w 1038254"/>
                  <a:gd name="connsiteY5" fmla="*/ 2057878 h 2058108"/>
                  <a:gd name="connsiteX6" fmla="*/ 413653 w 1038254"/>
                  <a:gd name="connsiteY6" fmla="*/ 1173776 h 2058108"/>
                  <a:gd name="connsiteX7" fmla="*/ 752097 w 1038254"/>
                  <a:gd name="connsiteY7" fmla="*/ 654465 h 2058108"/>
                  <a:gd name="connsiteX8" fmla="*/ 569933 w 1038254"/>
                  <a:gd name="connsiteY8" fmla="*/ 285662 h 2058108"/>
                  <a:gd name="connsiteX9" fmla="*/ 48738 w 1038254"/>
                  <a:gd name="connsiteY9" fmla="*/ 664626 h 2058108"/>
                  <a:gd name="connsiteX0" fmla="*/ 50015 w 1055994"/>
                  <a:gd name="connsiteY0" fmla="*/ 600135 h 1993617"/>
                  <a:gd name="connsiteX1" fmla="*/ 201107 w 1055994"/>
                  <a:gd name="connsiteY1" fmla="*/ 141085 h 1993617"/>
                  <a:gd name="connsiteX2" fmla="*/ 873395 w 1055994"/>
                  <a:gd name="connsiteY2" fmla="*/ 22359 h 1993617"/>
                  <a:gd name="connsiteX3" fmla="*/ 1030385 w 1055994"/>
                  <a:gd name="connsiteY3" fmla="*/ 671606 h 1993617"/>
                  <a:gd name="connsiteX4" fmla="*/ 737900 w 1055994"/>
                  <a:gd name="connsiteY4" fmla="*/ 1192925 h 1993617"/>
                  <a:gd name="connsiteX5" fmla="*/ 582333 w 1055994"/>
                  <a:gd name="connsiteY5" fmla="*/ 1993387 h 1993617"/>
                  <a:gd name="connsiteX6" fmla="*/ 414930 w 1055994"/>
                  <a:gd name="connsiteY6" fmla="*/ 1109285 h 1993617"/>
                  <a:gd name="connsiteX7" fmla="*/ 753374 w 1055994"/>
                  <a:gd name="connsiteY7" fmla="*/ 589974 h 1993617"/>
                  <a:gd name="connsiteX8" fmla="*/ 571210 w 1055994"/>
                  <a:gd name="connsiteY8" fmla="*/ 221171 h 1993617"/>
                  <a:gd name="connsiteX9" fmla="*/ 50015 w 1055994"/>
                  <a:gd name="connsiteY9" fmla="*/ 600135 h 1993617"/>
                  <a:gd name="connsiteX0" fmla="*/ 50015 w 1060284"/>
                  <a:gd name="connsiteY0" fmla="*/ 628403 h 2021885"/>
                  <a:gd name="connsiteX1" fmla="*/ 201107 w 1060284"/>
                  <a:gd name="connsiteY1" fmla="*/ 169353 h 2021885"/>
                  <a:gd name="connsiteX2" fmla="*/ 873395 w 1060284"/>
                  <a:gd name="connsiteY2" fmla="*/ 50627 h 2021885"/>
                  <a:gd name="connsiteX3" fmla="*/ 1030385 w 1060284"/>
                  <a:gd name="connsiteY3" fmla="*/ 699874 h 2021885"/>
                  <a:gd name="connsiteX4" fmla="*/ 737900 w 1060284"/>
                  <a:gd name="connsiteY4" fmla="*/ 1221193 h 2021885"/>
                  <a:gd name="connsiteX5" fmla="*/ 582333 w 1060284"/>
                  <a:gd name="connsiteY5" fmla="*/ 2021655 h 2021885"/>
                  <a:gd name="connsiteX6" fmla="*/ 414930 w 1060284"/>
                  <a:gd name="connsiteY6" fmla="*/ 1137553 h 2021885"/>
                  <a:gd name="connsiteX7" fmla="*/ 753374 w 1060284"/>
                  <a:gd name="connsiteY7" fmla="*/ 618242 h 2021885"/>
                  <a:gd name="connsiteX8" fmla="*/ 571210 w 1060284"/>
                  <a:gd name="connsiteY8" fmla="*/ 249439 h 2021885"/>
                  <a:gd name="connsiteX9" fmla="*/ 50015 w 1060284"/>
                  <a:gd name="connsiteY9" fmla="*/ 628403 h 2021885"/>
                  <a:gd name="connsiteX0" fmla="*/ 23872 w 1010167"/>
                  <a:gd name="connsiteY0" fmla="*/ 625057 h 2018539"/>
                  <a:gd name="connsiteX1" fmla="*/ 165512 w 1010167"/>
                  <a:gd name="connsiteY1" fmla="*/ 114025 h 2018539"/>
                  <a:gd name="connsiteX2" fmla="*/ 847252 w 1010167"/>
                  <a:gd name="connsiteY2" fmla="*/ 47281 h 2018539"/>
                  <a:gd name="connsiteX3" fmla="*/ 1004242 w 1010167"/>
                  <a:gd name="connsiteY3" fmla="*/ 696528 h 2018539"/>
                  <a:gd name="connsiteX4" fmla="*/ 711757 w 1010167"/>
                  <a:gd name="connsiteY4" fmla="*/ 1217847 h 2018539"/>
                  <a:gd name="connsiteX5" fmla="*/ 556190 w 1010167"/>
                  <a:gd name="connsiteY5" fmla="*/ 2018309 h 2018539"/>
                  <a:gd name="connsiteX6" fmla="*/ 388787 w 1010167"/>
                  <a:gd name="connsiteY6" fmla="*/ 1134207 h 2018539"/>
                  <a:gd name="connsiteX7" fmla="*/ 727231 w 1010167"/>
                  <a:gd name="connsiteY7" fmla="*/ 614896 h 2018539"/>
                  <a:gd name="connsiteX8" fmla="*/ 545067 w 1010167"/>
                  <a:gd name="connsiteY8" fmla="*/ 246093 h 2018539"/>
                  <a:gd name="connsiteX9" fmla="*/ 23872 w 1010167"/>
                  <a:gd name="connsiteY9" fmla="*/ 625057 h 2018539"/>
                  <a:gd name="connsiteX0" fmla="*/ 23872 w 1027595"/>
                  <a:gd name="connsiteY0" fmla="*/ 637651 h 2031133"/>
                  <a:gd name="connsiteX1" fmla="*/ 165512 w 1027595"/>
                  <a:gd name="connsiteY1" fmla="*/ 126619 h 2031133"/>
                  <a:gd name="connsiteX2" fmla="*/ 847252 w 1027595"/>
                  <a:gd name="connsiteY2" fmla="*/ 59875 h 2031133"/>
                  <a:gd name="connsiteX3" fmla="*/ 1004242 w 1027595"/>
                  <a:gd name="connsiteY3" fmla="*/ 709122 h 2031133"/>
                  <a:gd name="connsiteX4" fmla="*/ 711757 w 1027595"/>
                  <a:gd name="connsiteY4" fmla="*/ 1230441 h 2031133"/>
                  <a:gd name="connsiteX5" fmla="*/ 556190 w 1027595"/>
                  <a:gd name="connsiteY5" fmla="*/ 2030903 h 2031133"/>
                  <a:gd name="connsiteX6" fmla="*/ 388787 w 1027595"/>
                  <a:gd name="connsiteY6" fmla="*/ 1146801 h 2031133"/>
                  <a:gd name="connsiteX7" fmla="*/ 727231 w 1027595"/>
                  <a:gd name="connsiteY7" fmla="*/ 627490 h 2031133"/>
                  <a:gd name="connsiteX8" fmla="*/ 545067 w 1027595"/>
                  <a:gd name="connsiteY8" fmla="*/ 258687 h 2031133"/>
                  <a:gd name="connsiteX9" fmla="*/ 23872 w 1027595"/>
                  <a:gd name="connsiteY9" fmla="*/ 637651 h 2031133"/>
                  <a:gd name="connsiteX0" fmla="*/ 34510 w 1038233"/>
                  <a:gd name="connsiteY0" fmla="*/ 656827 h 2050309"/>
                  <a:gd name="connsiteX1" fmla="*/ 176150 w 1038233"/>
                  <a:gd name="connsiteY1" fmla="*/ 145795 h 2050309"/>
                  <a:gd name="connsiteX2" fmla="*/ 857890 w 1038233"/>
                  <a:gd name="connsiteY2" fmla="*/ 79051 h 2050309"/>
                  <a:gd name="connsiteX3" fmla="*/ 1014880 w 1038233"/>
                  <a:gd name="connsiteY3" fmla="*/ 728298 h 2050309"/>
                  <a:gd name="connsiteX4" fmla="*/ 722395 w 1038233"/>
                  <a:gd name="connsiteY4" fmla="*/ 1249617 h 2050309"/>
                  <a:gd name="connsiteX5" fmla="*/ 566828 w 1038233"/>
                  <a:gd name="connsiteY5" fmla="*/ 2050079 h 2050309"/>
                  <a:gd name="connsiteX6" fmla="*/ 399425 w 1038233"/>
                  <a:gd name="connsiteY6" fmla="*/ 1165977 h 2050309"/>
                  <a:gd name="connsiteX7" fmla="*/ 737869 w 1038233"/>
                  <a:gd name="connsiteY7" fmla="*/ 646666 h 2050309"/>
                  <a:gd name="connsiteX8" fmla="*/ 555705 w 1038233"/>
                  <a:gd name="connsiteY8" fmla="*/ 277863 h 2050309"/>
                  <a:gd name="connsiteX9" fmla="*/ 34510 w 1038233"/>
                  <a:gd name="connsiteY9" fmla="*/ 656827 h 2050309"/>
                  <a:gd name="connsiteX0" fmla="*/ 93306 w 1097029"/>
                  <a:gd name="connsiteY0" fmla="*/ 656827 h 2050309"/>
                  <a:gd name="connsiteX1" fmla="*/ 234946 w 1097029"/>
                  <a:gd name="connsiteY1" fmla="*/ 145795 h 2050309"/>
                  <a:gd name="connsiteX2" fmla="*/ 916686 w 1097029"/>
                  <a:gd name="connsiteY2" fmla="*/ 79051 h 2050309"/>
                  <a:gd name="connsiteX3" fmla="*/ 1073676 w 1097029"/>
                  <a:gd name="connsiteY3" fmla="*/ 728298 h 2050309"/>
                  <a:gd name="connsiteX4" fmla="*/ 781191 w 1097029"/>
                  <a:gd name="connsiteY4" fmla="*/ 1249617 h 2050309"/>
                  <a:gd name="connsiteX5" fmla="*/ 625624 w 1097029"/>
                  <a:gd name="connsiteY5" fmla="*/ 2050079 h 2050309"/>
                  <a:gd name="connsiteX6" fmla="*/ 458221 w 1097029"/>
                  <a:gd name="connsiteY6" fmla="*/ 1165977 h 2050309"/>
                  <a:gd name="connsiteX7" fmla="*/ 796665 w 1097029"/>
                  <a:gd name="connsiteY7" fmla="*/ 646666 h 2050309"/>
                  <a:gd name="connsiteX8" fmla="*/ 614501 w 1097029"/>
                  <a:gd name="connsiteY8" fmla="*/ 277863 h 2050309"/>
                  <a:gd name="connsiteX9" fmla="*/ 93306 w 1097029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026"/>
                  <a:gd name="connsiteY0" fmla="*/ 656827 h 2050309"/>
                  <a:gd name="connsiteX1" fmla="*/ 207647 w 1071026"/>
                  <a:gd name="connsiteY1" fmla="*/ 145795 h 2050309"/>
                  <a:gd name="connsiteX2" fmla="*/ 889387 w 1071026"/>
                  <a:gd name="connsiteY2" fmla="*/ 79051 h 2050309"/>
                  <a:gd name="connsiteX3" fmla="*/ 1046377 w 1071026"/>
                  <a:gd name="connsiteY3" fmla="*/ 728298 h 2050309"/>
                  <a:gd name="connsiteX4" fmla="*/ 736015 w 1071026"/>
                  <a:gd name="connsiteY4" fmla="*/ 1136032 h 2050309"/>
                  <a:gd name="connsiteX5" fmla="*/ 753892 w 1071026"/>
                  <a:gd name="connsiteY5" fmla="*/ 1249617 h 2050309"/>
                  <a:gd name="connsiteX6" fmla="*/ 598325 w 1071026"/>
                  <a:gd name="connsiteY6" fmla="*/ 2050079 h 2050309"/>
                  <a:gd name="connsiteX7" fmla="*/ 430922 w 1071026"/>
                  <a:gd name="connsiteY7" fmla="*/ 1165977 h 2050309"/>
                  <a:gd name="connsiteX8" fmla="*/ 769366 w 1071026"/>
                  <a:gd name="connsiteY8" fmla="*/ 646666 h 2050309"/>
                  <a:gd name="connsiteX9" fmla="*/ 587202 w 1071026"/>
                  <a:gd name="connsiteY9" fmla="*/ 277863 h 2050309"/>
                  <a:gd name="connsiteX10" fmla="*/ 66007 w 1071026"/>
                  <a:gd name="connsiteY10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179"/>
                  <a:gd name="connsiteX1" fmla="*/ 207647 w 1071444"/>
                  <a:gd name="connsiteY1" fmla="*/ 145795 h 2050179"/>
                  <a:gd name="connsiteX2" fmla="*/ 889387 w 1071444"/>
                  <a:gd name="connsiteY2" fmla="*/ 79051 h 2050179"/>
                  <a:gd name="connsiteX3" fmla="*/ 1046377 w 1071444"/>
                  <a:gd name="connsiteY3" fmla="*/ 728298 h 2050179"/>
                  <a:gd name="connsiteX4" fmla="*/ 730264 w 1071444"/>
                  <a:gd name="connsiteY4" fmla="*/ 1169282 h 2050179"/>
                  <a:gd name="connsiteX5" fmla="*/ 598325 w 1071444"/>
                  <a:gd name="connsiteY5" fmla="*/ 2050079 h 2050179"/>
                  <a:gd name="connsiteX6" fmla="*/ 430922 w 1071444"/>
                  <a:gd name="connsiteY6" fmla="*/ 1165977 h 2050179"/>
                  <a:gd name="connsiteX7" fmla="*/ 769366 w 1071444"/>
                  <a:gd name="connsiteY7" fmla="*/ 646666 h 2050179"/>
                  <a:gd name="connsiteX8" fmla="*/ 587202 w 1071444"/>
                  <a:gd name="connsiteY8" fmla="*/ 277863 h 2050179"/>
                  <a:gd name="connsiteX9" fmla="*/ 66007 w 1071444"/>
                  <a:gd name="connsiteY9" fmla="*/ 656827 h 2050179"/>
                  <a:gd name="connsiteX0" fmla="*/ 66007 w 1083845"/>
                  <a:gd name="connsiteY0" fmla="*/ 656827 h 2050179"/>
                  <a:gd name="connsiteX1" fmla="*/ 207647 w 1083845"/>
                  <a:gd name="connsiteY1" fmla="*/ 145795 h 2050179"/>
                  <a:gd name="connsiteX2" fmla="*/ 889387 w 1083845"/>
                  <a:gd name="connsiteY2" fmla="*/ 79051 h 2050179"/>
                  <a:gd name="connsiteX3" fmla="*/ 1046377 w 1083845"/>
                  <a:gd name="connsiteY3" fmla="*/ 728298 h 2050179"/>
                  <a:gd name="connsiteX4" fmla="*/ 730264 w 1083845"/>
                  <a:gd name="connsiteY4" fmla="*/ 1169282 h 2050179"/>
                  <a:gd name="connsiteX5" fmla="*/ 598325 w 1083845"/>
                  <a:gd name="connsiteY5" fmla="*/ 2050079 h 2050179"/>
                  <a:gd name="connsiteX6" fmla="*/ 430922 w 1083845"/>
                  <a:gd name="connsiteY6" fmla="*/ 1165977 h 2050179"/>
                  <a:gd name="connsiteX7" fmla="*/ 769366 w 1083845"/>
                  <a:gd name="connsiteY7" fmla="*/ 646666 h 2050179"/>
                  <a:gd name="connsiteX8" fmla="*/ 587202 w 1083845"/>
                  <a:gd name="connsiteY8" fmla="*/ 277863 h 2050179"/>
                  <a:gd name="connsiteX9" fmla="*/ 66007 w 1083845"/>
                  <a:gd name="connsiteY9" fmla="*/ 656827 h 2050179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3845" h="1898996">
                    <a:moveTo>
                      <a:pt x="66007" y="656827"/>
                    </a:moveTo>
                    <a:cubicBezTo>
                      <a:pt x="-68136" y="625364"/>
                      <a:pt x="13710" y="312974"/>
                      <a:pt x="207647" y="145795"/>
                    </a:cubicBezTo>
                    <a:cubicBezTo>
                      <a:pt x="401584" y="-21384"/>
                      <a:pt x="650362" y="-46386"/>
                      <a:pt x="889387" y="79051"/>
                    </a:cubicBezTo>
                    <a:cubicBezTo>
                      <a:pt x="1128412" y="204488"/>
                      <a:pt x="1101252" y="546593"/>
                      <a:pt x="1046377" y="728298"/>
                    </a:cubicBezTo>
                    <a:cubicBezTo>
                      <a:pt x="991502" y="910003"/>
                      <a:pt x="804939" y="974188"/>
                      <a:pt x="730264" y="1169282"/>
                    </a:cubicBezTo>
                    <a:cubicBezTo>
                      <a:pt x="655589" y="1364376"/>
                      <a:pt x="804159" y="1908863"/>
                      <a:pt x="598325" y="1898861"/>
                    </a:cubicBezTo>
                    <a:cubicBezTo>
                      <a:pt x="392491" y="1888859"/>
                      <a:pt x="402415" y="1374676"/>
                      <a:pt x="430922" y="1165977"/>
                    </a:cubicBezTo>
                    <a:cubicBezTo>
                      <a:pt x="459429" y="957278"/>
                      <a:pt x="733868" y="761607"/>
                      <a:pt x="769366" y="646666"/>
                    </a:cubicBezTo>
                    <a:cubicBezTo>
                      <a:pt x="804864" y="531725"/>
                      <a:pt x="884001" y="295072"/>
                      <a:pt x="587202" y="277863"/>
                    </a:cubicBezTo>
                    <a:cubicBezTo>
                      <a:pt x="290403" y="260654"/>
                      <a:pt x="200150" y="688290"/>
                      <a:pt x="66007" y="656827"/>
                    </a:cubicBezTo>
                    <a:close/>
                  </a:path>
                </a:pathLst>
              </a:custGeom>
              <a:solidFill>
                <a:srgbClr val="9BF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073221-5844-413F-88EA-411A03800151}"/>
                  </a:ext>
                </a:extLst>
              </p:cNvPr>
              <p:cNvSpPr/>
              <p:nvPr/>
            </p:nvSpPr>
            <p:spPr>
              <a:xfrm>
                <a:off x="10783777" y="2386866"/>
                <a:ext cx="271720" cy="271720"/>
              </a:xfrm>
              <a:prstGeom prst="ellipse">
                <a:avLst/>
              </a:prstGeom>
              <a:solidFill>
                <a:srgbClr val="9BF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8" name="Star: 4 Points 23">
            <a:extLst>
              <a:ext uri="{FF2B5EF4-FFF2-40B4-BE49-F238E27FC236}">
                <a16:creationId xmlns:a16="http://schemas.microsoft.com/office/drawing/2014/main" id="{EF4F3937-6969-4015-9000-4D144581FD00}"/>
              </a:ext>
            </a:extLst>
          </p:cNvPr>
          <p:cNvSpPr/>
          <p:nvPr/>
        </p:nvSpPr>
        <p:spPr>
          <a:xfrm rot="1345452">
            <a:off x="10451953" y="379274"/>
            <a:ext cx="174704" cy="174704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Star: 4 Points 23">
            <a:extLst>
              <a:ext uri="{FF2B5EF4-FFF2-40B4-BE49-F238E27FC236}">
                <a16:creationId xmlns:a16="http://schemas.microsoft.com/office/drawing/2014/main" id="{0021B9A1-34B9-45ED-886C-DE5673760B5A}"/>
              </a:ext>
            </a:extLst>
          </p:cNvPr>
          <p:cNvSpPr/>
          <p:nvPr/>
        </p:nvSpPr>
        <p:spPr>
          <a:xfrm rot="3695627">
            <a:off x="10543641" y="529020"/>
            <a:ext cx="103350" cy="103350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1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D3046-E07B-407A-B58B-41D62A8E9066}"/>
              </a:ext>
            </a:extLst>
          </p:cNvPr>
          <p:cNvSpPr/>
          <p:nvPr/>
        </p:nvSpPr>
        <p:spPr>
          <a:xfrm>
            <a:off x="0" y="0"/>
            <a:ext cx="12192000" cy="3103418"/>
          </a:xfrm>
          <a:prstGeom prst="rect">
            <a:avLst/>
          </a:prstGeom>
          <a:gradFill flip="none" rotWithShape="1">
            <a:gsLst>
              <a:gs pos="100000">
                <a:srgbClr val="9BF4FB"/>
              </a:gs>
              <a:gs pos="0">
                <a:srgbClr val="B08AD6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DEC497-400A-4EF1-BC5F-D7BE89586DBB}"/>
              </a:ext>
            </a:extLst>
          </p:cNvPr>
          <p:cNvGrpSpPr/>
          <p:nvPr/>
        </p:nvGrpSpPr>
        <p:grpSpPr>
          <a:xfrm>
            <a:off x="9420539" y="3754583"/>
            <a:ext cx="1957822" cy="2555836"/>
            <a:chOff x="9346751" y="473408"/>
            <a:chExt cx="1539703" cy="2010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D3532A-8BA3-45FC-A6CD-E35082C3F23E}"/>
                </a:ext>
              </a:extLst>
            </p:cNvPr>
            <p:cNvSpPr/>
            <p:nvPr/>
          </p:nvSpPr>
          <p:spPr>
            <a:xfrm rot="16200000" flipH="1">
              <a:off x="9111601" y="708558"/>
              <a:ext cx="2010003" cy="153970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8C3B2-5E78-47DD-8BA4-61FCF9202AB1}"/>
                </a:ext>
              </a:extLst>
            </p:cNvPr>
            <p:cNvSpPr/>
            <p:nvPr/>
          </p:nvSpPr>
          <p:spPr>
            <a:xfrm rot="16200000" flipH="1">
              <a:off x="9206221" y="781545"/>
              <a:ext cx="1820765" cy="1394743"/>
            </a:xfrm>
            <a:custGeom>
              <a:avLst/>
              <a:gdLst>
                <a:gd name="connsiteX0" fmla="*/ 0 w 1820765"/>
                <a:gd name="connsiteY0" fmla="*/ 11949 h 1394743"/>
                <a:gd name="connsiteX1" fmla="*/ 0 w 1820765"/>
                <a:gd name="connsiteY1" fmla="*/ 697371 h 1394743"/>
                <a:gd name="connsiteX2" fmla="*/ 1 w 1820765"/>
                <a:gd name="connsiteY2" fmla="*/ 697371 h 1394743"/>
                <a:gd name="connsiteX3" fmla="*/ 1 w 1820765"/>
                <a:gd name="connsiteY3" fmla="*/ 1382794 h 1394743"/>
                <a:gd name="connsiteX4" fmla="*/ 1161296 w 1820765"/>
                <a:gd name="connsiteY4" fmla="*/ 1316292 h 1394743"/>
                <a:gd name="connsiteX5" fmla="*/ 1820765 w 1820765"/>
                <a:gd name="connsiteY5" fmla="*/ 701149 h 1394743"/>
                <a:gd name="connsiteX6" fmla="*/ 1820038 w 1820765"/>
                <a:gd name="connsiteY6" fmla="*/ 697371 h 1394743"/>
                <a:gd name="connsiteX7" fmla="*/ 1820037 w 1820765"/>
                <a:gd name="connsiteY7" fmla="*/ 697371 h 1394743"/>
                <a:gd name="connsiteX8" fmla="*/ 1820764 w 1820765"/>
                <a:gd name="connsiteY8" fmla="*/ 693593 h 1394743"/>
                <a:gd name="connsiteX9" fmla="*/ 1161295 w 1820765"/>
                <a:gd name="connsiteY9" fmla="*/ 78451 h 1394743"/>
                <a:gd name="connsiteX10" fmla="*/ 0 w 1820765"/>
                <a:gd name="connsiteY10" fmla="*/ 11949 h 139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0765" h="1394743">
                  <a:moveTo>
                    <a:pt x="0" y="11949"/>
                  </a:moveTo>
                  <a:lnTo>
                    <a:pt x="0" y="697371"/>
                  </a:lnTo>
                  <a:lnTo>
                    <a:pt x="1" y="697371"/>
                  </a:lnTo>
                  <a:lnTo>
                    <a:pt x="1" y="1382794"/>
                  </a:lnTo>
                  <a:cubicBezTo>
                    <a:pt x="588868" y="1388334"/>
                    <a:pt x="857835" y="1429898"/>
                    <a:pt x="1161296" y="1316292"/>
                  </a:cubicBezTo>
                  <a:cubicBezTo>
                    <a:pt x="1464757" y="1202684"/>
                    <a:pt x="1820765" y="928363"/>
                    <a:pt x="1820765" y="701149"/>
                  </a:cubicBezTo>
                  <a:lnTo>
                    <a:pt x="1820038" y="697371"/>
                  </a:lnTo>
                  <a:lnTo>
                    <a:pt x="1820037" y="697371"/>
                  </a:lnTo>
                  <a:lnTo>
                    <a:pt x="1820764" y="693593"/>
                  </a:lnTo>
                  <a:cubicBezTo>
                    <a:pt x="1820764" y="466379"/>
                    <a:pt x="1464756" y="192059"/>
                    <a:pt x="1161295" y="78451"/>
                  </a:cubicBezTo>
                  <a:cubicBezTo>
                    <a:pt x="857834" y="-35155"/>
                    <a:pt x="588867" y="6409"/>
                    <a:pt x="0" y="11949"/>
                  </a:cubicBezTo>
                  <a:close/>
                </a:path>
              </a:pathLst>
            </a:custGeom>
            <a:gradFill>
              <a:gsLst>
                <a:gs pos="58000">
                  <a:srgbClr val="4FB5E3"/>
                </a:gs>
                <a:gs pos="0">
                  <a:srgbClr val="2198CD"/>
                </a:gs>
                <a:gs pos="98000">
                  <a:srgbClr val="2198CD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CEB59E-6138-4CB6-86E0-2754C45AC197}"/>
                </a:ext>
              </a:extLst>
            </p:cNvPr>
            <p:cNvSpPr/>
            <p:nvPr/>
          </p:nvSpPr>
          <p:spPr>
            <a:xfrm rot="5400000">
              <a:off x="8853381" y="1134385"/>
              <a:ext cx="1819752" cy="688051"/>
            </a:xfrm>
            <a:custGeom>
              <a:avLst/>
              <a:gdLst>
                <a:gd name="connsiteX0" fmla="*/ 0 w 1819752"/>
                <a:gd name="connsiteY0" fmla="*/ 676100 h 688051"/>
                <a:gd name="connsiteX1" fmla="*/ 0 w 1819752"/>
                <a:gd name="connsiteY1" fmla="*/ 0 h 688051"/>
                <a:gd name="connsiteX2" fmla="*/ 1819752 w 1819752"/>
                <a:gd name="connsiteY2" fmla="*/ 0 h 688051"/>
                <a:gd name="connsiteX3" fmla="*/ 1804874 w 1819752"/>
                <a:gd name="connsiteY3" fmla="*/ 81465 h 688051"/>
                <a:gd name="connsiteX4" fmla="*/ 1161295 w 1819752"/>
                <a:gd name="connsiteY4" fmla="*/ 609598 h 688051"/>
                <a:gd name="connsiteX5" fmla="*/ 0 w 1819752"/>
                <a:gd name="connsiteY5" fmla="*/ 676100 h 68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752" h="688051">
                  <a:moveTo>
                    <a:pt x="0" y="676100"/>
                  </a:moveTo>
                  <a:lnTo>
                    <a:pt x="0" y="0"/>
                  </a:lnTo>
                  <a:lnTo>
                    <a:pt x="1819752" y="0"/>
                  </a:lnTo>
                  <a:lnTo>
                    <a:pt x="1804874" y="81465"/>
                  </a:lnTo>
                  <a:cubicBezTo>
                    <a:pt x="1732583" y="287741"/>
                    <a:pt x="1426824" y="510193"/>
                    <a:pt x="1161295" y="609598"/>
                  </a:cubicBezTo>
                  <a:cubicBezTo>
                    <a:pt x="857834" y="723206"/>
                    <a:pt x="588867" y="681642"/>
                    <a:pt x="0" y="676100"/>
                  </a:cubicBezTo>
                  <a:close/>
                </a:path>
              </a:pathLst>
            </a:custGeom>
            <a:gradFill flip="none" rotWithShape="1">
              <a:gsLst>
                <a:gs pos="54000">
                  <a:srgbClr val="8BCFED"/>
                </a:gs>
                <a:gs pos="0">
                  <a:srgbClr val="3CADE0"/>
                </a:gs>
                <a:gs pos="93000">
                  <a:srgbClr val="3CADE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5E6B745E-0EC7-4DF7-BA46-B5A72CA034C3}"/>
                </a:ext>
              </a:extLst>
            </p:cNvPr>
            <p:cNvSpPr/>
            <p:nvPr/>
          </p:nvSpPr>
          <p:spPr>
            <a:xfrm rot="1345452">
              <a:off x="10432321" y="579120"/>
              <a:ext cx="271548" cy="271548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Star: 4 Points 23">
              <a:extLst>
                <a:ext uri="{FF2B5EF4-FFF2-40B4-BE49-F238E27FC236}">
                  <a16:creationId xmlns:a16="http://schemas.microsoft.com/office/drawing/2014/main" id="{B65C961D-C305-4B4B-9C5D-9F4F58B730BF}"/>
                </a:ext>
              </a:extLst>
            </p:cNvPr>
            <p:cNvSpPr/>
            <p:nvPr/>
          </p:nvSpPr>
          <p:spPr>
            <a:xfrm rot="3695627">
              <a:off x="10596634" y="784247"/>
              <a:ext cx="160640" cy="16064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  <a:gd name="connsiteX0" fmla="*/ 0 w 914400"/>
                <a:gd name="connsiteY0" fmla="*/ 457200 h 914400"/>
                <a:gd name="connsiteX1" fmla="*/ 376378 w 914400"/>
                <a:gd name="connsiteY1" fmla="*/ 376378 h 914400"/>
                <a:gd name="connsiteX2" fmla="*/ 457200 w 914400"/>
                <a:gd name="connsiteY2" fmla="*/ 0 h 914400"/>
                <a:gd name="connsiteX3" fmla="*/ 538022 w 914400"/>
                <a:gd name="connsiteY3" fmla="*/ 376378 h 914400"/>
                <a:gd name="connsiteX4" fmla="*/ 914400 w 914400"/>
                <a:gd name="connsiteY4" fmla="*/ 457200 h 914400"/>
                <a:gd name="connsiteX5" fmla="*/ 538022 w 914400"/>
                <a:gd name="connsiteY5" fmla="*/ 538022 h 914400"/>
                <a:gd name="connsiteX6" fmla="*/ 457200 w 914400"/>
                <a:gd name="connsiteY6" fmla="*/ 914400 h 914400"/>
                <a:gd name="connsiteX7" fmla="*/ 376378 w 914400"/>
                <a:gd name="connsiteY7" fmla="*/ 538022 h 914400"/>
                <a:gd name="connsiteX8" fmla="*/ 0 w 914400"/>
                <a:gd name="connsiteY8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430259"/>
                    <a:pt x="327887" y="430411"/>
                    <a:pt x="376378" y="376378"/>
                  </a:cubicBezTo>
                  <a:cubicBezTo>
                    <a:pt x="424869" y="322345"/>
                    <a:pt x="430259" y="0"/>
                    <a:pt x="457200" y="0"/>
                  </a:cubicBezTo>
                  <a:cubicBezTo>
                    <a:pt x="484141" y="125459"/>
                    <a:pt x="505539" y="317421"/>
                    <a:pt x="538022" y="376378"/>
                  </a:cubicBezTo>
                  <a:cubicBezTo>
                    <a:pt x="570505" y="435335"/>
                    <a:pt x="914400" y="430259"/>
                    <a:pt x="914400" y="457200"/>
                  </a:cubicBezTo>
                  <a:cubicBezTo>
                    <a:pt x="788941" y="484141"/>
                    <a:pt x="591438" y="511081"/>
                    <a:pt x="538022" y="538022"/>
                  </a:cubicBezTo>
                  <a:cubicBezTo>
                    <a:pt x="484606" y="564963"/>
                    <a:pt x="484141" y="914400"/>
                    <a:pt x="457200" y="914400"/>
                  </a:cubicBezTo>
                  <a:cubicBezTo>
                    <a:pt x="430259" y="788941"/>
                    <a:pt x="414403" y="596979"/>
                    <a:pt x="376378" y="538022"/>
                  </a:cubicBezTo>
                  <a:cubicBezTo>
                    <a:pt x="338353" y="479065"/>
                    <a:pt x="0" y="484141"/>
                    <a:pt x="0" y="457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DC6223-8B06-40FF-ABAE-3648DAC10931}"/>
              </a:ext>
            </a:extLst>
          </p:cNvPr>
          <p:cNvGrpSpPr/>
          <p:nvPr/>
        </p:nvGrpSpPr>
        <p:grpSpPr>
          <a:xfrm>
            <a:off x="9664256" y="298854"/>
            <a:ext cx="1083845" cy="2343827"/>
            <a:chOff x="8970779" y="307040"/>
            <a:chExt cx="1083845" cy="234382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AEA8FE-0F43-4C84-8D34-A294BAC5258B}"/>
                </a:ext>
              </a:extLst>
            </p:cNvPr>
            <p:cNvGrpSpPr/>
            <p:nvPr/>
          </p:nvGrpSpPr>
          <p:grpSpPr>
            <a:xfrm>
              <a:off x="8970779" y="307040"/>
              <a:ext cx="1083845" cy="2343827"/>
              <a:chOff x="10294516" y="314759"/>
              <a:chExt cx="1083845" cy="234382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853A22-C743-444D-92B8-6D89F6797A95}"/>
                  </a:ext>
                </a:extLst>
              </p:cNvPr>
              <p:cNvSpPr/>
              <p:nvPr/>
            </p:nvSpPr>
            <p:spPr>
              <a:xfrm>
                <a:off x="10294516" y="314759"/>
                <a:ext cx="1083845" cy="1898996"/>
              </a:xfrm>
              <a:custGeom>
                <a:avLst/>
                <a:gdLst>
                  <a:gd name="connsiteX0" fmla="*/ 1647 w 1284116"/>
                  <a:gd name="connsiteY0" fmla="*/ 701909 h 2242170"/>
                  <a:gd name="connsiteX1" fmla="*/ 309144 w 1284116"/>
                  <a:gd name="connsiteY1" fmla="*/ 135467 h 2242170"/>
                  <a:gd name="connsiteX2" fmla="*/ 1005059 w 1284116"/>
                  <a:gd name="connsiteY2" fmla="*/ 54546 h 2242170"/>
                  <a:gd name="connsiteX3" fmla="*/ 1280188 w 1284116"/>
                  <a:gd name="connsiteY3" fmla="*/ 831382 h 2242170"/>
                  <a:gd name="connsiteX4" fmla="*/ 827034 w 1284116"/>
                  <a:gd name="connsiteY4" fmla="*/ 1300720 h 2242170"/>
                  <a:gd name="connsiteX5" fmla="*/ 778482 w 1284116"/>
                  <a:gd name="connsiteY5" fmla="*/ 2174659 h 2242170"/>
                  <a:gd name="connsiteX6" fmla="*/ 487169 w 1284116"/>
                  <a:gd name="connsiteY6" fmla="*/ 2077555 h 2242170"/>
                  <a:gd name="connsiteX7" fmla="*/ 470985 w 1284116"/>
                  <a:gd name="connsiteY7" fmla="*/ 1235983 h 2242170"/>
                  <a:gd name="connsiteX8" fmla="*/ 875587 w 1284116"/>
                  <a:gd name="connsiteY8" fmla="*/ 782829 h 2242170"/>
                  <a:gd name="connsiteX9" fmla="*/ 778482 w 1284116"/>
                  <a:gd name="connsiteY9" fmla="*/ 362044 h 2242170"/>
                  <a:gd name="connsiteX10" fmla="*/ 390064 w 1284116"/>
                  <a:gd name="connsiteY10" fmla="*/ 475332 h 2242170"/>
                  <a:gd name="connsiteX11" fmla="*/ 195856 w 1284116"/>
                  <a:gd name="connsiteY11" fmla="*/ 750461 h 2242170"/>
                  <a:gd name="connsiteX12" fmla="*/ 1647 w 1284116"/>
                  <a:gd name="connsiteY12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348 w 1284817"/>
                  <a:gd name="connsiteY0" fmla="*/ 701909 h 2242170"/>
                  <a:gd name="connsiteX1" fmla="*/ 309845 w 1284817"/>
                  <a:gd name="connsiteY1" fmla="*/ 135467 h 2242170"/>
                  <a:gd name="connsiteX2" fmla="*/ 1005760 w 1284817"/>
                  <a:gd name="connsiteY2" fmla="*/ 54546 h 2242170"/>
                  <a:gd name="connsiteX3" fmla="*/ 1280889 w 1284817"/>
                  <a:gd name="connsiteY3" fmla="*/ 831382 h 2242170"/>
                  <a:gd name="connsiteX4" fmla="*/ 827735 w 1284817"/>
                  <a:gd name="connsiteY4" fmla="*/ 1300720 h 2242170"/>
                  <a:gd name="connsiteX5" fmla="*/ 779183 w 1284817"/>
                  <a:gd name="connsiteY5" fmla="*/ 2174659 h 2242170"/>
                  <a:gd name="connsiteX6" fmla="*/ 487870 w 1284817"/>
                  <a:gd name="connsiteY6" fmla="*/ 2077555 h 2242170"/>
                  <a:gd name="connsiteX7" fmla="*/ 471686 w 1284817"/>
                  <a:gd name="connsiteY7" fmla="*/ 1235983 h 2242170"/>
                  <a:gd name="connsiteX8" fmla="*/ 876288 w 1284817"/>
                  <a:gd name="connsiteY8" fmla="*/ 782829 h 2242170"/>
                  <a:gd name="connsiteX9" fmla="*/ 694123 w 1284817"/>
                  <a:gd name="connsiteY9" fmla="*/ 333691 h 2242170"/>
                  <a:gd name="connsiteX10" fmla="*/ 196557 w 1284817"/>
                  <a:gd name="connsiteY10" fmla="*/ 750461 h 2242170"/>
                  <a:gd name="connsiteX11" fmla="*/ 2348 w 1284817"/>
                  <a:gd name="connsiteY11" fmla="*/ 701909 h 2242170"/>
                  <a:gd name="connsiteX0" fmla="*/ 3226 w 1285611"/>
                  <a:gd name="connsiteY0" fmla="*/ 691948 h 2232209"/>
                  <a:gd name="connsiteX1" fmla="*/ 334351 w 1285611"/>
                  <a:gd name="connsiteY1" fmla="*/ 158585 h 2232209"/>
                  <a:gd name="connsiteX2" fmla="*/ 1006638 w 1285611"/>
                  <a:gd name="connsiteY2" fmla="*/ 44585 h 2232209"/>
                  <a:gd name="connsiteX3" fmla="*/ 1281767 w 1285611"/>
                  <a:gd name="connsiteY3" fmla="*/ 821421 h 2232209"/>
                  <a:gd name="connsiteX4" fmla="*/ 828613 w 1285611"/>
                  <a:gd name="connsiteY4" fmla="*/ 1290759 h 2232209"/>
                  <a:gd name="connsiteX5" fmla="*/ 780061 w 1285611"/>
                  <a:gd name="connsiteY5" fmla="*/ 2164698 h 2232209"/>
                  <a:gd name="connsiteX6" fmla="*/ 488748 w 1285611"/>
                  <a:gd name="connsiteY6" fmla="*/ 2067594 h 2232209"/>
                  <a:gd name="connsiteX7" fmla="*/ 472564 w 1285611"/>
                  <a:gd name="connsiteY7" fmla="*/ 1226022 h 2232209"/>
                  <a:gd name="connsiteX8" fmla="*/ 877166 w 1285611"/>
                  <a:gd name="connsiteY8" fmla="*/ 772868 h 2232209"/>
                  <a:gd name="connsiteX9" fmla="*/ 695001 w 1285611"/>
                  <a:gd name="connsiteY9" fmla="*/ 323730 h 2232209"/>
                  <a:gd name="connsiteX10" fmla="*/ 197435 w 1285611"/>
                  <a:gd name="connsiteY10" fmla="*/ 740500 h 2232209"/>
                  <a:gd name="connsiteX11" fmla="*/ 3226 w 1285611"/>
                  <a:gd name="connsiteY11" fmla="*/ 691948 h 2232209"/>
                  <a:gd name="connsiteX0" fmla="*/ 22960 w 1111136"/>
                  <a:gd name="connsiteY0" fmla="*/ 741947 h 2233656"/>
                  <a:gd name="connsiteX1" fmla="*/ 159876 w 1111136"/>
                  <a:gd name="connsiteY1" fmla="*/ 160032 h 2233656"/>
                  <a:gd name="connsiteX2" fmla="*/ 832163 w 1111136"/>
                  <a:gd name="connsiteY2" fmla="*/ 46032 h 2233656"/>
                  <a:gd name="connsiteX3" fmla="*/ 1107292 w 1111136"/>
                  <a:gd name="connsiteY3" fmla="*/ 822868 h 2233656"/>
                  <a:gd name="connsiteX4" fmla="*/ 654138 w 1111136"/>
                  <a:gd name="connsiteY4" fmla="*/ 1292206 h 2233656"/>
                  <a:gd name="connsiteX5" fmla="*/ 605586 w 1111136"/>
                  <a:gd name="connsiteY5" fmla="*/ 2166145 h 2233656"/>
                  <a:gd name="connsiteX6" fmla="*/ 314273 w 1111136"/>
                  <a:gd name="connsiteY6" fmla="*/ 2069041 h 2233656"/>
                  <a:gd name="connsiteX7" fmla="*/ 298089 w 1111136"/>
                  <a:gd name="connsiteY7" fmla="*/ 1227469 h 2233656"/>
                  <a:gd name="connsiteX8" fmla="*/ 702691 w 1111136"/>
                  <a:gd name="connsiteY8" fmla="*/ 774315 h 2233656"/>
                  <a:gd name="connsiteX9" fmla="*/ 520526 w 1111136"/>
                  <a:gd name="connsiteY9" fmla="*/ 325177 h 2233656"/>
                  <a:gd name="connsiteX10" fmla="*/ 22960 w 1111136"/>
                  <a:gd name="connsiteY10" fmla="*/ 741947 h 2233656"/>
                  <a:gd name="connsiteX0" fmla="*/ 12690 w 1223731"/>
                  <a:gd name="connsiteY0" fmla="*/ 688418 h 2232109"/>
                  <a:gd name="connsiteX1" fmla="*/ 272471 w 1223731"/>
                  <a:gd name="connsiteY1" fmla="*/ 158485 h 2232109"/>
                  <a:gd name="connsiteX2" fmla="*/ 944758 w 1223731"/>
                  <a:gd name="connsiteY2" fmla="*/ 44485 h 2232109"/>
                  <a:gd name="connsiteX3" fmla="*/ 1219887 w 1223731"/>
                  <a:gd name="connsiteY3" fmla="*/ 821321 h 2232109"/>
                  <a:gd name="connsiteX4" fmla="*/ 766733 w 1223731"/>
                  <a:gd name="connsiteY4" fmla="*/ 1290659 h 2232109"/>
                  <a:gd name="connsiteX5" fmla="*/ 718181 w 1223731"/>
                  <a:gd name="connsiteY5" fmla="*/ 2164598 h 2232109"/>
                  <a:gd name="connsiteX6" fmla="*/ 426868 w 1223731"/>
                  <a:gd name="connsiteY6" fmla="*/ 2067494 h 2232109"/>
                  <a:gd name="connsiteX7" fmla="*/ 410684 w 1223731"/>
                  <a:gd name="connsiteY7" fmla="*/ 1225922 h 2232109"/>
                  <a:gd name="connsiteX8" fmla="*/ 815286 w 1223731"/>
                  <a:gd name="connsiteY8" fmla="*/ 772768 h 2232109"/>
                  <a:gd name="connsiteX9" fmla="*/ 633121 w 1223731"/>
                  <a:gd name="connsiteY9" fmla="*/ 323630 h 2232109"/>
                  <a:gd name="connsiteX10" fmla="*/ 12690 w 1223731"/>
                  <a:gd name="connsiteY10" fmla="*/ 688418 h 2232109"/>
                  <a:gd name="connsiteX0" fmla="*/ 47506 w 1258547"/>
                  <a:gd name="connsiteY0" fmla="*/ 688418 h 2232109"/>
                  <a:gd name="connsiteX1" fmla="*/ 307287 w 1258547"/>
                  <a:gd name="connsiteY1" fmla="*/ 158485 h 2232109"/>
                  <a:gd name="connsiteX2" fmla="*/ 979574 w 1258547"/>
                  <a:gd name="connsiteY2" fmla="*/ 44485 h 2232109"/>
                  <a:gd name="connsiteX3" fmla="*/ 1254703 w 1258547"/>
                  <a:gd name="connsiteY3" fmla="*/ 821321 h 2232109"/>
                  <a:gd name="connsiteX4" fmla="*/ 801549 w 1258547"/>
                  <a:gd name="connsiteY4" fmla="*/ 1290659 h 2232109"/>
                  <a:gd name="connsiteX5" fmla="*/ 752997 w 1258547"/>
                  <a:gd name="connsiteY5" fmla="*/ 2164598 h 2232109"/>
                  <a:gd name="connsiteX6" fmla="*/ 461684 w 1258547"/>
                  <a:gd name="connsiteY6" fmla="*/ 2067494 h 2232109"/>
                  <a:gd name="connsiteX7" fmla="*/ 445500 w 1258547"/>
                  <a:gd name="connsiteY7" fmla="*/ 1225922 h 2232109"/>
                  <a:gd name="connsiteX8" fmla="*/ 850102 w 1258547"/>
                  <a:gd name="connsiteY8" fmla="*/ 772768 h 2232109"/>
                  <a:gd name="connsiteX9" fmla="*/ 667937 w 1258547"/>
                  <a:gd name="connsiteY9" fmla="*/ 323630 h 2232109"/>
                  <a:gd name="connsiteX10" fmla="*/ 47506 w 1258547"/>
                  <a:gd name="connsiteY10" fmla="*/ 688418 h 2232109"/>
                  <a:gd name="connsiteX0" fmla="*/ 7290 w 1218331"/>
                  <a:gd name="connsiteY0" fmla="*/ 688418 h 2232109"/>
                  <a:gd name="connsiteX1" fmla="*/ 267071 w 1218331"/>
                  <a:gd name="connsiteY1" fmla="*/ 158485 h 2232109"/>
                  <a:gd name="connsiteX2" fmla="*/ 939358 w 1218331"/>
                  <a:gd name="connsiteY2" fmla="*/ 44485 h 2232109"/>
                  <a:gd name="connsiteX3" fmla="*/ 1214487 w 1218331"/>
                  <a:gd name="connsiteY3" fmla="*/ 821321 h 2232109"/>
                  <a:gd name="connsiteX4" fmla="*/ 761333 w 1218331"/>
                  <a:gd name="connsiteY4" fmla="*/ 1290659 h 2232109"/>
                  <a:gd name="connsiteX5" fmla="*/ 712781 w 1218331"/>
                  <a:gd name="connsiteY5" fmla="*/ 2164598 h 2232109"/>
                  <a:gd name="connsiteX6" fmla="*/ 421468 w 1218331"/>
                  <a:gd name="connsiteY6" fmla="*/ 2067494 h 2232109"/>
                  <a:gd name="connsiteX7" fmla="*/ 405284 w 1218331"/>
                  <a:gd name="connsiteY7" fmla="*/ 1225922 h 2232109"/>
                  <a:gd name="connsiteX8" fmla="*/ 809886 w 1218331"/>
                  <a:gd name="connsiteY8" fmla="*/ 772768 h 2232109"/>
                  <a:gd name="connsiteX9" fmla="*/ 519033 w 1218331"/>
                  <a:gd name="connsiteY9" fmla="*/ 328356 h 2232109"/>
                  <a:gd name="connsiteX10" fmla="*/ 7290 w 1218331"/>
                  <a:gd name="connsiteY10" fmla="*/ 688418 h 2232109"/>
                  <a:gd name="connsiteX0" fmla="*/ 61187 w 1272228"/>
                  <a:gd name="connsiteY0" fmla="*/ 688418 h 2232109"/>
                  <a:gd name="connsiteX1" fmla="*/ 320968 w 1272228"/>
                  <a:gd name="connsiteY1" fmla="*/ 158485 h 2232109"/>
                  <a:gd name="connsiteX2" fmla="*/ 993255 w 1272228"/>
                  <a:gd name="connsiteY2" fmla="*/ 44485 h 2232109"/>
                  <a:gd name="connsiteX3" fmla="*/ 1268384 w 1272228"/>
                  <a:gd name="connsiteY3" fmla="*/ 821321 h 2232109"/>
                  <a:gd name="connsiteX4" fmla="*/ 815230 w 1272228"/>
                  <a:gd name="connsiteY4" fmla="*/ 1290659 h 2232109"/>
                  <a:gd name="connsiteX5" fmla="*/ 766678 w 1272228"/>
                  <a:gd name="connsiteY5" fmla="*/ 2164598 h 2232109"/>
                  <a:gd name="connsiteX6" fmla="*/ 475365 w 1272228"/>
                  <a:gd name="connsiteY6" fmla="*/ 2067494 h 2232109"/>
                  <a:gd name="connsiteX7" fmla="*/ 459181 w 1272228"/>
                  <a:gd name="connsiteY7" fmla="*/ 1225922 h 2232109"/>
                  <a:gd name="connsiteX8" fmla="*/ 863783 w 1272228"/>
                  <a:gd name="connsiteY8" fmla="*/ 772768 h 2232109"/>
                  <a:gd name="connsiteX9" fmla="*/ 572930 w 1272228"/>
                  <a:gd name="connsiteY9" fmla="*/ 328356 h 2232109"/>
                  <a:gd name="connsiteX10" fmla="*/ 61187 w 1272228"/>
                  <a:gd name="connsiteY10" fmla="*/ 688418 h 2232109"/>
                  <a:gd name="connsiteX0" fmla="*/ 57887 w 1265088"/>
                  <a:gd name="connsiteY0" fmla="*/ 665353 h 2209044"/>
                  <a:gd name="connsiteX1" fmla="*/ 317668 w 1265088"/>
                  <a:gd name="connsiteY1" fmla="*/ 135420 h 2209044"/>
                  <a:gd name="connsiteX2" fmla="*/ 819834 w 1265088"/>
                  <a:gd name="connsiteY2" fmla="*/ 49774 h 2209044"/>
                  <a:gd name="connsiteX3" fmla="*/ 1265084 w 1265088"/>
                  <a:gd name="connsiteY3" fmla="*/ 798256 h 2209044"/>
                  <a:gd name="connsiteX4" fmla="*/ 811930 w 1265088"/>
                  <a:gd name="connsiteY4" fmla="*/ 1267594 h 2209044"/>
                  <a:gd name="connsiteX5" fmla="*/ 763378 w 1265088"/>
                  <a:gd name="connsiteY5" fmla="*/ 2141533 h 2209044"/>
                  <a:gd name="connsiteX6" fmla="*/ 472065 w 1265088"/>
                  <a:gd name="connsiteY6" fmla="*/ 2044429 h 2209044"/>
                  <a:gd name="connsiteX7" fmla="*/ 455881 w 1265088"/>
                  <a:gd name="connsiteY7" fmla="*/ 1202857 h 2209044"/>
                  <a:gd name="connsiteX8" fmla="*/ 860483 w 1265088"/>
                  <a:gd name="connsiteY8" fmla="*/ 749703 h 2209044"/>
                  <a:gd name="connsiteX9" fmla="*/ 569630 w 1265088"/>
                  <a:gd name="connsiteY9" fmla="*/ 305291 h 2209044"/>
                  <a:gd name="connsiteX10" fmla="*/ 57887 w 1265088"/>
                  <a:gd name="connsiteY10" fmla="*/ 665353 h 2209044"/>
                  <a:gd name="connsiteX0" fmla="*/ 57887 w 1142225"/>
                  <a:gd name="connsiteY0" fmla="*/ 663256 h 2206947"/>
                  <a:gd name="connsiteX1" fmla="*/ 317668 w 1142225"/>
                  <a:gd name="connsiteY1" fmla="*/ 133323 h 2206947"/>
                  <a:gd name="connsiteX2" fmla="*/ 819834 w 1142225"/>
                  <a:gd name="connsiteY2" fmla="*/ 47677 h 2206947"/>
                  <a:gd name="connsiteX3" fmla="*/ 1142219 w 1142225"/>
                  <a:gd name="connsiteY3" fmla="*/ 767805 h 2206947"/>
                  <a:gd name="connsiteX4" fmla="*/ 811930 w 1142225"/>
                  <a:gd name="connsiteY4" fmla="*/ 1265497 h 2206947"/>
                  <a:gd name="connsiteX5" fmla="*/ 763378 w 1142225"/>
                  <a:gd name="connsiteY5" fmla="*/ 2139436 h 2206947"/>
                  <a:gd name="connsiteX6" fmla="*/ 472065 w 1142225"/>
                  <a:gd name="connsiteY6" fmla="*/ 2042332 h 2206947"/>
                  <a:gd name="connsiteX7" fmla="*/ 455881 w 1142225"/>
                  <a:gd name="connsiteY7" fmla="*/ 1200760 h 2206947"/>
                  <a:gd name="connsiteX8" fmla="*/ 860483 w 1142225"/>
                  <a:gd name="connsiteY8" fmla="*/ 747606 h 2206947"/>
                  <a:gd name="connsiteX9" fmla="*/ 569630 w 1142225"/>
                  <a:gd name="connsiteY9" fmla="*/ 303194 h 2206947"/>
                  <a:gd name="connsiteX10" fmla="*/ 57887 w 1142225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60483 w 1180986"/>
                  <a:gd name="connsiteY8" fmla="*/ 74760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9407 w 1144968"/>
                  <a:gd name="connsiteY0" fmla="*/ 659521 h 2203212"/>
                  <a:gd name="connsiteX1" fmla="*/ 319188 w 1144968"/>
                  <a:gd name="connsiteY1" fmla="*/ 129588 h 2203212"/>
                  <a:gd name="connsiteX2" fmla="*/ 901689 w 1144968"/>
                  <a:gd name="connsiteY2" fmla="*/ 48667 h 2203212"/>
                  <a:gd name="connsiteX3" fmla="*/ 1143739 w 1144968"/>
                  <a:gd name="connsiteY3" fmla="*/ 764070 h 2203212"/>
                  <a:gd name="connsiteX4" fmla="*/ 813450 w 1144968"/>
                  <a:gd name="connsiteY4" fmla="*/ 1261762 h 2203212"/>
                  <a:gd name="connsiteX5" fmla="*/ 764898 w 1144968"/>
                  <a:gd name="connsiteY5" fmla="*/ 2135701 h 2203212"/>
                  <a:gd name="connsiteX6" fmla="*/ 473585 w 1144968"/>
                  <a:gd name="connsiteY6" fmla="*/ 2038597 h 2203212"/>
                  <a:gd name="connsiteX7" fmla="*/ 457401 w 1144968"/>
                  <a:gd name="connsiteY7" fmla="*/ 1197025 h 2203212"/>
                  <a:gd name="connsiteX8" fmla="*/ 814747 w 1144968"/>
                  <a:gd name="connsiteY8" fmla="*/ 701341 h 2203212"/>
                  <a:gd name="connsiteX9" fmla="*/ 571150 w 1144968"/>
                  <a:gd name="connsiteY9" fmla="*/ 299459 h 2203212"/>
                  <a:gd name="connsiteX10" fmla="*/ 59407 w 1144968"/>
                  <a:gd name="connsiteY10" fmla="*/ 659521 h 2203212"/>
                  <a:gd name="connsiteX0" fmla="*/ 59407 w 1149200"/>
                  <a:gd name="connsiteY0" fmla="*/ 665819 h 2209510"/>
                  <a:gd name="connsiteX1" fmla="*/ 319188 w 1149200"/>
                  <a:gd name="connsiteY1" fmla="*/ 135886 h 2209510"/>
                  <a:gd name="connsiteX2" fmla="*/ 901689 w 1149200"/>
                  <a:gd name="connsiteY2" fmla="*/ 54965 h 2209510"/>
                  <a:gd name="connsiteX3" fmla="*/ 1143739 w 1149200"/>
                  <a:gd name="connsiteY3" fmla="*/ 770368 h 2209510"/>
                  <a:gd name="connsiteX4" fmla="*/ 813450 w 1149200"/>
                  <a:gd name="connsiteY4" fmla="*/ 1268060 h 2209510"/>
                  <a:gd name="connsiteX5" fmla="*/ 764898 w 1149200"/>
                  <a:gd name="connsiteY5" fmla="*/ 2141999 h 2209510"/>
                  <a:gd name="connsiteX6" fmla="*/ 473585 w 1149200"/>
                  <a:gd name="connsiteY6" fmla="*/ 2044895 h 2209510"/>
                  <a:gd name="connsiteX7" fmla="*/ 457401 w 1149200"/>
                  <a:gd name="connsiteY7" fmla="*/ 1203323 h 2209510"/>
                  <a:gd name="connsiteX8" fmla="*/ 814747 w 1149200"/>
                  <a:gd name="connsiteY8" fmla="*/ 707639 h 2209510"/>
                  <a:gd name="connsiteX9" fmla="*/ 571150 w 1149200"/>
                  <a:gd name="connsiteY9" fmla="*/ 305757 h 2209510"/>
                  <a:gd name="connsiteX10" fmla="*/ 59407 w 1149200"/>
                  <a:gd name="connsiteY10" fmla="*/ 665819 h 2209510"/>
                  <a:gd name="connsiteX0" fmla="*/ 59407 w 1168688"/>
                  <a:gd name="connsiteY0" fmla="*/ 665819 h 2209510"/>
                  <a:gd name="connsiteX1" fmla="*/ 319188 w 1168688"/>
                  <a:gd name="connsiteY1" fmla="*/ 135886 h 2209510"/>
                  <a:gd name="connsiteX2" fmla="*/ 901689 w 1168688"/>
                  <a:gd name="connsiteY2" fmla="*/ 54965 h 2209510"/>
                  <a:gd name="connsiteX3" fmla="*/ 1143739 w 1168688"/>
                  <a:gd name="connsiteY3" fmla="*/ 770368 h 2209510"/>
                  <a:gd name="connsiteX4" fmla="*/ 813450 w 1168688"/>
                  <a:gd name="connsiteY4" fmla="*/ 1268060 h 2209510"/>
                  <a:gd name="connsiteX5" fmla="*/ 764898 w 1168688"/>
                  <a:gd name="connsiteY5" fmla="*/ 2141999 h 2209510"/>
                  <a:gd name="connsiteX6" fmla="*/ 473585 w 1168688"/>
                  <a:gd name="connsiteY6" fmla="*/ 2044895 h 2209510"/>
                  <a:gd name="connsiteX7" fmla="*/ 457401 w 1168688"/>
                  <a:gd name="connsiteY7" fmla="*/ 1203323 h 2209510"/>
                  <a:gd name="connsiteX8" fmla="*/ 814747 w 1168688"/>
                  <a:gd name="connsiteY8" fmla="*/ 707639 h 2209510"/>
                  <a:gd name="connsiteX9" fmla="*/ 571150 w 1168688"/>
                  <a:gd name="connsiteY9" fmla="*/ 305757 h 2209510"/>
                  <a:gd name="connsiteX10" fmla="*/ 59407 w 1168688"/>
                  <a:gd name="connsiteY10" fmla="*/ 665819 h 2209510"/>
                  <a:gd name="connsiteX0" fmla="*/ 59407 w 1168688"/>
                  <a:gd name="connsiteY0" fmla="*/ 665819 h 2209313"/>
                  <a:gd name="connsiteX1" fmla="*/ 319188 w 1168688"/>
                  <a:gd name="connsiteY1" fmla="*/ 135886 h 2209313"/>
                  <a:gd name="connsiteX2" fmla="*/ 901689 w 1168688"/>
                  <a:gd name="connsiteY2" fmla="*/ 54965 h 2209313"/>
                  <a:gd name="connsiteX3" fmla="*/ 1143739 w 1168688"/>
                  <a:gd name="connsiteY3" fmla="*/ 770368 h 2209313"/>
                  <a:gd name="connsiteX4" fmla="*/ 813450 w 1168688"/>
                  <a:gd name="connsiteY4" fmla="*/ 1268060 h 2209313"/>
                  <a:gd name="connsiteX5" fmla="*/ 764898 w 1168688"/>
                  <a:gd name="connsiteY5" fmla="*/ 2141999 h 2209313"/>
                  <a:gd name="connsiteX6" fmla="*/ 473585 w 1168688"/>
                  <a:gd name="connsiteY6" fmla="*/ 2044895 h 2209313"/>
                  <a:gd name="connsiteX7" fmla="*/ 499931 w 1168688"/>
                  <a:gd name="connsiteY7" fmla="*/ 1208048 h 2209313"/>
                  <a:gd name="connsiteX8" fmla="*/ 814747 w 1168688"/>
                  <a:gd name="connsiteY8" fmla="*/ 707639 h 2209313"/>
                  <a:gd name="connsiteX9" fmla="*/ 571150 w 1168688"/>
                  <a:gd name="connsiteY9" fmla="*/ 305757 h 2209313"/>
                  <a:gd name="connsiteX10" fmla="*/ 59407 w 1168688"/>
                  <a:gd name="connsiteY10" fmla="*/ 665819 h 2209313"/>
                  <a:gd name="connsiteX0" fmla="*/ 59407 w 1168688"/>
                  <a:gd name="connsiteY0" fmla="*/ 665819 h 2196644"/>
                  <a:gd name="connsiteX1" fmla="*/ 319188 w 1168688"/>
                  <a:gd name="connsiteY1" fmla="*/ 135886 h 2196644"/>
                  <a:gd name="connsiteX2" fmla="*/ 901689 w 1168688"/>
                  <a:gd name="connsiteY2" fmla="*/ 54965 h 2196644"/>
                  <a:gd name="connsiteX3" fmla="*/ 1143739 w 1168688"/>
                  <a:gd name="connsiteY3" fmla="*/ 770368 h 2196644"/>
                  <a:gd name="connsiteX4" fmla="*/ 813450 w 1168688"/>
                  <a:gd name="connsiteY4" fmla="*/ 1268060 h 2196644"/>
                  <a:gd name="connsiteX5" fmla="*/ 764898 w 1168688"/>
                  <a:gd name="connsiteY5" fmla="*/ 2141999 h 2196644"/>
                  <a:gd name="connsiteX6" fmla="*/ 492488 w 1168688"/>
                  <a:gd name="connsiteY6" fmla="*/ 2007090 h 2196644"/>
                  <a:gd name="connsiteX7" fmla="*/ 499931 w 1168688"/>
                  <a:gd name="connsiteY7" fmla="*/ 1208048 h 2196644"/>
                  <a:gd name="connsiteX8" fmla="*/ 814747 w 1168688"/>
                  <a:gd name="connsiteY8" fmla="*/ 707639 h 2196644"/>
                  <a:gd name="connsiteX9" fmla="*/ 571150 w 1168688"/>
                  <a:gd name="connsiteY9" fmla="*/ 305757 h 2196644"/>
                  <a:gd name="connsiteX10" fmla="*/ 59407 w 1168688"/>
                  <a:gd name="connsiteY10" fmla="*/ 665819 h 2196644"/>
                  <a:gd name="connsiteX0" fmla="*/ 59407 w 1168688"/>
                  <a:gd name="connsiteY0" fmla="*/ 665819 h 2007226"/>
                  <a:gd name="connsiteX1" fmla="*/ 319188 w 1168688"/>
                  <a:gd name="connsiteY1" fmla="*/ 135886 h 2007226"/>
                  <a:gd name="connsiteX2" fmla="*/ 901689 w 1168688"/>
                  <a:gd name="connsiteY2" fmla="*/ 54965 h 2007226"/>
                  <a:gd name="connsiteX3" fmla="*/ 1143739 w 1168688"/>
                  <a:gd name="connsiteY3" fmla="*/ 770368 h 2007226"/>
                  <a:gd name="connsiteX4" fmla="*/ 813450 w 1168688"/>
                  <a:gd name="connsiteY4" fmla="*/ 1268060 h 2007226"/>
                  <a:gd name="connsiteX5" fmla="*/ 492488 w 1168688"/>
                  <a:gd name="connsiteY5" fmla="*/ 2007090 h 2007226"/>
                  <a:gd name="connsiteX6" fmla="*/ 499931 w 1168688"/>
                  <a:gd name="connsiteY6" fmla="*/ 1208048 h 2007226"/>
                  <a:gd name="connsiteX7" fmla="*/ 814747 w 1168688"/>
                  <a:gd name="connsiteY7" fmla="*/ 707639 h 2007226"/>
                  <a:gd name="connsiteX8" fmla="*/ 571150 w 1168688"/>
                  <a:gd name="connsiteY8" fmla="*/ 305757 h 2007226"/>
                  <a:gd name="connsiteX9" fmla="*/ 59407 w 1168688"/>
                  <a:gd name="connsiteY9" fmla="*/ 665819 h 2007226"/>
                  <a:gd name="connsiteX0" fmla="*/ 59407 w 1168688"/>
                  <a:gd name="connsiteY0" fmla="*/ 665819 h 2007128"/>
                  <a:gd name="connsiteX1" fmla="*/ 319188 w 1168688"/>
                  <a:gd name="connsiteY1" fmla="*/ 135886 h 2007128"/>
                  <a:gd name="connsiteX2" fmla="*/ 901689 w 1168688"/>
                  <a:gd name="connsiteY2" fmla="*/ 54965 h 2007128"/>
                  <a:gd name="connsiteX3" fmla="*/ 1143739 w 1168688"/>
                  <a:gd name="connsiteY3" fmla="*/ 770368 h 2007128"/>
                  <a:gd name="connsiteX4" fmla="*/ 813450 w 1168688"/>
                  <a:gd name="connsiteY4" fmla="*/ 1268060 h 2007128"/>
                  <a:gd name="connsiteX5" fmla="*/ 492488 w 1168688"/>
                  <a:gd name="connsiteY5" fmla="*/ 2007090 h 2007128"/>
                  <a:gd name="connsiteX6" fmla="*/ 499931 w 1168688"/>
                  <a:gd name="connsiteY6" fmla="*/ 1208048 h 2007128"/>
                  <a:gd name="connsiteX7" fmla="*/ 814747 w 1168688"/>
                  <a:gd name="connsiteY7" fmla="*/ 707639 h 2007128"/>
                  <a:gd name="connsiteX8" fmla="*/ 571150 w 1168688"/>
                  <a:gd name="connsiteY8" fmla="*/ 305757 h 2007128"/>
                  <a:gd name="connsiteX9" fmla="*/ 59407 w 1168688"/>
                  <a:gd name="connsiteY9" fmla="*/ 665819 h 2007128"/>
                  <a:gd name="connsiteX0" fmla="*/ 59407 w 1168688"/>
                  <a:gd name="connsiteY0" fmla="*/ 665819 h 2106360"/>
                  <a:gd name="connsiteX1" fmla="*/ 319188 w 1168688"/>
                  <a:gd name="connsiteY1" fmla="*/ 135886 h 2106360"/>
                  <a:gd name="connsiteX2" fmla="*/ 901689 w 1168688"/>
                  <a:gd name="connsiteY2" fmla="*/ 54965 h 2106360"/>
                  <a:gd name="connsiteX3" fmla="*/ 1143739 w 1168688"/>
                  <a:gd name="connsiteY3" fmla="*/ 770368 h 2106360"/>
                  <a:gd name="connsiteX4" fmla="*/ 813450 w 1168688"/>
                  <a:gd name="connsiteY4" fmla="*/ 1268060 h 2106360"/>
                  <a:gd name="connsiteX5" fmla="*/ 676786 w 1168688"/>
                  <a:gd name="connsiteY5" fmla="*/ 2106327 h 2106360"/>
                  <a:gd name="connsiteX6" fmla="*/ 499931 w 1168688"/>
                  <a:gd name="connsiteY6" fmla="*/ 1208048 h 2106360"/>
                  <a:gd name="connsiteX7" fmla="*/ 814747 w 1168688"/>
                  <a:gd name="connsiteY7" fmla="*/ 707639 h 2106360"/>
                  <a:gd name="connsiteX8" fmla="*/ 571150 w 1168688"/>
                  <a:gd name="connsiteY8" fmla="*/ 305757 h 2106360"/>
                  <a:gd name="connsiteX9" fmla="*/ 59407 w 1168688"/>
                  <a:gd name="connsiteY9" fmla="*/ 665819 h 2106360"/>
                  <a:gd name="connsiteX0" fmla="*/ 59407 w 1168688"/>
                  <a:gd name="connsiteY0" fmla="*/ 665819 h 2106464"/>
                  <a:gd name="connsiteX1" fmla="*/ 319188 w 1168688"/>
                  <a:gd name="connsiteY1" fmla="*/ 135886 h 2106464"/>
                  <a:gd name="connsiteX2" fmla="*/ 901689 w 1168688"/>
                  <a:gd name="connsiteY2" fmla="*/ 54965 h 2106464"/>
                  <a:gd name="connsiteX3" fmla="*/ 1143739 w 1168688"/>
                  <a:gd name="connsiteY3" fmla="*/ 770368 h 2106464"/>
                  <a:gd name="connsiteX4" fmla="*/ 813450 w 1168688"/>
                  <a:gd name="connsiteY4" fmla="*/ 1268060 h 2106464"/>
                  <a:gd name="connsiteX5" fmla="*/ 676786 w 1168688"/>
                  <a:gd name="connsiteY5" fmla="*/ 2106327 h 2106464"/>
                  <a:gd name="connsiteX6" fmla="*/ 485754 w 1168688"/>
                  <a:gd name="connsiteY6" fmla="*/ 1203323 h 2106464"/>
                  <a:gd name="connsiteX7" fmla="*/ 814747 w 1168688"/>
                  <a:gd name="connsiteY7" fmla="*/ 707639 h 2106464"/>
                  <a:gd name="connsiteX8" fmla="*/ 571150 w 1168688"/>
                  <a:gd name="connsiteY8" fmla="*/ 305757 h 2106464"/>
                  <a:gd name="connsiteX9" fmla="*/ 59407 w 1168688"/>
                  <a:gd name="connsiteY9" fmla="*/ 665819 h 2106464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8"/>
                  <a:gd name="connsiteX1" fmla="*/ 319188 w 1168688"/>
                  <a:gd name="connsiteY1" fmla="*/ 135886 h 2106328"/>
                  <a:gd name="connsiteX2" fmla="*/ 901689 w 1168688"/>
                  <a:gd name="connsiteY2" fmla="*/ 54965 h 2106328"/>
                  <a:gd name="connsiteX3" fmla="*/ 1143739 w 1168688"/>
                  <a:gd name="connsiteY3" fmla="*/ 770368 h 2106328"/>
                  <a:gd name="connsiteX4" fmla="*/ 813450 w 1168688"/>
                  <a:gd name="connsiteY4" fmla="*/ 1268060 h 2106328"/>
                  <a:gd name="connsiteX5" fmla="*/ 676786 w 1168688"/>
                  <a:gd name="connsiteY5" fmla="*/ 2106327 h 2106328"/>
                  <a:gd name="connsiteX6" fmla="*/ 485754 w 1168688"/>
                  <a:gd name="connsiteY6" fmla="*/ 1203323 h 2106328"/>
                  <a:gd name="connsiteX7" fmla="*/ 814747 w 1168688"/>
                  <a:gd name="connsiteY7" fmla="*/ 707639 h 2106328"/>
                  <a:gd name="connsiteX8" fmla="*/ 571150 w 1168688"/>
                  <a:gd name="connsiteY8" fmla="*/ 305757 h 2106328"/>
                  <a:gd name="connsiteX9" fmla="*/ 59407 w 1168688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45600 w 1154881"/>
                  <a:gd name="connsiteY0" fmla="*/ 665819 h 2106328"/>
                  <a:gd name="connsiteX1" fmla="*/ 305381 w 1154881"/>
                  <a:gd name="connsiteY1" fmla="*/ 135886 h 2106328"/>
                  <a:gd name="connsiteX2" fmla="*/ 887882 w 1154881"/>
                  <a:gd name="connsiteY2" fmla="*/ 54965 h 2106328"/>
                  <a:gd name="connsiteX3" fmla="*/ 1129932 w 1154881"/>
                  <a:gd name="connsiteY3" fmla="*/ 770368 h 2106328"/>
                  <a:gd name="connsiteX4" fmla="*/ 799643 w 1154881"/>
                  <a:gd name="connsiteY4" fmla="*/ 1268060 h 2106328"/>
                  <a:gd name="connsiteX5" fmla="*/ 662979 w 1154881"/>
                  <a:gd name="connsiteY5" fmla="*/ 2106327 h 2106328"/>
                  <a:gd name="connsiteX6" fmla="*/ 471947 w 1154881"/>
                  <a:gd name="connsiteY6" fmla="*/ 1203323 h 2106328"/>
                  <a:gd name="connsiteX7" fmla="*/ 800940 w 1154881"/>
                  <a:gd name="connsiteY7" fmla="*/ 707639 h 2106328"/>
                  <a:gd name="connsiteX8" fmla="*/ 576246 w 1154881"/>
                  <a:gd name="connsiteY8" fmla="*/ 324660 h 2106328"/>
                  <a:gd name="connsiteX9" fmla="*/ 45600 w 1154881"/>
                  <a:gd name="connsiteY9" fmla="*/ 665819 h 2106328"/>
                  <a:gd name="connsiteX0" fmla="*/ 80078 w 1189359"/>
                  <a:gd name="connsiteY0" fmla="*/ 665819 h 2106328"/>
                  <a:gd name="connsiteX1" fmla="*/ 339859 w 1189359"/>
                  <a:gd name="connsiteY1" fmla="*/ 135886 h 2106328"/>
                  <a:gd name="connsiteX2" fmla="*/ 922360 w 1189359"/>
                  <a:gd name="connsiteY2" fmla="*/ 54965 h 2106328"/>
                  <a:gd name="connsiteX3" fmla="*/ 1164410 w 1189359"/>
                  <a:gd name="connsiteY3" fmla="*/ 770368 h 2106328"/>
                  <a:gd name="connsiteX4" fmla="*/ 834121 w 1189359"/>
                  <a:gd name="connsiteY4" fmla="*/ 1268060 h 2106328"/>
                  <a:gd name="connsiteX5" fmla="*/ 697457 w 1189359"/>
                  <a:gd name="connsiteY5" fmla="*/ 2106327 h 2106328"/>
                  <a:gd name="connsiteX6" fmla="*/ 506425 w 1189359"/>
                  <a:gd name="connsiteY6" fmla="*/ 1203323 h 2106328"/>
                  <a:gd name="connsiteX7" fmla="*/ 835418 w 1189359"/>
                  <a:gd name="connsiteY7" fmla="*/ 707639 h 2106328"/>
                  <a:gd name="connsiteX8" fmla="*/ 610724 w 1189359"/>
                  <a:gd name="connsiteY8" fmla="*/ 324660 h 2106328"/>
                  <a:gd name="connsiteX9" fmla="*/ 80078 w 1189359"/>
                  <a:gd name="connsiteY9" fmla="*/ 665819 h 2106328"/>
                  <a:gd name="connsiteX0" fmla="*/ 58771 w 1168052"/>
                  <a:gd name="connsiteY0" fmla="*/ 665819 h 2106328"/>
                  <a:gd name="connsiteX1" fmla="*/ 318552 w 1168052"/>
                  <a:gd name="connsiteY1" fmla="*/ 135886 h 2106328"/>
                  <a:gd name="connsiteX2" fmla="*/ 901053 w 1168052"/>
                  <a:gd name="connsiteY2" fmla="*/ 54965 h 2106328"/>
                  <a:gd name="connsiteX3" fmla="*/ 1143103 w 1168052"/>
                  <a:gd name="connsiteY3" fmla="*/ 770368 h 2106328"/>
                  <a:gd name="connsiteX4" fmla="*/ 812814 w 1168052"/>
                  <a:gd name="connsiteY4" fmla="*/ 1268060 h 2106328"/>
                  <a:gd name="connsiteX5" fmla="*/ 676150 w 1168052"/>
                  <a:gd name="connsiteY5" fmla="*/ 2106327 h 2106328"/>
                  <a:gd name="connsiteX6" fmla="*/ 485118 w 1168052"/>
                  <a:gd name="connsiteY6" fmla="*/ 1203323 h 2106328"/>
                  <a:gd name="connsiteX7" fmla="*/ 814111 w 1168052"/>
                  <a:gd name="connsiteY7" fmla="*/ 707639 h 2106328"/>
                  <a:gd name="connsiteX8" fmla="*/ 589417 w 1168052"/>
                  <a:gd name="connsiteY8" fmla="*/ 324660 h 2106328"/>
                  <a:gd name="connsiteX9" fmla="*/ 58771 w 1168052"/>
                  <a:gd name="connsiteY9" fmla="*/ 665819 h 2106328"/>
                  <a:gd name="connsiteX0" fmla="*/ 15750 w 1114100"/>
                  <a:gd name="connsiteY0" fmla="*/ 664329 h 2104838"/>
                  <a:gd name="connsiteX1" fmla="*/ 204647 w 1114100"/>
                  <a:gd name="connsiteY1" fmla="*/ 120219 h 2104838"/>
                  <a:gd name="connsiteX2" fmla="*/ 858032 w 1114100"/>
                  <a:gd name="connsiteY2" fmla="*/ 53475 h 2104838"/>
                  <a:gd name="connsiteX3" fmla="*/ 1100082 w 1114100"/>
                  <a:gd name="connsiteY3" fmla="*/ 768878 h 2104838"/>
                  <a:gd name="connsiteX4" fmla="*/ 769793 w 1114100"/>
                  <a:gd name="connsiteY4" fmla="*/ 1266570 h 2104838"/>
                  <a:gd name="connsiteX5" fmla="*/ 633129 w 1114100"/>
                  <a:gd name="connsiteY5" fmla="*/ 2104837 h 2104838"/>
                  <a:gd name="connsiteX6" fmla="*/ 442097 w 1114100"/>
                  <a:gd name="connsiteY6" fmla="*/ 1201833 h 2104838"/>
                  <a:gd name="connsiteX7" fmla="*/ 771090 w 1114100"/>
                  <a:gd name="connsiteY7" fmla="*/ 706149 h 2104838"/>
                  <a:gd name="connsiteX8" fmla="*/ 546396 w 1114100"/>
                  <a:gd name="connsiteY8" fmla="*/ 323170 h 2104838"/>
                  <a:gd name="connsiteX9" fmla="*/ 15750 w 1114100"/>
                  <a:gd name="connsiteY9" fmla="*/ 664329 h 2104838"/>
                  <a:gd name="connsiteX0" fmla="*/ 38432 w 1136782"/>
                  <a:gd name="connsiteY0" fmla="*/ 679902 h 2120411"/>
                  <a:gd name="connsiteX1" fmla="*/ 227329 w 1136782"/>
                  <a:gd name="connsiteY1" fmla="*/ 135792 h 2120411"/>
                  <a:gd name="connsiteX2" fmla="*/ 880714 w 1136782"/>
                  <a:gd name="connsiteY2" fmla="*/ 69048 h 2120411"/>
                  <a:gd name="connsiteX3" fmla="*/ 1122764 w 1136782"/>
                  <a:gd name="connsiteY3" fmla="*/ 784451 h 2120411"/>
                  <a:gd name="connsiteX4" fmla="*/ 792475 w 1136782"/>
                  <a:gd name="connsiteY4" fmla="*/ 1282143 h 2120411"/>
                  <a:gd name="connsiteX5" fmla="*/ 655811 w 1136782"/>
                  <a:gd name="connsiteY5" fmla="*/ 2120410 h 2120411"/>
                  <a:gd name="connsiteX6" fmla="*/ 464779 w 1136782"/>
                  <a:gd name="connsiteY6" fmla="*/ 1217406 h 2120411"/>
                  <a:gd name="connsiteX7" fmla="*/ 793772 w 1136782"/>
                  <a:gd name="connsiteY7" fmla="*/ 721722 h 2120411"/>
                  <a:gd name="connsiteX8" fmla="*/ 569078 w 1136782"/>
                  <a:gd name="connsiteY8" fmla="*/ 338743 h 2120411"/>
                  <a:gd name="connsiteX9" fmla="*/ 38432 w 1136782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9779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25696"/>
                  <a:gd name="connsiteY0" fmla="*/ 678904 h 2119414"/>
                  <a:gd name="connsiteX1" fmla="*/ 273336 w 1125696"/>
                  <a:gd name="connsiteY1" fmla="*/ 134794 h 2119414"/>
                  <a:gd name="connsiteX2" fmla="*/ 926721 w 1125696"/>
                  <a:gd name="connsiteY2" fmla="*/ 68050 h 2119414"/>
                  <a:gd name="connsiteX3" fmla="*/ 1107339 w 1125696"/>
                  <a:gd name="connsiteY3" fmla="*/ 769277 h 2119414"/>
                  <a:gd name="connsiteX4" fmla="*/ 838482 w 1125696"/>
                  <a:gd name="connsiteY4" fmla="*/ 1281145 h 2119414"/>
                  <a:gd name="connsiteX5" fmla="*/ 701818 w 1125696"/>
                  <a:gd name="connsiteY5" fmla="*/ 2119412 h 2119414"/>
                  <a:gd name="connsiteX6" fmla="*/ 510786 w 1125696"/>
                  <a:gd name="connsiteY6" fmla="*/ 1216408 h 2119414"/>
                  <a:gd name="connsiteX7" fmla="*/ 830328 w 1125696"/>
                  <a:gd name="connsiteY7" fmla="*/ 720724 h 2119414"/>
                  <a:gd name="connsiteX8" fmla="*/ 615085 w 1125696"/>
                  <a:gd name="connsiteY8" fmla="*/ 337745 h 2119414"/>
                  <a:gd name="connsiteX9" fmla="*/ 84439 w 1125696"/>
                  <a:gd name="connsiteY9" fmla="*/ 678904 h 2119414"/>
                  <a:gd name="connsiteX0" fmla="*/ 84439 w 1110643"/>
                  <a:gd name="connsiteY0" fmla="*/ 678904 h 2119511"/>
                  <a:gd name="connsiteX1" fmla="*/ 273336 w 1110643"/>
                  <a:gd name="connsiteY1" fmla="*/ 134794 h 2119511"/>
                  <a:gd name="connsiteX2" fmla="*/ 926721 w 1110643"/>
                  <a:gd name="connsiteY2" fmla="*/ 68050 h 2119511"/>
                  <a:gd name="connsiteX3" fmla="*/ 1107339 w 1110643"/>
                  <a:gd name="connsiteY3" fmla="*/ 769277 h 2119511"/>
                  <a:gd name="connsiteX4" fmla="*/ 814854 w 1110643"/>
                  <a:gd name="connsiteY4" fmla="*/ 1271694 h 2119511"/>
                  <a:gd name="connsiteX5" fmla="*/ 701818 w 1110643"/>
                  <a:gd name="connsiteY5" fmla="*/ 2119412 h 2119511"/>
                  <a:gd name="connsiteX6" fmla="*/ 510786 w 1110643"/>
                  <a:gd name="connsiteY6" fmla="*/ 1216408 h 2119511"/>
                  <a:gd name="connsiteX7" fmla="*/ 830328 w 1110643"/>
                  <a:gd name="connsiteY7" fmla="*/ 720724 h 2119511"/>
                  <a:gd name="connsiteX8" fmla="*/ 615085 w 1110643"/>
                  <a:gd name="connsiteY8" fmla="*/ 337745 h 2119511"/>
                  <a:gd name="connsiteX9" fmla="*/ 84439 w 1110643"/>
                  <a:gd name="connsiteY9" fmla="*/ 678904 h 2119511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514"/>
                  <a:gd name="connsiteX1" fmla="*/ 273336 w 1110643"/>
                  <a:gd name="connsiteY1" fmla="*/ 134794 h 2119514"/>
                  <a:gd name="connsiteX2" fmla="*/ 926721 w 1110643"/>
                  <a:gd name="connsiteY2" fmla="*/ 68050 h 2119514"/>
                  <a:gd name="connsiteX3" fmla="*/ 1107339 w 1110643"/>
                  <a:gd name="connsiteY3" fmla="*/ 769277 h 2119514"/>
                  <a:gd name="connsiteX4" fmla="*/ 814854 w 1110643"/>
                  <a:gd name="connsiteY4" fmla="*/ 1271694 h 2119514"/>
                  <a:gd name="connsiteX5" fmla="*/ 701818 w 1110643"/>
                  <a:gd name="connsiteY5" fmla="*/ 2119412 h 2119514"/>
                  <a:gd name="connsiteX6" fmla="*/ 510786 w 1110643"/>
                  <a:gd name="connsiteY6" fmla="*/ 1216408 h 2119514"/>
                  <a:gd name="connsiteX7" fmla="*/ 830328 w 1110643"/>
                  <a:gd name="connsiteY7" fmla="*/ 720724 h 2119514"/>
                  <a:gd name="connsiteX8" fmla="*/ 615085 w 1110643"/>
                  <a:gd name="connsiteY8" fmla="*/ 337745 h 2119514"/>
                  <a:gd name="connsiteX9" fmla="*/ 84439 w 1110643"/>
                  <a:gd name="connsiteY9" fmla="*/ 678904 h 2119514"/>
                  <a:gd name="connsiteX0" fmla="*/ 37739 w 1063943"/>
                  <a:gd name="connsiteY0" fmla="*/ 678904 h 2119514"/>
                  <a:gd name="connsiteX1" fmla="*/ 226636 w 1063943"/>
                  <a:gd name="connsiteY1" fmla="*/ 134794 h 2119514"/>
                  <a:gd name="connsiteX2" fmla="*/ 880021 w 1063943"/>
                  <a:gd name="connsiteY2" fmla="*/ 68050 h 2119514"/>
                  <a:gd name="connsiteX3" fmla="*/ 1060639 w 1063943"/>
                  <a:gd name="connsiteY3" fmla="*/ 769277 h 2119514"/>
                  <a:gd name="connsiteX4" fmla="*/ 768154 w 1063943"/>
                  <a:gd name="connsiteY4" fmla="*/ 1271694 h 2119514"/>
                  <a:gd name="connsiteX5" fmla="*/ 655118 w 1063943"/>
                  <a:gd name="connsiteY5" fmla="*/ 2119412 h 2119514"/>
                  <a:gd name="connsiteX6" fmla="*/ 464086 w 1063943"/>
                  <a:gd name="connsiteY6" fmla="*/ 1216408 h 2119514"/>
                  <a:gd name="connsiteX7" fmla="*/ 783628 w 1063943"/>
                  <a:gd name="connsiteY7" fmla="*/ 720724 h 2119514"/>
                  <a:gd name="connsiteX8" fmla="*/ 558934 w 1063943"/>
                  <a:gd name="connsiteY8" fmla="*/ 299940 h 2119514"/>
                  <a:gd name="connsiteX9" fmla="*/ 37739 w 1063943"/>
                  <a:gd name="connsiteY9" fmla="*/ 678904 h 2119514"/>
                  <a:gd name="connsiteX0" fmla="*/ 53784 w 1080236"/>
                  <a:gd name="connsiteY0" fmla="*/ 648537 h 2089147"/>
                  <a:gd name="connsiteX1" fmla="*/ 204876 w 1080236"/>
                  <a:gd name="connsiteY1" fmla="*/ 189487 h 2089147"/>
                  <a:gd name="connsiteX2" fmla="*/ 896066 w 1080236"/>
                  <a:gd name="connsiteY2" fmla="*/ 37683 h 2089147"/>
                  <a:gd name="connsiteX3" fmla="*/ 1076684 w 1080236"/>
                  <a:gd name="connsiteY3" fmla="*/ 738910 h 2089147"/>
                  <a:gd name="connsiteX4" fmla="*/ 784199 w 1080236"/>
                  <a:gd name="connsiteY4" fmla="*/ 1241327 h 2089147"/>
                  <a:gd name="connsiteX5" fmla="*/ 671163 w 1080236"/>
                  <a:gd name="connsiteY5" fmla="*/ 2089045 h 2089147"/>
                  <a:gd name="connsiteX6" fmla="*/ 480131 w 1080236"/>
                  <a:gd name="connsiteY6" fmla="*/ 1186041 h 2089147"/>
                  <a:gd name="connsiteX7" fmla="*/ 799673 w 1080236"/>
                  <a:gd name="connsiteY7" fmla="*/ 690357 h 2089147"/>
                  <a:gd name="connsiteX8" fmla="*/ 574979 w 1080236"/>
                  <a:gd name="connsiteY8" fmla="*/ 269573 h 2089147"/>
                  <a:gd name="connsiteX9" fmla="*/ 53784 w 1080236"/>
                  <a:gd name="connsiteY9" fmla="*/ 648537 h 2089147"/>
                  <a:gd name="connsiteX0" fmla="*/ 20266 w 1043242"/>
                  <a:gd name="connsiteY0" fmla="*/ 644578 h 2085188"/>
                  <a:gd name="connsiteX1" fmla="*/ 171358 w 1043242"/>
                  <a:gd name="connsiteY1" fmla="*/ 185528 h 2085188"/>
                  <a:gd name="connsiteX2" fmla="*/ 772762 w 1043242"/>
                  <a:gd name="connsiteY2" fmla="*/ 28998 h 2085188"/>
                  <a:gd name="connsiteX3" fmla="*/ 1043166 w 1043242"/>
                  <a:gd name="connsiteY3" fmla="*/ 734951 h 2085188"/>
                  <a:gd name="connsiteX4" fmla="*/ 750681 w 1043242"/>
                  <a:gd name="connsiteY4" fmla="*/ 1237368 h 2085188"/>
                  <a:gd name="connsiteX5" fmla="*/ 637645 w 1043242"/>
                  <a:gd name="connsiteY5" fmla="*/ 2085086 h 2085188"/>
                  <a:gd name="connsiteX6" fmla="*/ 446613 w 1043242"/>
                  <a:gd name="connsiteY6" fmla="*/ 1182082 h 2085188"/>
                  <a:gd name="connsiteX7" fmla="*/ 766155 w 1043242"/>
                  <a:gd name="connsiteY7" fmla="*/ 686398 h 2085188"/>
                  <a:gd name="connsiteX8" fmla="*/ 541461 w 1043242"/>
                  <a:gd name="connsiteY8" fmla="*/ 265614 h 2085188"/>
                  <a:gd name="connsiteX9" fmla="*/ 20266 w 1043242"/>
                  <a:gd name="connsiteY9" fmla="*/ 644578 h 2085188"/>
                  <a:gd name="connsiteX0" fmla="*/ 20266 w 1043242"/>
                  <a:gd name="connsiteY0" fmla="*/ 644578 h 2085189"/>
                  <a:gd name="connsiteX1" fmla="*/ 171358 w 1043242"/>
                  <a:gd name="connsiteY1" fmla="*/ 185528 h 2085189"/>
                  <a:gd name="connsiteX2" fmla="*/ 772762 w 1043242"/>
                  <a:gd name="connsiteY2" fmla="*/ 28998 h 2085189"/>
                  <a:gd name="connsiteX3" fmla="*/ 1043166 w 1043242"/>
                  <a:gd name="connsiteY3" fmla="*/ 734951 h 2085189"/>
                  <a:gd name="connsiteX4" fmla="*/ 750681 w 1043242"/>
                  <a:gd name="connsiteY4" fmla="*/ 1237368 h 2085189"/>
                  <a:gd name="connsiteX5" fmla="*/ 637645 w 1043242"/>
                  <a:gd name="connsiteY5" fmla="*/ 2085086 h 2085189"/>
                  <a:gd name="connsiteX6" fmla="*/ 446613 w 1043242"/>
                  <a:gd name="connsiteY6" fmla="*/ 1182082 h 2085189"/>
                  <a:gd name="connsiteX7" fmla="*/ 723625 w 1043242"/>
                  <a:gd name="connsiteY7" fmla="*/ 634417 h 2085189"/>
                  <a:gd name="connsiteX8" fmla="*/ 541461 w 1043242"/>
                  <a:gd name="connsiteY8" fmla="*/ 265614 h 2085189"/>
                  <a:gd name="connsiteX9" fmla="*/ 20266 w 1043242"/>
                  <a:gd name="connsiteY9" fmla="*/ 644578 h 2085189"/>
                  <a:gd name="connsiteX0" fmla="*/ 20266 w 1043242"/>
                  <a:gd name="connsiteY0" fmla="*/ 644578 h 2085311"/>
                  <a:gd name="connsiteX1" fmla="*/ 171358 w 1043242"/>
                  <a:gd name="connsiteY1" fmla="*/ 185528 h 2085311"/>
                  <a:gd name="connsiteX2" fmla="*/ 772762 w 1043242"/>
                  <a:gd name="connsiteY2" fmla="*/ 28998 h 2085311"/>
                  <a:gd name="connsiteX3" fmla="*/ 1043166 w 1043242"/>
                  <a:gd name="connsiteY3" fmla="*/ 734951 h 2085311"/>
                  <a:gd name="connsiteX4" fmla="*/ 750681 w 1043242"/>
                  <a:gd name="connsiteY4" fmla="*/ 1237368 h 2085311"/>
                  <a:gd name="connsiteX5" fmla="*/ 637645 w 1043242"/>
                  <a:gd name="connsiteY5" fmla="*/ 2085086 h 2085311"/>
                  <a:gd name="connsiteX6" fmla="*/ 385181 w 1043242"/>
                  <a:gd name="connsiteY6" fmla="*/ 1153728 h 2085311"/>
                  <a:gd name="connsiteX7" fmla="*/ 723625 w 1043242"/>
                  <a:gd name="connsiteY7" fmla="*/ 634417 h 2085311"/>
                  <a:gd name="connsiteX8" fmla="*/ 541461 w 1043242"/>
                  <a:gd name="connsiteY8" fmla="*/ 265614 h 2085311"/>
                  <a:gd name="connsiteX9" fmla="*/ 20266 w 1043242"/>
                  <a:gd name="connsiteY9" fmla="*/ 644578 h 2085311"/>
                  <a:gd name="connsiteX0" fmla="*/ 20266 w 1043766"/>
                  <a:gd name="connsiteY0" fmla="*/ 644578 h 2085311"/>
                  <a:gd name="connsiteX1" fmla="*/ 171358 w 1043766"/>
                  <a:gd name="connsiteY1" fmla="*/ 185528 h 2085311"/>
                  <a:gd name="connsiteX2" fmla="*/ 772762 w 1043766"/>
                  <a:gd name="connsiteY2" fmla="*/ 28998 h 2085311"/>
                  <a:gd name="connsiteX3" fmla="*/ 1043166 w 1043766"/>
                  <a:gd name="connsiteY3" fmla="*/ 734951 h 2085311"/>
                  <a:gd name="connsiteX4" fmla="*/ 708151 w 1043766"/>
                  <a:gd name="connsiteY4" fmla="*/ 1237368 h 2085311"/>
                  <a:gd name="connsiteX5" fmla="*/ 637645 w 1043766"/>
                  <a:gd name="connsiteY5" fmla="*/ 2085086 h 2085311"/>
                  <a:gd name="connsiteX6" fmla="*/ 385181 w 1043766"/>
                  <a:gd name="connsiteY6" fmla="*/ 1153728 h 2085311"/>
                  <a:gd name="connsiteX7" fmla="*/ 723625 w 1043766"/>
                  <a:gd name="connsiteY7" fmla="*/ 634417 h 2085311"/>
                  <a:gd name="connsiteX8" fmla="*/ 541461 w 1043766"/>
                  <a:gd name="connsiteY8" fmla="*/ 265614 h 2085311"/>
                  <a:gd name="connsiteX9" fmla="*/ 20266 w 1043766"/>
                  <a:gd name="connsiteY9" fmla="*/ 644578 h 2085311"/>
                  <a:gd name="connsiteX0" fmla="*/ 20266 w 1001426"/>
                  <a:gd name="connsiteY0" fmla="*/ 643310 h 2084044"/>
                  <a:gd name="connsiteX1" fmla="*/ 171358 w 1001426"/>
                  <a:gd name="connsiteY1" fmla="*/ 184260 h 2084044"/>
                  <a:gd name="connsiteX2" fmla="*/ 772762 w 1001426"/>
                  <a:gd name="connsiteY2" fmla="*/ 27730 h 2084044"/>
                  <a:gd name="connsiteX3" fmla="*/ 1000636 w 1001426"/>
                  <a:gd name="connsiteY3" fmla="*/ 714781 h 2084044"/>
                  <a:gd name="connsiteX4" fmla="*/ 708151 w 1001426"/>
                  <a:gd name="connsiteY4" fmla="*/ 1236100 h 2084044"/>
                  <a:gd name="connsiteX5" fmla="*/ 637645 w 1001426"/>
                  <a:gd name="connsiteY5" fmla="*/ 2083818 h 2084044"/>
                  <a:gd name="connsiteX6" fmla="*/ 385181 w 1001426"/>
                  <a:gd name="connsiteY6" fmla="*/ 1152460 h 2084044"/>
                  <a:gd name="connsiteX7" fmla="*/ 723625 w 1001426"/>
                  <a:gd name="connsiteY7" fmla="*/ 633149 h 2084044"/>
                  <a:gd name="connsiteX8" fmla="*/ 541461 w 1001426"/>
                  <a:gd name="connsiteY8" fmla="*/ 264346 h 2084044"/>
                  <a:gd name="connsiteX9" fmla="*/ 20266 w 1001426"/>
                  <a:gd name="connsiteY9" fmla="*/ 643310 h 2084044"/>
                  <a:gd name="connsiteX0" fmla="*/ 20266 w 1001426"/>
                  <a:gd name="connsiteY0" fmla="*/ 643310 h 2036803"/>
                  <a:gd name="connsiteX1" fmla="*/ 171358 w 1001426"/>
                  <a:gd name="connsiteY1" fmla="*/ 184260 h 2036803"/>
                  <a:gd name="connsiteX2" fmla="*/ 772762 w 1001426"/>
                  <a:gd name="connsiteY2" fmla="*/ 27730 h 2036803"/>
                  <a:gd name="connsiteX3" fmla="*/ 1000636 w 1001426"/>
                  <a:gd name="connsiteY3" fmla="*/ 714781 h 2036803"/>
                  <a:gd name="connsiteX4" fmla="*/ 708151 w 1001426"/>
                  <a:gd name="connsiteY4" fmla="*/ 1236100 h 2036803"/>
                  <a:gd name="connsiteX5" fmla="*/ 552584 w 1001426"/>
                  <a:gd name="connsiteY5" fmla="*/ 2036562 h 2036803"/>
                  <a:gd name="connsiteX6" fmla="*/ 385181 w 1001426"/>
                  <a:gd name="connsiteY6" fmla="*/ 1152460 h 2036803"/>
                  <a:gd name="connsiteX7" fmla="*/ 723625 w 1001426"/>
                  <a:gd name="connsiteY7" fmla="*/ 633149 h 2036803"/>
                  <a:gd name="connsiteX8" fmla="*/ 541461 w 1001426"/>
                  <a:gd name="connsiteY8" fmla="*/ 264346 h 2036803"/>
                  <a:gd name="connsiteX9" fmla="*/ 20266 w 1001426"/>
                  <a:gd name="connsiteY9" fmla="*/ 643310 h 2036803"/>
                  <a:gd name="connsiteX0" fmla="*/ 20266 w 1001426"/>
                  <a:gd name="connsiteY0" fmla="*/ 643310 h 2036792"/>
                  <a:gd name="connsiteX1" fmla="*/ 171358 w 1001426"/>
                  <a:gd name="connsiteY1" fmla="*/ 184260 h 2036792"/>
                  <a:gd name="connsiteX2" fmla="*/ 772762 w 1001426"/>
                  <a:gd name="connsiteY2" fmla="*/ 27730 h 2036792"/>
                  <a:gd name="connsiteX3" fmla="*/ 1000636 w 1001426"/>
                  <a:gd name="connsiteY3" fmla="*/ 714781 h 2036792"/>
                  <a:gd name="connsiteX4" fmla="*/ 708151 w 1001426"/>
                  <a:gd name="connsiteY4" fmla="*/ 1236100 h 2036792"/>
                  <a:gd name="connsiteX5" fmla="*/ 552584 w 1001426"/>
                  <a:gd name="connsiteY5" fmla="*/ 2036562 h 2036792"/>
                  <a:gd name="connsiteX6" fmla="*/ 385181 w 1001426"/>
                  <a:gd name="connsiteY6" fmla="*/ 1152460 h 2036792"/>
                  <a:gd name="connsiteX7" fmla="*/ 723625 w 1001426"/>
                  <a:gd name="connsiteY7" fmla="*/ 633149 h 2036792"/>
                  <a:gd name="connsiteX8" fmla="*/ 541461 w 1001426"/>
                  <a:gd name="connsiteY8" fmla="*/ 264346 h 2036792"/>
                  <a:gd name="connsiteX9" fmla="*/ 20266 w 1001426"/>
                  <a:gd name="connsiteY9" fmla="*/ 643310 h 2036792"/>
                  <a:gd name="connsiteX0" fmla="*/ 48118 w 1029278"/>
                  <a:gd name="connsiteY0" fmla="*/ 643310 h 2036792"/>
                  <a:gd name="connsiteX1" fmla="*/ 199210 w 1029278"/>
                  <a:gd name="connsiteY1" fmla="*/ 184260 h 2036792"/>
                  <a:gd name="connsiteX2" fmla="*/ 800614 w 1029278"/>
                  <a:gd name="connsiteY2" fmla="*/ 27730 h 2036792"/>
                  <a:gd name="connsiteX3" fmla="*/ 1028488 w 1029278"/>
                  <a:gd name="connsiteY3" fmla="*/ 714781 h 2036792"/>
                  <a:gd name="connsiteX4" fmla="*/ 736003 w 1029278"/>
                  <a:gd name="connsiteY4" fmla="*/ 1236100 h 2036792"/>
                  <a:gd name="connsiteX5" fmla="*/ 580436 w 1029278"/>
                  <a:gd name="connsiteY5" fmla="*/ 2036562 h 2036792"/>
                  <a:gd name="connsiteX6" fmla="*/ 413033 w 1029278"/>
                  <a:gd name="connsiteY6" fmla="*/ 1152460 h 2036792"/>
                  <a:gd name="connsiteX7" fmla="*/ 751477 w 1029278"/>
                  <a:gd name="connsiteY7" fmla="*/ 633149 h 2036792"/>
                  <a:gd name="connsiteX8" fmla="*/ 569313 w 1029278"/>
                  <a:gd name="connsiteY8" fmla="*/ 264346 h 2036792"/>
                  <a:gd name="connsiteX9" fmla="*/ 48118 w 1029278"/>
                  <a:gd name="connsiteY9" fmla="*/ 643310 h 2036792"/>
                  <a:gd name="connsiteX0" fmla="*/ 48118 w 1032628"/>
                  <a:gd name="connsiteY0" fmla="*/ 634033 h 2027515"/>
                  <a:gd name="connsiteX1" fmla="*/ 199210 w 1032628"/>
                  <a:gd name="connsiteY1" fmla="*/ 174983 h 2027515"/>
                  <a:gd name="connsiteX2" fmla="*/ 800614 w 1032628"/>
                  <a:gd name="connsiteY2" fmla="*/ 18453 h 2027515"/>
                  <a:gd name="connsiteX3" fmla="*/ 1028488 w 1032628"/>
                  <a:gd name="connsiteY3" fmla="*/ 705504 h 2027515"/>
                  <a:gd name="connsiteX4" fmla="*/ 736003 w 1032628"/>
                  <a:gd name="connsiteY4" fmla="*/ 1226823 h 2027515"/>
                  <a:gd name="connsiteX5" fmla="*/ 580436 w 1032628"/>
                  <a:gd name="connsiteY5" fmla="*/ 2027285 h 2027515"/>
                  <a:gd name="connsiteX6" fmla="*/ 413033 w 1032628"/>
                  <a:gd name="connsiteY6" fmla="*/ 1143183 h 2027515"/>
                  <a:gd name="connsiteX7" fmla="*/ 751477 w 1032628"/>
                  <a:gd name="connsiteY7" fmla="*/ 623872 h 2027515"/>
                  <a:gd name="connsiteX8" fmla="*/ 569313 w 1032628"/>
                  <a:gd name="connsiteY8" fmla="*/ 255069 h 2027515"/>
                  <a:gd name="connsiteX9" fmla="*/ 48118 w 1032628"/>
                  <a:gd name="connsiteY9" fmla="*/ 634033 h 2027515"/>
                  <a:gd name="connsiteX0" fmla="*/ 48738 w 1038254"/>
                  <a:gd name="connsiteY0" fmla="*/ 664626 h 2058108"/>
                  <a:gd name="connsiteX1" fmla="*/ 199830 w 1038254"/>
                  <a:gd name="connsiteY1" fmla="*/ 205576 h 2058108"/>
                  <a:gd name="connsiteX2" fmla="*/ 824862 w 1038254"/>
                  <a:gd name="connsiteY2" fmla="*/ 15967 h 2058108"/>
                  <a:gd name="connsiteX3" fmla="*/ 1029108 w 1038254"/>
                  <a:gd name="connsiteY3" fmla="*/ 736097 h 2058108"/>
                  <a:gd name="connsiteX4" fmla="*/ 736623 w 1038254"/>
                  <a:gd name="connsiteY4" fmla="*/ 1257416 h 2058108"/>
                  <a:gd name="connsiteX5" fmla="*/ 581056 w 1038254"/>
                  <a:gd name="connsiteY5" fmla="*/ 2057878 h 2058108"/>
                  <a:gd name="connsiteX6" fmla="*/ 413653 w 1038254"/>
                  <a:gd name="connsiteY6" fmla="*/ 1173776 h 2058108"/>
                  <a:gd name="connsiteX7" fmla="*/ 752097 w 1038254"/>
                  <a:gd name="connsiteY7" fmla="*/ 654465 h 2058108"/>
                  <a:gd name="connsiteX8" fmla="*/ 569933 w 1038254"/>
                  <a:gd name="connsiteY8" fmla="*/ 285662 h 2058108"/>
                  <a:gd name="connsiteX9" fmla="*/ 48738 w 1038254"/>
                  <a:gd name="connsiteY9" fmla="*/ 664626 h 2058108"/>
                  <a:gd name="connsiteX0" fmla="*/ 50015 w 1055994"/>
                  <a:gd name="connsiteY0" fmla="*/ 600135 h 1993617"/>
                  <a:gd name="connsiteX1" fmla="*/ 201107 w 1055994"/>
                  <a:gd name="connsiteY1" fmla="*/ 141085 h 1993617"/>
                  <a:gd name="connsiteX2" fmla="*/ 873395 w 1055994"/>
                  <a:gd name="connsiteY2" fmla="*/ 22359 h 1993617"/>
                  <a:gd name="connsiteX3" fmla="*/ 1030385 w 1055994"/>
                  <a:gd name="connsiteY3" fmla="*/ 671606 h 1993617"/>
                  <a:gd name="connsiteX4" fmla="*/ 737900 w 1055994"/>
                  <a:gd name="connsiteY4" fmla="*/ 1192925 h 1993617"/>
                  <a:gd name="connsiteX5" fmla="*/ 582333 w 1055994"/>
                  <a:gd name="connsiteY5" fmla="*/ 1993387 h 1993617"/>
                  <a:gd name="connsiteX6" fmla="*/ 414930 w 1055994"/>
                  <a:gd name="connsiteY6" fmla="*/ 1109285 h 1993617"/>
                  <a:gd name="connsiteX7" fmla="*/ 753374 w 1055994"/>
                  <a:gd name="connsiteY7" fmla="*/ 589974 h 1993617"/>
                  <a:gd name="connsiteX8" fmla="*/ 571210 w 1055994"/>
                  <a:gd name="connsiteY8" fmla="*/ 221171 h 1993617"/>
                  <a:gd name="connsiteX9" fmla="*/ 50015 w 1055994"/>
                  <a:gd name="connsiteY9" fmla="*/ 600135 h 1993617"/>
                  <a:gd name="connsiteX0" fmla="*/ 50015 w 1060284"/>
                  <a:gd name="connsiteY0" fmla="*/ 628403 h 2021885"/>
                  <a:gd name="connsiteX1" fmla="*/ 201107 w 1060284"/>
                  <a:gd name="connsiteY1" fmla="*/ 169353 h 2021885"/>
                  <a:gd name="connsiteX2" fmla="*/ 873395 w 1060284"/>
                  <a:gd name="connsiteY2" fmla="*/ 50627 h 2021885"/>
                  <a:gd name="connsiteX3" fmla="*/ 1030385 w 1060284"/>
                  <a:gd name="connsiteY3" fmla="*/ 699874 h 2021885"/>
                  <a:gd name="connsiteX4" fmla="*/ 737900 w 1060284"/>
                  <a:gd name="connsiteY4" fmla="*/ 1221193 h 2021885"/>
                  <a:gd name="connsiteX5" fmla="*/ 582333 w 1060284"/>
                  <a:gd name="connsiteY5" fmla="*/ 2021655 h 2021885"/>
                  <a:gd name="connsiteX6" fmla="*/ 414930 w 1060284"/>
                  <a:gd name="connsiteY6" fmla="*/ 1137553 h 2021885"/>
                  <a:gd name="connsiteX7" fmla="*/ 753374 w 1060284"/>
                  <a:gd name="connsiteY7" fmla="*/ 618242 h 2021885"/>
                  <a:gd name="connsiteX8" fmla="*/ 571210 w 1060284"/>
                  <a:gd name="connsiteY8" fmla="*/ 249439 h 2021885"/>
                  <a:gd name="connsiteX9" fmla="*/ 50015 w 1060284"/>
                  <a:gd name="connsiteY9" fmla="*/ 628403 h 2021885"/>
                  <a:gd name="connsiteX0" fmla="*/ 23872 w 1010167"/>
                  <a:gd name="connsiteY0" fmla="*/ 625057 h 2018539"/>
                  <a:gd name="connsiteX1" fmla="*/ 165512 w 1010167"/>
                  <a:gd name="connsiteY1" fmla="*/ 114025 h 2018539"/>
                  <a:gd name="connsiteX2" fmla="*/ 847252 w 1010167"/>
                  <a:gd name="connsiteY2" fmla="*/ 47281 h 2018539"/>
                  <a:gd name="connsiteX3" fmla="*/ 1004242 w 1010167"/>
                  <a:gd name="connsiteY3" fmla="*/ 696528 h 2018539"/>
                  <a:gd name="connsiteX4" fmla="*/ 711757 w 1010167"/>
                  <a:gd name="connsiteY4" fmla="*/ 1217847 h 2018539"/>
                  <a:gd name="connsiteX5" fmla="*/ 556190 w 1010167"/>
                  <a:gd name="connsiteY5" fmla="*/ 2018309 h 2018539"/>
                  <a:gd name="connsiteX6" fmla="*/ 388787 w 1010167"/>
                  <a:gd name="connsiteY6" fmla="*/ 1134207 h 2018539"/>
                  <a:gd name="connsiteX7" fmla="*/ 727231 w 1010167"/>
                  <a:gd name="connsiteY7" fmla="*/ 614896 h 2018539"/>
                  <a:gd name="connsiteX8" fmla="*/ 545067 w 1010167"/>
                  <a:gd name="connsiteY8" fmla="*/ 246093 h 2018539"/>
                  <a:gd name="connsiteX9" fmla="*/ 23872 w 1010167"/>
                  <a:gd name="connsiteY9" fmla="*/ 625057 h 2018539"/>
                  <a:gd name="connsiteX0" fmla="*/ 23872 w 1027595"/>
                  <a:gd name="connsiteY0" fmla="*/ 637651 h 2031133"/>
                  <a:gd name="connsiteX1" fmla="*/ 165512 w 1027595"/>
                  <a:gd name="connsiteY1" fmla="*/ 126619 h 2031133"/>
                  <a:gd name="connsiteX2" fmla="*/ 847252 w 1027595"/>
                  <a:gd name="connsiteY2" fmla="*/ 59875 h 2031133"/>
                  <a:gd name="connsiteX3" fmla="*/ 1004242 w 1027595"/>
                  <a:gd name="connsiteY3" fmla="*/ 709122 h 2031133"/>
                  <a:gd name="connsiteX4" fmla="*/ 711757 w 1027595"/>
                  <a:gd name="connsiteY4" fmla="*/ 1230441 h 2031133"/>
                  <a:gd name="connsiteX5" fmla="*/ 556190 w 1027595"/>
                  <a:gd name="connsiteY5" fmla="*/ 2030903 h 2031133"/>
                  <a:gd name="connsiteX6" fmla="*/ 388787 w 1027595"/>
                  <a:gd name="connsiteY6" fmla="*/ 1146801 h 2031133"/>
                  <a:gd name="connsiteX7" fmla="*/ 727231 w 1027595"/>
                  <a:gd name="connsiteY7" fmla="*/ 627490 h 2031133"/>
                  <a:gd name="connsiteX8" fmla="*/ 545067 w 1027595"/>
                  <a:gd name="connsiteY8" fmla="*/ 258687 h 2031133"/>
                  <a:gd name="connsiteX9" fmla="*/ 23872 w 1027595"/>
                  <a:gd name="connsiteY9" fmla="*/ 637651 h 2031133"/>
                  <a:gd name="connsiteX0" fmla="*/ 34510 w 1038233"/>
                  <a:gd name="connsiteY0" fmla="*/ 656827 h 2050309"/>
                  <a:gd name="connsiteX1" fmla="*/ 176150 w 1038233"/>
                  <a:gd name="connsiteY1" fmla="*/ 145795 h 2050309"/>
                  <a:gd name="connsiteX2" fmla="*/ 857890 w 1038233"/>
                  <a:gd name="connsiteY2" fmla="*/ 79051 h 2050309"/>
                  <a:gd name="connsiteX3" fmla="*/ 1014880 w 1038233"/>
                  <a:gd name="connsiteY3" fmla="*/ 728298 h 2050309"/>
                  <a:gd name="connsiteX4" fmla="*/ 722395 w 1038233"/>
                  <a:gd name="connsiteY4" fmla="*/ 1249617 h 2050309"/>
                  <a:gd name="connsiteX5" fmla="*/ 566828 w 1038233"/>
                  <a:gd name="connsiteY5" fmla="*/ 2050079 h 2050309"/>
                  <a:gd name="connsiteX6" fmla="*/ 399425 w 1038233"/>
                  <a:gd name="connsiteY6" fmla="*/ 1165977 h 2050309"/>
                  <a:gd name="connsiteX7" fmla="*/ 737869 w 1038233"/>
                  <a:gd name="connsiteY7" fmla="*/ 646666 h 2050309"/>
                  <a:gd name="connsiteX8" fmla="*/ 555705 w 1038233"/>
                  <a:gd name="connsiteY8" fmla="*/ 277863 h 2050309"/>
                  <a:gd name="connsiteX9" fmla="*/ 34510 w 1038233"/>
                  <a:gd name="connsiteY9" fmla="*/ 656827 h 2050309"/>
                  <a:gd name="connsiteX0" fmla="*/ 93306 w 1097029"/>
                  <a:gd name="connsiteY0" fmla="*/ 656827 h 2050309"/>
                  <a:gd name="connsiteX1" fmla="*/ 234946 w 1097029"/>
                  <a:gd name="connsiteY1" fmla="*/ 145795 h 2050309"/>
                  <a:gd name="connsiteX2" fmla="*/ 916686 w 1097029"/>
                  <a:gd name="connsiteY2" fmla="*/ 79051 h 2050309"/>
                  <a:gd name="connsiteX3" fmla="*/ 1073676 w 1097029"/>
                  <a:gd name="connsiteY3" fmla="*/ 728298 h 2050309"/>
                  <a:gd name="connsiteX4" fmla="*/ 781191 w 1097029"/>
                  <a:gd name="connsiteY4" fmla="*/ 1249617 h 2050309"/>
                  <a:gd name="connsiteX5" fmla="*/ 625624 w 1097029"/>
                  <a:gd name="connsiteY5" fmla="*/ 2050079 h 2050309"/>
                  <a:gd name="connsiteX6" fmla="*/ 458221 w 1097029"/>
                  <a:gd name="connsiteY6" fmla="*/ 1165977 h 2050309"/>
                  <a:gd name="connsiteX7" fmla="*/ 796665 w 1097029"/>
                  <a:gd name="connsiteY7" fmla="*/ 646666 h 2050309"/>
                  <a:gd name="connsiteX8" fmla="*/ 614501 w 1097029"/>
                  <a:gd name="connsiteY8" fmla="*/ 277863 h 2050309"/>
                  <a:gd name="connsiteX9" fmla="*/ 93306 w 1097029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026"/>
                  <a:gd name="connsiteY0" fmla="*/ 656827 h 2050309"/>
                  <a:gd name="connsiteX1" fmla="*/ 207647 w 1071026"/>
                  <a:gd name="connsiteY1" fmla="*/ 145795 h 2050309"/>
                  <a:gd name="connsiteX2" fmla="*/ 889387 w 1071026"/>
                  <a:gd name="connsiteY2" fmla="*/ 79051 h 2050309"/>
                  <a:gd name="connsiteX3" fmla="*/ 1046377 w 1071026"/>
                  <a:gd name="connsiteY3" fmla="*/ 728298 h 2050309"/>
                  <a:gd name="connsiteX4" fmla="*/ 736015 w 1071026"/>
                  <a:gd name="connsiteY4" fmla="*/ 1136032 h 2050309"/>
                  <a:gd name="connsiteX5" fmla="*/ 753892 w 1071026"/>
                  <a:gd name="connsiteY5" fmla="*/ 1249617 h 2050309"/>
                  <a:gd name="connsiteX6" fmla="*/ 598325 w 1071026"/>
                  <a:gd name="connsiteY6" fmla="*/ 2050079 h 2050309"/>
                  <a:gd name="connsiteX7" fmla="*/ 430922 w 1071026"/>
                  <a:gd name="connsiteY7" fmla="*/ 1165977 h 2050309"/>
                  <a:gd name="connsiteX8" fmla="*/ 769366 w 1071026"/>
                  <a:gd name="connsiteY8" fmla="*/ 646666 h 2050309"/>
                  <a:gd name="connsiteX9" fmla="*/ 587202 w 1071026"/>
                  <a:gd name="connsiteY9" fmla="*/ 277863 h 2050309"/>
                  <a:gd name="connsiteX10" fmla="*/ 66007 w 1071026"/>
                  <a:gd name="connsiteY10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179"/>
                  <a:gd name="connsiteX1" fmla="*/ 207647 w 1071444"/>
                  <a:gd name="connsiteY1" fmla="*/ 145795 h 2050179"/>
                  <a:gd name="connsiteX2" fmla="*/ 889387 w 1071444"/>
                  <a:gd name="connsiteY2" fmla="*/ 79051 h 2050179"/>
                  <a:gd name="connsiteX3" fmla="*/ 1046377 w 1071444"/>
                  <a:gd name="connsiteY3" fmla="*/ 728298 h 2050179"/>
                  <a:gd name="connsiteX4" fmla="*/ 730264 w 1071444"/>
                  <a:gd name="connsiteY4" fmla="*/ 1169282 h 2050179"/>
                  <a:gd name="connsiteX5" fmla="*/ 598325 w 1071444"/>
                  <a:gd name="connsiteY5" fmla="*/ 2050079 h 2050179"/>
                  <a:gd name="connsiteX6" fmla="*/ 430922 w 1071444"/>
                  <a:gd name="connsiteY6" fmla="*/ 1165977 h 2050179"/>
                  <a:gd name="connsiteX7" fmla="*/ 769366 w 1071444"/>
                  <a:gd name="connsiteY7" fmla="*/ 646666 h 2050179"/>
                  <a:gd name="connsiteX8" fmla="*/ 587202 w 1071444"/>
                  <a:gd name="connsiteY8" fmla="*/ 277863 h 2050179"/>
                  <a:gd name="connsiteX9" fmla="*/ 66007 w 1071444"/>
                  <a:gd name="connsiteY9" fmla="*/ 656827 h 2050179"/>
                  <a:gd name="connsiteX0" fmla="*/ 66007 w 1083845"/>
                  <a:gd name="connsiteY0" fmla="*/ 656827 h 2050179"/>
                  <a:gd name="connsiteX1" fmla="*/ 207647 w 1083845"/>
                  <a:gd name="connsiteY1" fmla="*/ 145795 h 2050179"/>
                  <a:gd name="connsiteX2" fmla="*/ 889387 w 1083845"/>
                  <a:gd name="connsiteY2" fmla="*/ 79051 h 2050179"/>
                  <a:gd name="connsiteX3" fmla="*/ 1046377 w 1083845"/>
                  <a:gd name="connsiteY3" fmla="*/ 728298 h 2050179"/>
                  <a:gd name="connsiteX4" fmla="*/ 730264 w 1083845"/>
                  <a:gd name="connsiteY4" fmla="*/ 1169282 h 2050179"/>
                  <a:gd name="connsiteX5" fmla="*/ 598325 w 1083845"/>
                  <a:gd name="connsiteY5" fmla="*/ 2050079 h 2050179"/>
                  <a:gd name="connsiteX6" fmla="*/ 430922 w 1083845"/>
                  <a:gd name="connsiteY6" fmla="*/ 1165977 h 2050179"/>
                  <a:gd name="connsiteX7" fmla="*/ 769366 w 1083845"/>
                  <a:gd name="connsiteY7" fmla="*/ 646666 h 2050179"/>
                  <a:gd name="connsiteX8" fmla="*/ 587202 w 1083845"/>
                  <a:gd name="connsiteY8" fmla="*/ 277863 h 2050179"/>
                  <a:gd name="connsiteX9" fmla="*/ 66007 w 1083845"/>
                  <a:gd name="connsiteY9" fmla="*/ 656827 h 2050179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3845" h="1898996">
                    <a:moveTo>
                      <a:pt x="66007" y="656827"/>
                    </a:moveTo>
                    <a:cubicBezTo>
                      <a:pt x="-68136" y="625364"/>
                      <a:pt x="13710" y="312974"/>
                      <a:pt x="207647" y="145795"/>
                    </a:cubicBezTo>
                    <a:cubicBezTo>
                      <a:pt x="401584" y="-21384"/>
                      <a:pt x="650362" y="-46386"/>
                      <a:pt x="889387" y="79051"/>
                    </a:cubicBezTo>
                    <a:cubicBezTo>
                      <a:pt x="1128412" y="204488"/>
                      <a:pt x="1101252" y="546593"/>
                      <a:pt x="1046377" y="728298"/>
                    </a:cubicBezTo>
                    <a:cubicBezTo>
                      <a:pt x="991502" y="910003"/>
                      <a:pt x="804939" y="974188"/>
                      <a:pt x="730264" y="1169282"/>
                    </a:cubicBezTo>
                    <a:cubicBezTo>
                      <a:pt x="655589" y="1364376"/>
                      <a:pt x="804159" y="1908863"/>
                      <a:pt x="598325" y="1898861"/>
                    </a:cubicBezTo>
                    <a:cubicBezTo>
                      <a:pt x="392491" y="1888859"/>
                      <a:pt x="402415" y="1374676"/>
                      <a:pt x="430922" y="1165977"/>
                    </a:cubicBezTo>
                    <a:cubicBezTo>
                      <a:pt x="459429" y="957278"/>
                      <a:pt x="733868" y="761607"/>
                      <a:pt x="769366" y="646666"/>
                    </a:cubicBezTo>
                    <a:cubicBezTo>
                      <a:pt x="804864" y="531725"/>
                      <a:pt x="884001" y="295072"/>
                      <a:pt x="587202" y="277863"/>
                    </a:cubicBezTo>
                    <a:cubicBezTo>
                      <a:pt x="290403" y="260654"/>
                      <a:pt x="200150" y="688290"/>
                      <a:pt x="66007" y="656827"/>
                    </a:cubicBezTo>
                    <a:close/>
                  </a:path>
                </a:pathLst>
              </a:custGeom>
              <a:solidFill>
                <a:srgbClr val="9BF4FB"/>
              </a:solidFill>
              <a:ln w="133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174A7F-59BB-4233-A250-3C39A45CA7DC}"/>
                  </a:ext>
                </a:extLst>
              </p:cNvPr>
              <p:cNvSpPr/>
              <p:nvPr/>
            </p:nvSpPr>
            <p:spPr>
              <a:xfrm>
                <a:off x="10783777" y="2386866"/>
                <a:ext cx="271720" cy="271720"/>
              </a:xfrm>
              <a:prstGeom prst="ellipse">
                <a:avLst/>
              </a:prstGeom>
              <a:solidFill>
                <a:srgbClr val="9BF4FB"/>
              </a:solidFill>
              <a:ln w="133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FAD802-D67F-49C9-A330-4BC48BABDDE5}"/>
                </a:ext>
              </a:extLst>
            </p:cNvPr>
            <p:cNvGrpSpPr/>
            <p:nvPr/>
          </p:nvGrpSpPr>
          <p:grpSpPr>
            <a:xfrm>
              <a:off x="8970779" y="307040"/>
              <a:ext cx="1083845" cy="2343827"/>
              <a:chOff x="10294516" y="314759"/>
              <a:chExt cx="1083845" cy="234382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9DB2883-B33B-4DAA-A79D-2960A96B4176}"/>
                  </a:ext>
                </a:extLst>
              </p:cNvPr>
              <p:cNvSpPr/>
              <p:nvPr/>
            </p:nvSpPr>
            <p:spPr>
              <a:xfrm>
                <a:off x="10294516" y="314759"/>
                <a:ext cx="1083845" cy="1898996"/>
              </a:xfrm>
              <a:custGeom>
                <a:avLst/>
                <a:gdLst>
                  <a:gd name="connsiteX0" fmla="*/ 1647 w 1284116"/>
                  <a:gd name="connsiteY0" fmla="*/ 701909 h 2242170"/>
                  <a:gd name="connsiteX1" fmla="*/ 309144 w 1284116"/>
                  <a:gd name="connsiteY1" fmla="*/ 135467 h 2242170"/>
                  <a:gd name="connsiteX2" fmla="*/ 1005059 w 1284116"/>
                  <a:gd name="connsiteY2" fmla="*/ 54546 h 2242170"/>
                  <a:gd name="connsiteX3" fmla="*/ 1280188 w 1284116"/>
                  <a:gd name="connsiteY3" fmla="*/ 831382 h 2242170"/>
                  <a:gd name="connsiteX4" fmla="*/ 827034 w 1284116"/>
                  <a:gd name="connsiteY4" fmla="*/ 1300720 h 2242170"/>
                  <a:gd name="connsiteX5" fmla="*/ 778482 w 1284116"/>
                  <a:gd name="connsiteY5" fmla="*/ 2174659 h 2242170"/>
                  <a:gd name="connsiteX6" fmla="*/ 487169 w 1284116"/>
                  <a:gd name="connsiteY6" fmla="*/ 2077555 h 2242170"/>
                  <a:gd name="connsiteX7" fmla="*/ 470985 w 1284116"/>
                  <a:gd name="connsiteY7" fmla="*/ 1235983 h 2242170"/>
                  <a:gd name="connsiteX8" fmla="*/ 875587 w 1284116"/>
                  <a:gd name="connsiteY8" fmla="*/ 782829 h 2242170"/>
                  <a:gd name="connsiteX9" fmla="*/ 778482 w 1284116"/>
                  <a:gd name="connsiteY9" fmla="*/ 362044 h 2242170"/>
                  <a:gd name="connsiteX10" fmla="*/ 390064 w 1284116"/>
                  <a:gd name="connsiteY10" fmla="*/ 475332 h 2242170"/>
                  <a:gd name="connsiteX11" fmla="*/ 195856 w 1284116"/>
                  <a:gd name="connsiteY11" fmla="*/ 750461 h 2242170"/>
                  <a:gd name="connsiteX12" fmla="*/ 1647 w 1284116"/>
                  <a:gd name="connsiteY12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654 w 1285123"/>
                  <a:gd name="connsiteY0" fmla="*/ 701909 h 2242170"/>
                  <a:gd name="connsiteX1" fmla="*/ 310151 w 1285123"/>
                  <a:gd name="connsiteY1" fmla="*/ 135467 h 2242170"/>
                  <a:gd name="connsiteX2" fmla="*/ 1006066 w 1285123"/>
                  <a:gd name="connsiteY2" fmla="*/ 54546 h 2242170"/>
                  <a:gd name="connsiteX3" fmla="*/ 1281195 w 1285123"/>
                  <a:gd name="connsiteY3" fmla="*/ 831382 h 2242170"/>
                  <a:gd name="connsiteX4" fmla="*/ 828041 w 1285123"/>
                  <a:gd name="connsiteY4" fmla="*/ 1300720 h 2242170"/>
                  <a:gd name="connsiteX5" fmla="*/ 779489 w 1285123"/>
                  <a:gd name="connsiteY5" fmla="*/ 2174659 h 2242170"/>
                  <a:gd name="connsiteX6" fmla="*/ 488176 w 1285123"/>
                  <a:gd name="connsiteY6" fmla="*/ 2077555 h 2242170"/>
                  <a:gd name="connsiteX7" fmla="*/ 471992 w 1285123"/>
                  <a:gd name="connsiteY7" fmla="*/ 1235983 h 2242170"/>
                  <a:gd name="connsiteX8" fmla="*/ 876594 w 1285123"/>
                  <a:gd name="connsiteY8" fmla="*/ 782829 h 2242170"/>
                  <a:gd name="connsiteX9" fmla="*/ 779489 w 1285123"/>
                  <a:gd name="connsiteY9" fmla="*/ 362044 h 2242170"/>
                  <a:gd name="connsiteX10" fmla="*/ 196863 w 1285123"/>
                  <a:gd name="connsiteY10" fmla="*/ 750461 h 2242170"/>
                  <a:gd name="connsiteX11" fmla="*/ 2654 w 1285123"/>
                  <a:gd name="connsiteY11" fmla="*/ 701909 h 2242170"/>
                  <a:gd name="connsiteX0" fmla="*/ 2348 w 1284817"/>
                  <a:gd name="connsiteY0" fmla="*/ 701909 h 2242170"/>
                  <a:gd name="connsiteX1" fmla="*/ 309845 w 1284817"/>
                  <a:gd name="connsiteY1" fmla="*/ 135467 h 2242170"/>
                  <a:gd name="connsiteX2" fmla="*/ 1005760 w 1284817"/>
                  <a:gd name="connsiteY2" fmla="*/ 54546 h 2242170"/>
                  <a:gd name="connsiteX3" fmla="*/ 1280889 w 1284817"/>
                  <a:gd name="connsiteY3" fmla="*/ 831382 h 2242170"/>
                  <a:gd name="connsiteX4" fmla="*/ 827735 w 1284817"/>
                  <a:gd name="connsiteY4" fmla="*/ 1300720 h 2242170"/>
                  <a:gd name="connsiteX5" fmla="*/ 779183 w 1284817"/>
                  <a:gd name="connsiteY5" fmla="*/ 2174659 h 2242170"/>
                  <a:gd name="connsiteX6" fmla="*/ 487870 w 1284817"/>
                  <a:gd name="connsiteY6" fmla="*/ 2077555 h 2242170"/>
                  <a:gd name="connsiteX7" fmla="*/ 471686 w 1284817"/>
                  <a:gd name="connsiteY7" fmla="*/ 1235983 h 2242170"/>
                  <a:gd name="connsiteX8" fmla="*/ 876288 w 1284817"/>
                  <a:gd name="connsiteY8" fmla="*/ 782829 h 2242170"/>
                  <a:gd name="connsiteX9" fmla="*/ 694123 w 1284817"/>
                  <a:gd name="connsiteY9" fmla="*/ 333691 h 2242170"/>
                  <a:gd name="connsiteX10" fmla="*/ 196557 w 1284817"/>
                  <a:gd name="connsiteY10" fmla="*/ 750461 h 2242170"/>
                  <a:gd name="connsiteX11" fmla="*/ 2348 w 1284817"/>
                  <a:gd name="connsiteY11" fmla="*/ 701909 h 2242170"/>
                  <a:gd name="connsiteX0" fmla="*/ 3226 w 1285611"/>
                  <a:gd name="connsiteY0" fmla="*/ 691948 h 2232209"/>
                  <a:gd name="connsiteX1" fmla="*/ 334351 w 1285611"/>
                  <a:gd name="connsiteY1" fmla="*/ 158585 h 2232209"/>
                  <a:gd name="connsiteX2" fmla="*/ 1006638 w 1285611"/>
                  <a:gd name="connsiteY2" fmla="*/ 44585 h 2232209"/>
                  <a:gd name="connsiteX3" fmla="*/ 1281767 w 1285611"/>
                  <a:gd name="connsiteY3" fmla="*/ 821421 h 2232209"/>
                  <a:gd name="connsiteX4" fmla="*/ 828613 w 1285611"/>
                  <a:gd name="connsiteY4" fmla="*/ 1290759 h 2232209"/>
                  <a:gd name="connsiteX5" fmla="*/ 780061 w 1285611"/>
                  <a:gd name="connsiteY5" fmla="*/ 2164698 h 2232209"/>
                  <a:gd name="connsiteX6" fmla="*/ 488748 w 1285611"/>
                  <a:gd name="connsiteY6" fmla="*/ 2067594 h 2232209"/>
                  <a:gd name="connsiteX7" fmla="*/ 472564 w 1285611"/>
                  <a:gd name="connsiteY7" fmla="*/ 1226022 h 2232209"/>
                  <a:gd name="connsiteX8" fmla="*/ 877166 w 1285611"/>
                  <a:gd name="connsiteY8" fmla="*/ 772868 h 2232209"/>
                  <a:gd name="connsiteX9" fmla="*/ 695001 w 1285611"/>
                  <a:gd name="connsiteY9" fmla="*/ 323730 h 2232209"/>
                  <a:gd name="connsiteX10" fmla="*/ 197435 w 1285611"/>
                  <a:gd name="connsiteY10" fmla="*/ 740500 h 2232209"/>
                  <a:gd name="connsiteX11" fmla="*/ 3226 w 1285611"/>
                  <a:gd name="connsiteY11" fmla="*/ 691948 h 2232209"/>
                  <a:gd name="connsiteX0" fmla="*/ 22960 w 1111136"/>
                  <a:gd name="connsiteY0" fmla="*/ 741947 h 2233656"/>
                  <a:gd name="connsiteX1" fmla="*/ 159876 w 1111136"/>
                  <a:gd name="connsiteY1" fmla="*/ 160032 h 2233656"/>
                  <a:gd name="connsiteX2" fmla="*/ 832163 w 1111136"/>
                  <a:gd name="connsiteY2" fmla="*/ 46032 h 2233656"/>
                  <a:gd name="connsiteX3" fmla="*/ 1107292 w 1111136"/>
                  <a:gd name="connsiteY3" fmla="*/ 822868 h 2233656"/>
                  <a:gd name="connsiteX4" fmla="*/ 654138 w 1111136"/>
                  <a:gd name="connsiteY4" fmla="*/ 1292206 h 2233656"/>
                  <a:gd name="connsiteX5" fmla="*/ 605586 w 1111136"/>
                  <a:gd name="connsiteY5" fmla="*/ 2166145 h 2233656"/>
                  <a:gd name="connsiteX6" fmla="*/ 314273 w 1111136"/>
                  <a:gd name="connsiteY6" fmla="*/ 2069041 h 2233656"/>
                  <a:gd name="connsiteX7" fmla="*/ 298089 w 1111136"/>
                  <a:gd name="connsiteY7" fmla="*/ 1227469 h 2233656"/>
                  <a:gd name="connsiteX8" fmla="*/ 702691 w 1111136"/>
                  <a:gd name="connsiteY8" fmla="*/ 774315 h 2233656"/>
                  <a:gd name="connsiteX9" fmla="*/ 520526 w 1111136"/>
                  <a:gd name="connsiteY9" fmla="*/ 325177 h 2233656"/>
                  <a:gd name="connsiteX10" fmla="*/ 22960 w 1111136"/>
                  <a:gd name="connsiteY10" fmla="*/ 741947 h 2233656"/>
                  <a:gd name="connsiteX0" fmla="*/ 12690 w 1223731"/>
                  <a:gd name="connsiteY0" fmla="*/ 688418 h 2232109"/>
                  <a:gd name="connsiteX1" fmla="*/ 272471 w 1223731"/>
                  <a:gd name="connsiteY1" fmla="*/ 158485 h 2232109"/>
                  <a:gd name="connsiteX2" fmla="*/ 944758 w 1223731"/>
                  <a:gd name="connsiteY2" fmla="*/ 44485 h 2232109"/>
                  <a:gd name="connsiteX3" fmla="*/ 1219887 w 1223731"/>
                  <a:gd name="connsiteY3" fmla="*/ 821321 h 2232109"/>
                  <a:gd name="connsiteX4" fmla="*/ 766733 w 1223731"/>
                  <a:gd name="connsiteY4" fmla="*/ 1290659 h 2232109"/>
                  <a:gd name="connsiteX5" fmla="*/ 718181 w 1223731"/>
                  <a:gd name="connsiteY5" fmla="*/ 2164598 h 2232109"/>
                  <a:gd name="connsiteX6" fmla="*/ 426868 w 1223731"/>
                  <a:gd name="connsiteY6" fmla="*/ 2067494 h 2232109"/>
                  <a:gd name="connsiteX7" fmla="*/ 410684 w 1223731"/>
                  <a:gd name="connsiteY7" fmla="*/ 1225922 h 2232109"/>
                  <a:gd name="connsiteX8" fmla="*/ 815286 w 1223731"/>
                  <a:gd name="connsiteY8" fmla="*/ 772768 h 2232109"/>
                  <a:gd name="connsiteX9" fmla="*/ 633121 w 1223731"/>
                  <a:gd name="connsiteY9" fmla="*/ 323630 h 2232109"/>
                  <a:gd name="connsiteX10" fmla="*/ 12690 w 1223731"/>
                  <a:gd name="connsiteY10" fmla="*/ 688418 h 2232109"/>
                  <a:gd name="connsiteX0" fmla="*/ 47506 w 1258547"/>
                  <a:gd name="connsiteY0" fmla="*/ 688418 h 2232109"/>
                  <a:gd name="connsiteX1" fmla="*/ 307287 w 1258547"/>
                  <a:gd name="connsiteY1" fmla="*/ 158485 h 2232109"/>
                  <a:gd name="connsiteX2" fmla="*/ 979574 w 1258547"/>
                  <a:gd name="connsiteY2" fmla="*/ 44485 h 2232109"/>
                  <a:gd name="connsiteX3" fmla="*/ 1254703 w 1258547"/>
                  <a:gd name="connsiteY3" fmla="*/ 821321 h 2232109"/>
                  <a:gd name="connsiteX4" fmla="*/ 801549 w 1258547"/>
                  <a:gd name="connsiteY4" fmla="*/ 1290659 h 2232109"/>
                  <a:gd name="connsiteX5" fmla="*/ 752997 w 1258547"/>
                  <a:gd name="connsiteY5" fmla="*/ 2164598 h 2232109"/>
                  <a:gd name="connsiteX6" fmla="*/ 461684 w 1258547"/>
                  <a:gd name="connsiteY6" fmla="*/ 2067494 h 2232109"/>
                  <a:gd name="connsiteX7" fmla="*/ 445500 w 1258547"/>
                  <a:gd name="connsiteY7" fmla="*/ 1225922 h 2232109"/>
                  <a:gd name="connsiteX8" fmla="*/ 850102 w 1258547"/>
                  <a:gd name="connsiteY8" fmla="*/ 772768 h 2232109"/>
                  <a:gd name="connsiteX9" fmla="*/ 667937 w 1258547"/>
                  <a:gd name="connsiteY9" fmla="*/ 323630 h 2232109"/>
                  <a:gd name="connsiteX10" fmla="*/ 47506 w 1258547"/>
                  <a:gd name="connsiteY10" fmla="*/ 688418 h 2232109"/>
                  <a:gd name="connsiteX0" fmla="*/ 7290 w 1218331"/>
                  <a:gd name="connsiteY0" fmla="*/ 688418 h 2232109"/>
                  <a:gd name="connsiteX1" fmla="*/ 267071 w 1218331"/>
                  <a:gd name="connsiteY1" fmla="*/ 158485 h 2232109"/>
                  <a:gd name="connsiteX2" fmla="*/ 939358 w 1218331"/>
                  <a:gd name="connsiteY2" fmla="*/ 44485 h 2232109"/>
                  <a:gd name="connsiteX3" fmla="*/ 1214487 w 1218331"/>
                  <a:gd name="connsiteY3" fmla="*/ 821321 h 2232109"/>
                  <a:gd name="connsiteX4" fmla="*/ 761333 w 1218331"/>
                  <a:gd name="connsiteY4" fmla="*/ 1290659 h 2232109"/>
                  <a:gd name="connsiteX5" fmla="*/ 712781 w 1218331"/>
                  <a:gd name="connsiteY5" fmla="*/ 2164598 h 2232109"/>
                  <a:gd name="connsiteX6" fmla="*/ 421468 w 1218331"/>
                  <a:gd name="connsiteY6" fmla="*/ 2067494 h 2232109"/>
                  <a:gd name="connsiteX7" fmla="*/ 405284 w 1218331"/>
                  <a:gd name="connsiteY7" fmla="*/ 1225922 h 2232109"/>
                  <a:gd name="connsiteX8" fmla="*/ 809886 w 1218331"/>
                  <a:gd name="connsiteY8" fmla="*/ 772768 h 2232109"/>
                  <a:gd name="connsiteX9" fmla="*/ 519033 w 1218331"/>
                  <a:gd name="connsiteY9" fmla="*/ 328356 h 2232109"/>
                  <a:gd name="connsiteX10" fmla="*/ 7290 w 1218331"/>
                  <a:gd name="connsiteY10" fmla="*/ 688418 h 2232109"/>
                  <a:gd name="connsiteX0" fmla="*/ 61187 w 1272228"/>
                  <a:gd name="connsiteY0" fmla="*/ 688418 h 2232109"/>
                  <a:gd name="connsiteX1" fmla="*/ 320968 w 1272228"/>
                  <a:gd name="connsiteY1" fmla="*/ 158485 h 2232109"/>
                  <a:gd name="connsiteX2" fmla="*/ 993255 w 1272228"/>
                  <a:gd name="connsiteY2" fmla="*/ 44485 h 2232109"/>
                  <a:gd name="connsiteX3" fmla="*/ 1268384 w 1272228"/>
                  <a:gd name="connsiteY3" fmla="*/ 821321 h 2232109"/>
                  <a:gd name="connsiteX4" fmla="*/ 815230 w 1272228"/>
                  <a:gd name="connsiteY4" fmla="*/ 1290659 h 2232109"/>
                  <a:gd name="connsiteX5" fmla="*/ 766678 w 1272228"/>
                  <a:gd name="connsiteY5" fmla="*/ 2164598 h 2232109"/>
                  <a:gd name="connsiteX6" fmla="*/ 475365 w 1272228"/>
                  <a:gd name="connsiteY6" fmla="*/ 2067494 h 2232109"/>
                  <a:gd name="connsiteX7" fmla="*/ 459181 w 1272228"/>
                  <a:gd name="connsiteY7" fmla="*/ 1225922 h 2232109"/>
                  <a:gd name="connsiteX8" fmla="*/ 863783 w 1272228"/>
                  <a:gd name="connsiteY8" fmla="*/ 772768 h 2232109"/>
                  <a:gd name="connsiteX9" fmla="*/ 572930 w 1272228"/>
                  <a:gd name="connsiteY9" fmla="*/ 328356 h 2232109"/>
                  <a:gd name="connsiteX10" fmla="*/ 61187 w 1272228"/>
                  <a:gd name="connsiteY10" fmla="*/ 688418 h 2232109"/>
                  <a:gd name="connsiteX0" fmla="*/ 57887 w 1265088"/>
                  <a:gd name="connsiteY0" fmla="*/ 665353 h 2209044"/>
                  <a:gd name="connsiteX1" fmla="*/ 317668 w 1265088"/>
                  <a:gd name="connsiteY1" fmla="*/ 135420 h 2209044"/>
                  <a:gd name="connsiteX2" fmla="*/ 819834 w 1265088"/>
                  <a:gd name="connsiteY2" fmla="*/ 49774 h 2209044"/>
                  <a:gd name="connsiteX3" fmla="*/ 1265084 w 1265088"/>
                  <a:gd name="connsiteY3" fmla="*/ 798256 h 2209044"/>
                  <a:gd name="connsiteX4" fmla="*/ 811930 w 1265088"/>
                  <a:gd name="connsiteY4" fmla="*/ 1267594 h 2209044"/>
                  <a:gd name="connsiteX5" fmla="*/ 763378 w 1265088"/>
                  <a:gd name="connsiteY5" fmla="*/ 2141533 h 2209044"/>
                  <a:gd name="connsiteX6" fmla="*/ 472065 w 1265088"/>
                  <a:gd name="connsiteY6" fmla="*/ 2044429 h 2209044"/>
                  <a:gd name="connsiteX7" fmla="*/ 455881 w 1265088"/>
                  <a:gd name="connsiteY7" fmla="*/ 1202857 h 2209044"/>
                  <a:gd name="connsiteX8" fmla="*/ 860483 w 1265088"/>
                  <a:gd name="connsiteY8" fmla="*/ 749703 h 2209044"/>
                  <a:gd name="connsiteX9" fmla="*/ 569630 w 1265088"/>
                  <a:gd name="connsiteY9" fmla="*/ 305291 h 2209044"/>
                  <a:gd name="connsiteX10" fmla="*/ 57887 w 1265088"/>
                  <a:gd name="connsiteY10" fmla="*/ 665353 h 2209044"/>
                  <a:gd name="connsiteX0" fmla="*/ 57887 w 1142225"/>
                  <a:gd name="connsiteY0" fmla="*/ 663256 h 2206947"/>
                  <a:gd name="connsiteX1" fmla="*/ 317668 w 1142225"/>
                  <a:gd name="connsiteY1" fmla="*/ 133323 h 2206947"/>
                  <a:gd name="connsiteX2" fmla="*/ 819834 w 1142225"/>
                  <a:gd name="connsiteY2" fmla="*/ 47677 h 2206947"/>
                  <a:gd name="connsiteX3" fmla="*/ 1142219 w 1142225"/>
                  <a:gd name="connsiteY3" fmla="*/ 767805 h 2206947"/>
                  <a:gd name="connsiteX4" fmla="*/ 811930 w 1142225"/>
                  <a:gd name="connsiteY4" fmla="*/ 1265497 h 2206947"/>
                  <a:gd name="connsiteX5" fmla="*/ 763378 w 1142225"/>
                  <a:gd name="connsiteY5" fmla="*/ 2139436 h 2206947"/>
                  <a:gd name="connsiteX6" fmla="*/ 472065 w 1142225"/>
                  <a:gd name="connsiteY6" fmla="*/ 2042332 h 2206947"/>
                  <a:gd name="connsiteX7" fmla="*/ 455881 w 1142225"/>
                  <a:gd name="connsiteY7" fmla="*/ 1200760 h 2206947"/>
                  <a:gd name="connsiteX8" fmla="*/ 860483 w 1142225"/>
                  <a:gd name="connsiteY8" fmla="*/ 747606 h 2206947"/>
                  <a:gd name="connsiteX9" fmla="*/ 569630 w 1142225"/>
                  <a:gd name="connsiteY9" fmla="*/ 303194 h 2206947"/>
                  <a:gd name="connsiteX10" fmla="*/ 57887 w 1142225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60483 w 1180986"/>
                  <a:gd name="connsiteY8" fmla="*/ 74760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7887 w 1180986"/>
                  <a:gd name="connsiteY0" fmla="*/ 663256 h 2206947"/>
                  <a:gd name="connsiteX1" fmla="*/ 317668 w 1180986"/>
                  <a:gd name="connsiteY1" fmla="*/ 133323 h 2206947"/>
                  <a:gd name="connsiteX2" fmla="*/ 819834 w 1180986"/>
                  <a:gd name="connsiteY2" fmla="*/ 47677 h 2206947"/>
                  <a:gd name="connsiteX3" fmla="*/ 1142219 w 1180986"/>
                  <a:gd name="connsiteY3" fmla="*/ 767805 h 2206947"/>
                  <a:gd name="connsiteX4" fmla="*/ 811930 w 1180986"/>
                  <a:gd name="connsiteY4" fmla="*/ 1265497 h 2206947"/>
                  <a:gd name="connsiteX5" fmla="*/ 763378 w 1180986"/>
                  <a:gd name="connsiteY5" fmla="*/ 2139436 h 2206947"/>
                  <a:gd name="connsiteX6" fmla="*/ 472065 w 1180986"/>
                  <a:gd name="connsiteY6" fmla="*/ 2042332 h 2206947"/>
                  <a:gd name="connsiteX7" fmla="*/ 455881 w 1180986"/>
                  <a:gd name="connsiteY7" fmla="*/ 1200760 h 2206947"/>
                  <a:gd name="connsiteX8" fmla="*/ 813227 w 1180986"/>
                  <a:gd name="connsiteY8" fmla="*/ 705076 h 2206947"/>
                  <a:gd name="connsiteX9" fmla="*/ 569630 w 1180986"/>
                  <a:gd name="connsiteY9" fmla="*/ 303194 h 2206947"/>
                  <a:gd name="connsiteX10" fmla="*/ 57887 w 1180986"/>
                  <a:gd name="connsiteY10" fmla="*/ 663256 h 2206947"/>
                  <a:gd name="connsiteX0" fmla="*/ 59407 w 1144968"/>
                  <a:gd name="connsiteY0" fmla="*/ 659521 h 2203212"/>
                  <a:gd name="connsiteX1" fmla="*/ 319188 w 1144968"/>
                  <a:gd name="connsiteY1" fmla="*/ 129588 h 2203212"/>
                  <a:gd name="connsiteX2" fmla="*/ 901689 w 1144968"/>
                  <a:gd name="connsiteY2" fmla="*/ 48667 h 2203212"/>
                  <a:gd name="connsiteX3" fmla="*/ 1143739 w 1144968"/>
                  <a:gd name="connsiteY3" fmla="*/ 764070 h 2203212"/>
                  <a:gd name="connsiteX4" fmla="*/ 813450 w 1144968"/>
                  <a:gd name="connsiteY4" fmla="*/ 1261762 h 2203212"/>
                  <a:gd name="connsiteX5" fmla="*/ 764898 w 1144968"/>
                  <a:gd name="connsiteY5" fmla="*/ 2135701 h 2203212"/>
                  <a:gd name="connsiteX6" fmla="*/ 473585 w 1144968"/>
                  <a:gd name="connsiteY6" fmla="*/ 2038597 h 2203212"/>
                  <a:gd name="connsiteX7" fmla="*/ 457401 w 1144968"/>
                  <a:gd name="connsiteY7" fmla="*/ 1197025 h 2203212"/>
                  <a:gd name="connsiteX8" fmla="*/ 814747 w 1144968"/>
                  <a:gd name="connsiteY8" fmla="*/ 701341 h 2203212"/>
                  <a:gd name="connsiteX9" fmla="*/ 571150 w 1144968"/>
                  <a:gd name="connsiteY9" fmla="*/ 299459 h 2203212"/>
                  <a:gd name="connsiteX10" fmla="*/ 59407 w 1144968"/>
                  <a:gd name="connsiteY10" fmla="*/ 659521 h 2203212"/>
                  <a:gd name="connsiteX0" fmla="*/ 59407 w 1149200"/>
                  <a:gd name="connsiteY0" fmla="*/ 665819 h 2209510"/>
                  <a:gd name="connsiteX1" fmla="*/ 319188 w 1149200"/>
                  <a:gd name="connsiteY1" fmla="*/ 135886 h 2209510"/>
                  <a:gd name="connsiteX2" fmla="*/ 901689 w 1149200"/>
                  <a:gd name="connsiteY2" fmla="*/ 54965 h 2209510"/>
                  <a:gd name="connsiteX3" fmla="*/ 1143739 w 1149200"/>
                  <a:gd name="connsiteY3" fmla="*/ 770368 h 2209510"/>
                  <a:gd name="connsiteX4" fmla="*/ 813450 w 1149200"/>
                  <a:gd name="connsiteY4" fmla="*/ 1268060 h 2209510"/>
                  <a:gd name="connsiteX5" fmla="*/ 764898 w 1149200"/>
                  <a:gd name="connsiteY5" fmla="*/ 2141999 h 2209510"/>
                  <a:gd name="connsiteX6" fmla="*/ 473585 w 1149200"/>
                  <a:gd name="connsiteY6" fmla="*/ 2044895 h 2209510"/>
                  <a:gd name="connsiteX7" fmla="*/ 457401 w 1149200"/>
                  <a:gd name="connsiteY7" fmla="*/ 1203323 h 2209510"/>
                  <a:gd name="connsiteX8" fmla="*/ 814747 w 1149200"/>
                  <a:gd name="connsiteY8" fmla="*/ 707639 h 2209510"/>
                  <a:gd name="connsiteX9" fmla="*/ 571150 w 1149200"/>
                  <a:gd name="connsiteY9" fmla="*/ 305757 h 2209510"/>
                  <a:gd name="connsiteX10" fmla="*/ 59407 w 1149200"/>
                  <a:gd name="connsiteY10" fmla="*/ 665819 h 2209510"/>
                  <a:gd name="connsiteX0" fmla="*/ 59407 w 1168688"/>
                  <a:gd name="connsiteY0" fmla="*/ 665819 h 2209510"/>
                  <a:gd name="connsiteX1" fmla="*/ 319188 w 1168688"/>
                  <a:gd name="connsiteY1" fmla="*/ 135886 h 2209510"/>
                  <a:gd name="connsiteX2" fmla="*/ 901689 w 1168688"/>
                  <a:gd name="connsiteY2" fmla="*/ 54965 h 2209510"/>
                  <a:gd name="connsiteX3" fmla="*/ 1143739 w 1168688"/>
                  <a:gd name="connsiteY3" fmla="*/ 770368 h 2209510"/>
                  <a:gd name="connsiteX4" fmla="*/ 813450 w 1168688"/>
                  <a:gd name="connsiteY4" fmla="*/ 1268060 h 2209510"/>
                  <a:gd name="connsiteX5" fmla="*/ 764898 w 1168688"/>
                  <a:gd name="connsiteY5" fmla="*/ 2141999 h 2209510"/>
                  <a:gd name="connsiteX6" fmla="*/ 473585 w 1168688"/>
                  <a:gd name="connsiteY6" fmla="*/ 2044895 h 2209510"/>
                  <a:gd name="connsiteX7" fmla="*/ 457401 w 1168688"/>
                  <a:gd name="connsiteY7" fmla="*/ 1203323 h 2209510"/>
                  <a:gd name="connsiteX8" fmla="*/ 814747 w 1168688"/>
                  <a:gd name="connsiteY8" fmla="*/ 707639 h 2209510"/>
                  <a:gd name="connsiteX9" fmla="*/ 571150 w 1168688"/>
                  <a:gd name="connsiteY9" fmla="*/ 305757 h 2209510"/>
                  <a:gd name="connsiteX10" fmla="*/ 59407 w 1168688"/>
                  <a:gd name="connsiteY10" fmla="*/ 665819 h 2209510"/>
                  <a:gd name="connsiteX0" fmla="*/ 59407 w 1168688"/>
                  <a:gd name="connsiteY0" fmla="*/ 665819 h 2209313"/>
                  <a:gd name="connsiteX1" fmla="*/ 319188 w 1168688"/>
                  <a:gd name="connsiteY1" fmla="*/ 135886 h 2209313"/>
                  <a:gd name="connsiteX2" fmla="*/ 901689 w 1168688"/>
                  <a:gd name="connsiteY2" fmla="*/ 54965 h 2209313"/>
                  <a:gd name="connsiteX3" fmla="*/ 1143739 w 1168688"/>
                  <a:gd name="connsiteY3" fmla="*/ 770368 h 2209313"/>
                  <a:gd name="connsiteX4" fmla="*/ 813450 w 1168688"/>
                  <a:gd name="connsiteY4" fmla="*/ 1268060 h 2209313"/>
                  <a:gd name="connsiteX5" fmla="*/ 764898 w 1168688"/>
                  <a:gd name="connsiteY5" fmla="*/ 2141999 h 2209313"/>
                  <a:gd name="connsiteX6" fmla="*/ 473585 w 1168688"/>
                  <a:gd name="connsiteY6" fmla="*/ 2044895 h 2209313"/>
                  <a:gd name="connsiteX7" fmla="*/ 499931 w 1168688"/>
                  <a:gd name="connsiteY7" fmla="*/ 1208048 h 2209313"/>
                  <a:gd name="connsiteX8" fmla="*/ 814747 w 1168688"/>
                  <a:gd name="connsiteY8" fmla="*/ 707639 h 2209313"/>
                  <a:gd name="connsiteX9" fmla="*/ 571150 w 1168688"/>
                  <a:gd name="connsiteY9" fmla="*/ 305757 h 2209313"/>
                  <a:gd name="connsiteX10" fmla="*/ 59407 w 1168688"/>
                  <a:gd name="connsiteY10" fmla="*/ 665819 h 2209313"/>
                  <a:gd name="connsiteX0" fmla="*/ 59407 w 1168688"/>
                  <a:gd name="connsiteY0" fmla="*/ 665819 h 2196644"/>
                  <a:gd name="connsiteX1" fmla="*/ 319188 w 1168688"/>
                  <a:gd name="connsiteY1" fmla="*/ 135886 h 2196644"/>
                  <a:gd name="connsiteX2" fmla="*/ 901689 w 1168688"/>
                  <a:gd name="connsiteY2" fmla="*/ 54965 h 2196644"/>
                  <a:gd name="connsiteX3" fmla="*/ 1143739 w 1168688"/>
                  <a:gd name="connsiteY3" fmla="*/ 770368 h 2196644"/>
                  <a:gd name="connsiteX4" fmla="*/ 813450 w 1168688"/>
                  <a:gd name="connsiteY4" fmla="*/ 1268060 h 2196644"/>
                  <a:gd name="connsiteX5" fmla="*/ 764898 w 1168688"/>
                  <a:gd name="connsiteY5" fmla="*/ 2141999 h 2196644"/>
                  <a:gd name="connsiteX6" fmla="*/ 492488 w 1168688"/>
                  <a:gd name="connsiteY6" fmla="*/ 2007090 h 2196644"/>
                  <a:gd name="connsiteX7" fmla="*/ 499931 w 1168688"/>
                  <a:gd name="connsiteY7" fmla="*/ 1208048 h 2196644"/>
                  <a:gd name="connsiteX8" fmla="*/ 814747 w 1168688"/>
                  <a:gd name="connsiteY8" fmla="*/ 707639 h 2196644"/>
                  <a:gd name="connsiteX9" fmla="*/ 571150 w 1168688"/>
                  <a:gd name="connsiteY9" fmla="*/ 305757 h 2196644"/>
                  <a:gd name="connsiteX10" fmla="*/ 59407 w 1168688"/>
                  <a:gd name="connsiteY10" fmla="*/ 665819 h 2196644"/>
                  <a:gd name="connsiteX0" fmla="*/ 59407 w 1168688"/>
                  <a:gd name="connsiteY0" fmla="*/ 665819 h 2007226"/>
                  <a:gd name="connsiteX1" fmla="*/ 319188 w 1168688"/>
                  <a:gd name="connsiteY1" fmla="*/ 135886 h 2007226"/>
                  <a:gd name="connsiteX2" fmla="*/ 901689 w 1168688"/>
                  <a:gd name="connsiteY2" fmla="*/ 54965 h 2007226"/>
                  <a:gd name="connsiteX3" fmla="*/ 1143739 w 1168688"/>
                  <a:gd name="connsiteY3" fmla="*/ 770368 h 2007226"/>
                  <a:gd name="connsiteX4" fmla="*/ 813450 w 1168688"/>
                  <a:gd name="connsiteY4" fmla="*/ 1268060 h 2007226"/>
                  <a:gd name="connsiteX5" fmla="*/ 492488 w 1168688"/>
                  <a:gd name="connsiteY5" fmla="*/ 2007090 h 2007226"/>
                  <a:gd name="connsiteX6" fmla="*/ 499931 w 1168688"/>
                  <a:gd name="connsiteY6" fmla="*/ 1208048 h 2007226"/>
                  <a:gd name="connsiteX7" fmla="*/ 814747 w 1168688"/>
                  <a:gd name="connsiteY7" fmla="*/ 707639 h 2007226"/>
                  <a:gd name="connsiteX8" fmla="*/ 571150 w 1168688"/>
                  <a:gd name="connsiteY8" fmla="*/ 305757 h 2007226"/>
                  <a:gd name="connsiteX9" fmla="*/ 59407 w 1168688"/>
                  <a:gd name="connsiteY9" fmla="*/ 665819 h 2007226"/>
                  <a:gd name="connsiteX0" fmla="*/ 59407 w 1168688"/>
                  <a:gd name="connsiteY0" fmla="*/ 665819 h 2007128"/>
                  <a:gd name="connsiteX1" fmla="*/ 319188 w 1168688"/>
                  <a:gd name="connsiteY1" fmla="*/ 135886 h 2007128"/>
                  <a:gd name="connsiteX2" fmla="*/ 901689 w 1168688"/>
                  <a:gd name="connsiteY2" fmla="*/ 54965 h 2007128"/>
                  <a:gd name="connsiteX3" fmla="*/ 1143739 w 1168688"/>
                  <a:gd name="connsiteY3" fmla="*/ 770368 h 2007128"/>
                  <a:gd name="connsiteX4" fmla="*/ 813450 w 1168688"/>
                  <a:gd name="connsiteY4" fmla="*/ 1268060 h 2007128"/>
                  <a:gd name="connsiteX5" fmla="*/ 492488 w 1168688"/>
                  <a:gd name="connsiteY5" fmla="*/ 2007090 h 2007128"/>
                  <a:gd name="connsiteX6" fmla="*/ 499931 w 1168688"/>
                  <a:gd name="connsiteY6" fmla="*/ 1208048 h 2007128"/>
                  <a:gd name="connsiteX7" fmla="*/ 814747 w 1168688"/>
                  <a:gd name="connsiteY7" fmla="*/ 707639 h 2007128"/>
                  <a:gd name="connsiteX8" fmla="*/ 571150 w 1168688"/>
                  <a:gd name="connsiteY8" fmla="*/ 305757 h 2007128"/>
                  <a:gd name="connsiteX9" fmla="*/ 59407 w 1168688"/>
                  <a:gd name="connsiteY9" fmla="*/ 665819 h 2007128"/>
                  <a:gd name="connsiteX0" fmla="*/ 59407 w 1168688"/>
                  <a:gd name="connsiteY0" fmla="*/ 665819 h 2106360"/>
                  <a:gd name="connsiteX1" fmla="*/ 319188 w 1168688"/>
                  <a:gd name="connsiteY1" fmla="*/ 135886 h 2106360"/>
                  <a:gd name="connsiteX2" fmla="*/ 901689 w 1168688"/>
                  <a:gd name="connsiteY2" fmla="*/ 54965 h 2106360"/>
                  <a:gd name="connsiteX3" fmla="*/ 1143739 w 1168688"/>
                  <a:gd name="connsiteY3" fmla="*/ 770368 h 2106360"/>
                  <a:gd name="connsiteX4" fmla="*/ 813450 w 1168688"/>
                  <a:gd name="connsiteY4" fmla="*/ 1268060 h 2106360"/>
                  <a:gd name="connsiteX5" fmla="*/ 676786 w 1168688"/>
                  <a:gd name="connsiteY5" fmla="*/ 2106327 h 2106360"/>
                  <a:gd name="connsiteX6" fmla="*/ 499931 w 1168688"/>
                  <a:gd name="connsiteY6" fmla="*/ 1208048 h 2106360"/>
                  <a:gd name="connsiteX7" fmla="*/ 814747 w 1168688"/>
                  <a:gd name="connsiteY7" fmla="*/ 707639 h 2106360"/>
                  <a:gd name="connsiteX8" fmla="*/ 571150 w 1168688"/>
                  <a:gd name="connsiteY8" fmla="*/ 305757 h 2106360"/>
                  <a:gd name="connsiteX9" fmla="*/ 59407 w 1168688"/>
                  <a:gd name="connsiteY9" fmla="*/ 665819 h 2106360"/>
                  <a:gd name="connsiteX0" fmla="*/ 59407 w 1168688"/>
                  <a:gd name="connsiteY0" fmla="*/ 665819 h 2106464"/>
                  <a:gd name="connsiteX1" fmla="*/ 319188 w 1168688"/>
                  <a:gd name="connsiteY1" fmla="*/ 135886 h 2106464"/>
                  <a:gd name="connsiteX2" fmla="*/ 901689 w 1168688"/>
                  <a:gd name="connsiteY2" fmla="*/ 54965 h 2106464"/>
                  <a:gd name="connsiteX3" fmla="*/ 1143739 w 1168688"/>
                  <a:gd name="connsiteY3" fmla="*/ 770368 h 2106464"/>
                  <a:gd name="connsiteX4" fmla="*/ 813450 w 1168688"/>
                  <a:gd name="connsiteY4" fmla="*/ 1268060 h 2106464"/>
                  <a:gd name="connsiteX5" fmla="*/ 676786 w 1168688"/>
                  <a:gd name="connsiteY5" fmla="*/ 2106327 h 2106464"/>
                  <a:gd name="connsiteX6" fmla="*/ 485754 w 1168688"/>
                  <a:gd name="connsiteY6" fmla="*/ 1203323 h 2106464"/>
                  <a:gd name="connsiteX7" fmla="*/ 814747 w 1168688"/>
                  <a:gd name="connsiteY7" fmla="*/ 707639 h 2106464"/>
                  <a:gd name="connsiteX8" fmla="*/ 571150 w 1168688"/>
                  <a:gd name="connsiteY8" fmla="*/ 305757 h 2106464"/>
                  <a:gd name="connsiteX9" fmla="*/ 59407 w 1168688"/>
                  <a:gd name="connsiteY9" fmla="*/ 665819 h 2106464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9"/>
                  <a:gd name="connsiteX1" fmla="*/ 319188 w 1168688"/>
                  <a:gd name="connsiteY1" fmla="*/ 135886 h 2106329"/>
                  <a:gd name="connsiteX2" fmla="*/ 901689 w 1168688"/>
                  <a:gd name="connsiteY2" fmla="*/ 54965 h 2106329"/>
                  <a:gd name="connsiteX3" fmla="*/ 1143739 w 1168688"/>
                  <a:gd name="connsiteY3" fmla="*/ 770368 h 2106329"/>
                  <a:gd name="connsiteX4" fmla="*/ 813450 w 1168688"/>
                  <a:gd name="connsiteY4" fmla="*/ 1268060 h 2106329"/>
                  <a:gd name="connsiteX5" fmla="*/ 676786 w 1168688"/>
                  <a:gd name="connsiteY5" fmla="*/ 2106327 h 2106329"/>
                  <a:gd name="connsiteX6" fmla="*/ 485754 w 1168688"/>
                  <a:gd name="connsiteY6" fmla="*/ 1203323 h 2106329"/>
                  <a:gd name="connsiteX7" fmla="*/ 814747 w 1168688"/>
                  <a:gd name="connsiteY7" fmla="*/ 707639 h 2106329"/>
                  <a:gd name="connsiteX8" fmla="*/ 571150 w 1168688"/>
                  <a:gd name="connsiteY8" fmla="*/ 305757 h 2106329"/>
                  <a:gd name="connsiteX9" fmla="*/ 59407 w 1168688"/>
                  <a:gd name="connsiteY9" fmla="*/ 665819 h 2106329"/>
                  <a:gd name="connsiteX0" fmla="*/ 59407 w 1168688"/>
                  <a:gd name="connsiteY0" fmla="*/ 665819 h 2106328"/>
                  <a:gd name="connsiteX1" fmla="*/ 319188 w 1168688"/>
                  <a:gd name="connsiteY1" fmla="*/ 135886 h 2106328"/>
                  <a:gd name="connsiteX2" fmla="*/ 901689 w 1168688"/>
                  <a:gd name="connsiteY2" fmla="*/ 54965 h 2106328"/>
                  <a:gd name="connsiteX3" fmla="*/ 1143739 w 1168688"/>
                  <a:gd name="connsiteY3" fmla="*/ 770368 h 2106328"/>
                  <a:gd name="connsiteX4" fmla="*/ 813450 w 1168688"/>
                  <a:gd name="connsiteY4" fmla="*/ 1268060 h 2106328"/>
                  <a:gd name="connsiteX5" fmla="*/ 676786 w 1168688"/>
                  <a:gd name="connsiteY5" fmla="*/ 2106327 h 2106328"/>
                  <a:gd name="connsiteX6" fmla="*/ 485754 w 1168688"/>
                  <a:gd name="connsiteY6" fmla="*/ 1203323 h 2106328"/>
                  <a:gd name="connsiteX7" fmla="*/ 814747 w 1168688"/>
                  <a:gd name="connsiteY7" fmla="*/ 707639 h 2106328"/>
                  <a:gd name="connsiteX8" fmla="*/ 571150 w 1168688"/>
                  <a:gd name="connsiteY8" fmla="*/ 305757 h 2106328"/>
                  <a:gd name="connsiteX9" fmla="*/ 59407 w 1168688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7611 w 1116892"/>
                  <a:gd name="connsiteY0" fmla="*/ 665819 h 2106328"/>
                  <a:gd name="connsiteX1" fmla="*/ 267392 w 1116892"/>
                  <a:gd name="connsiteY1" fmla="*/ 135886 h 2106328"/>
                  <a:gd name="connsiteX2" fmla="*/ 849893 w 1116892"/>
                  <a:gd name="connsiteY2" fmla="*/ 54965 h 2106328"/>
                  <a:gd name="connsiteX3" fmla="*/ 1091943 w 1116892"/>
                  <a:gd name="connsiteY3" fmla="*/ 770368 h 2106328"/>
                  <a:gd name="connsiteX4" fmla="*/ 761654 w 1116892"/>
                  <a:gd name="connsiteY4" fmla="*/ 1268060 h 2106328"/>
                  <a:gd name="connsiteX5" fmla="*/ 624990 w 1116892"/>
                  <a:gd name="connsiteY5" fmla="*/ 2106327 h 2106328"/>
                  <a:gd name="connsiteX6" fmla="*/ 433958 w 1116892"/>
                  <a:gd name="connsiteY6" fmla="*/ 1203323 h 2106328"/>
                  <a:gd name="connsiteX7" fmla="*/ 762951 w 1116892"/>
                  <a:gd name="connsiteY7" fmla="*/ 707639 h 2106328"/>
                  <a:gd name="connsiteX8" fmla="*/ 538257 w 1116892"/>
                  <a:gd name="connsiteY8" fmla="*/ 324660 h 2106328"/>
                  <a:gd name="connsiteX9" fmla="*/ 7611 w 1116892"/>
                  <a:gd name="connsiteY9" fmla="*/ 665819 h 2106328"/>
                  <a:gd name="connsiteX0" fmla="*/ 45600 w 1154881"/>
                  <a:gd name="connsiteY0" fmla="*/ 665819 h 2106328"/>
                  <a:gd name="connsiteX1" fmla="*/ 305381 w 1154881"/>
                  <a:gd name="connsiteY1" fmla="*/ 135886 h 2106328"/>
                  <a:gd name="connsiteX2" fmla="*/ 887882 w 1154881"/>
                  <a:gd name="connsiteY2" fmla="*/ 54965 h 2106328"/>
                  <a:gd name="connsiteX3" fmla="*/ 1129932 w 1154881"/>
                  <a:gd name="connsiteY3" fmla="*/ 770368 h 2106328"/>
                  <a:gd name="connsiteX4" fmla="*/ 799643 w 1154881"/>
                  <a:gd name="connsiteY4" fmla="*/ 1268060 h 2106328"/>
                  <a:gd name="connsiteX5" fmla="*/ 662979 w 1154881"/>
                  <a:gd name="connsiteY5" fmla="*/ 2106327 h 2106328"/>
                  <a:gd name="connsiteX6" fmla="*/ 471947 w 1154881"/>
                  <a:gd name="connsiteY6" fmla="*/ 1203323 h 2106328"/>
                  <a:gd name="connsiteX7" fmla="*/ 800940 w 1154881"/>
                  <a:gd name="connsiteY7" fmla="*/ 707639 h 2106328"/>
                  <a:gd name="connsiteX8" fmla="*/ 576246 w 1154881"/>
                  <a:gd name="connsiteY8" fmla="*/ 324660 h 2106328"/>
                  <a:gd name="connsiteX9" fmla="*/ 45600 w 1154881"/>
                  <a:gd name="connsiteY9" fmla="*/ 665819 h 2106328"/>
                  <a:gd name="connsiteX0" fmla="*/ 80078 w 1189359"/>
                  <a:gd name="connsiteY0" fmla="*/ 665819 h 2106328"/>
                  <a:gd name="connsiteX1" fmla="*/ 339859 w 1189359"/>
                  <a:gd name="connsiteY1" fmla="*/ 135886 h 2106328"/>
                  <a:gd name="connsiteX2" fmla="*/ 922360 w 1189359"/>
                  <a:gd name="connsiteY2" fmla="*/ 54965 h 2106328"/>
                  <a:gd name="connsiteX3" fmla="*/ 1164410 w 1189359"/>
                  <a:gd name="connsiteY3" fmla="*/ 770368 h 2106328"/>
                  <a:gd name="connsiteX4" fmla="*/ 834121 w 1189359"/>
                  <a:gd name="connsiteY4" fmla="*/ 1268060 h 2106328"/>
                  <a:gd name="connsiteX5" fmla="*/ 697457 w 1189359"/>
                  <a:gd name="connsiteY5" fmla="*/ 2106327 h 2106328"/>
                  <a:gd name="connsiteX6" fmla="*/ 506425 w 1189359"/>
                  <a:gd name="connsiteY6" fmla="*/ 1203323 h 2106328"/>
                  <a:gd name="connsiteX7" fmla="*/ 835418 w 1189359"/>
                  <a:gd name="connsiteY7" fmla="*/ 707639 h 2106328"/>
                  <a:gd name="connsiteX8" fmla="*/ 610724 w 1189359"/>
                  <a:gd name="connsiteY8" fmla="*/ 324660 h 2106328"/>
                  <a:gd name="connsiteX9" fmla="*/ 80078 w 1189359"/>
                  <a:gd name="connsiteY9" fmla="*/ 665819 h 2106328"/>
                  <a:gd name="connsiteX0" fmla="*/ 58771 w 1168052"/>
                  <a:gd name="connsiteY0" fmla="*/ 665819 h 2106328"/>
                  <a:gd name="connsiteX1" fmla="*/ 318552 w 1168052"/>
                  <a:gd name="connsiteY1" fmla="*/ 135886 h 2106328"/>
                  <a:gd name="connsiteX2" fmla="*/ 901053 w 1168052"/>
                  <a:gd name="connsiteY2" fmla="*/ 54965 h 2106328"/>
                  <a:gd name="connsiteX3" fmla="*/ 1143103 w 1168052"/>
                  <a:gd name="connsiteY3" fmla="*/ 770368 h 2106328"/>
                  <a:gd name="connsiteX4" fmla="*/ 812814 w 1168052"/>
                  <a:gd name="connsiteY4" fmla="*/ 1268060 h 2106328"/>
                  <a:gd name="connsiteX5" fmla="*/ 676150 w 1168052"/>
                  <a:gd name="connsiteY5" fmla="*/ 2106327 h 2106328"/>
                  <a:gd name="connsiteX6" fmla="*/ 485118 w 1168052"/>
                  <a:gd name="connsiteY6" fmla="*/ 1203323 h 2106328"/>
                  <a:gd name="connsiteX7" fmla="*/ 814111 w 1168052"/>
                  <a:gd name="connsiteY7" fmla="*/ 707639 h 2106328"/>
                  <a:gd name="connsiteX8" fmla="*/ 589417 w 1168052"/>
                  <a:gd name="connsiteY8" fmla="*/ 324660 h 2106328"/>
                  <a:gd name="connsiteX9" fmla="*/ 58771 w 1168052"/>
                  <a:gd name="connsiteY9" fmla="*/ 665819 h 2106328"/>
                  <a:gd name="connsiteX0" fmla="*/ 15750 w 1114100"/>
                  <a:gd name="connsiteY0" fmla="*/ 664329 h 2104838"/>
                  <a:gd name="connsiteX1" fmla="*/ 204647 w 1114100"/>
                  <a:gd name="connsiteY1" fmla="*/ 120219 h 2104838"/>
                  <a:gd name="connsiteX2" fmla="*/ 858032 w 1114100"/>
                  <a:gd name="connsiteY2" fmla="*/ 53475 h 2104838"/>
                  <a:gd name="connsiteX3" fmla="*/ 1100082 w 1114100"/>
                  <a:gd name="connsiteY3" fmla="*/ 768878 h 2104838"/>
                  <a:gd name="connsiteX4" fmla="*/ 769793 w 1114100"/>
                  <a:gd name="connsiteY4" fmla="*/ 1266570 h 2104838"/>
                  <a:gd name="connsiteX5" fmla="*/ 633129 w 1114100"/>
                  <a:gd name="connsiteY5" fmla="*/ 2104837 h 2104838"/>
                  <a:gd name="connsiteX6" fmla="*/ 442097 w 1114100"/>
                  <a:gd name="connsiteY6" fmla="*/ 1201833 h 2104838"/>
                  <a:gd name="connsiteX7" fmla="*/ 771090 w 1114100"/>
                  <a:gd name="connsiteY7" fmla="*/ 706149 h 2104838"/>
                  <a:gd name="connsiteX8" fmla="*/ 546396 w 1114100"/>
                  <a:gd name="connsiteY8" fmla="*/ 323170 h 2104838"/>
                  <a:gd name="connsiteX9" fmla="*/ 15750 w 1114100"/>
                  <a:gd name="connsiteY9" fmla="*/ 664329 h 2104838"/>
                  <a:gd name="connsiteX0" fmla="*/ 38432 w 1136782"/>
                  <a:gd name="connsiteY0" fmla="*/ 679902 h 2120411"/>
                  <a:gd name="connsiteX1" fmla="*/ 227329 w 1136782"/>
                  <a:gd name="connsiteY1" fmla="*/ 135792 h 2120411"/>
                  <a:gd name="connsiteX2" fmla="*/ 880714 w 1136782"/>
                  <a:gd name="connsiteY2" fmla="*/ 69048 h 2120411"/>
                  <a:gd name="connsiteX3" fmla="*/ 1122764 w 1136782"/>
                  <a:gd name="connsiteY3" fmla="*/ 784451 h 2120411"/>
                  <a:gd name="connsiteX4" fmla="*/ 792475 w 1136782"/>
                  <a:gd name="connsiteY4" fmla="*/ 1282143 h 2120411"/>
                  <a:gd name="connsiteX5" fmla="*/ 655811 w 1136782"/>
                  <a:gd name="connsiteY5" fmla="*/ 2120410 h 2120411"/>
                  <a:gd name="connsiteX6" fmla="*/ 464779 w 1136782"/>
                  <a:gd name="connsiteY6" fmla="*/ 1217406 h 2120411"/>
                  <a:gd name="connsiteX7" fmla="*/ 793772 w 1136782"/>
                  <a:gd name="connsiteY7" fmla="*/ 721722 h 2120411"/>
                  <a:gd name="connsiteX8" fmla="*/ 569078 w 1136782"/>
                  <a:gd name="connsiteY8" fmla="*/ 338743 h 2120411"/>
                  <a:gd name="connsiteX9" fmla="*/ 38432 w 1136782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9779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82789"/>
                  <a:gd name="connsiteY0" fmla="*/ 679902 h 2120411"/>
                  <a:gd name="connsiteX1" fmla="*/ 273336 w 1182789"/>
                  <a:gd name="connsiteY1" fmla="*/ 135792 h 2120411"/>
                  <a:gd name="connsiteX2" fmla="*/ 926721 w 1182789"/>
                  <a:gd name="connsiteY2" fmla="*/ 69048 h 2120411"/>
                  <a:gd name="connsiteX3" fmla="*/ 1168771 w 1182789"/>
                  <a:gd name="connsiteY3" fmla="*/ 784451 h 2120411"/>
                  <a:gd name="connsiteX4" fmla="*/ 838482 w 1182789"/>
                  <a:gd name="connsiteY4" fmla="*/ 1282143 h 2120411"/>
                  <a:gd name="connsiteX5" fmla="*/ 701818 w 1182789"/>
                  <a:gd name="connsiteY5" fmla="*/ 2120410 h 2120411"/>
                  <a:gd name="connsiteX6" fmla="*/ 510786 w 1182789"/>
                  <a:gd name="connsiteY6" fmla="*/ 1217406 h 2120411"/>
                  <a:gd name="connsiteX7" fmla="*/ 830328 w 1182789"/>
                  <a:gd name="connsiteY7" fmla="*/ 721722 h 2120411"/>
                  <a:gd name="connsiteX8" fmla="*/ 615085 w 1182789"/>
                  <a:gd name="connsiteY8" fmla="*/ 338743 h 2120411"/>
                  <a:gd name="connsiteX9" fmla="*/ 84439 w 1182789"/>
                  <a:gd name="connsiteY9" fmla="*/ 679902 h 2120411"/>
                  <a:gd name="connsiteX0" fmla="*/ 84439 w 1125696"/>
                  <a:gd name="connsiteY0" fmla="*/ 678904 h 2119414"/>
                  <a:gd name="connsiteX1" fmla="*/ 273336 w 1125696"/>
                  <a:gd name="connsiteY1" fmla="*/ 134794 h 2119414"/>
                  <a:gd name="connsiteX2" fmla="*/ 926721 w 1125696"/>
                  <a:gd name="connsiteY2" fmla="*/ 68050 h 2119414"/>
                  <a:gd name="connsiteX3" fmla="*/ 1107339 w 1125696"/>
                  <a:gd name="connsiteY3" fmla="*/ 769277 h 2119414"/>
                  <a:gd name="connsiteX4" fmla="*/ 838482 w 1125696"/>
                  <a:gd name="connsiteY4" fmla="*/ 1281145 h 2119414"/>
                  <a:gd name="connsiteX5" fmla="*/ 701818 w 1125696"/>
                  <a:gd name="connsiteY5" fmla="*/ 2119412 h 2119414"/>
                  <a:gd name="connsiteX6" fmla="*/ 510786 w 1125696"/>
                  <a:gd name="connsiteY6" fmla="*/ 1216408 h 2119414"/>
                  <a:gd name="connsiteX7" fmla="*/ 830328 w 1125696"/>
                  <a:gd name="connsiteY7" fmla="*/ 720724 h 2119414"/>
                  <a:gd name="connsiteX8" fmla="*/ 615085 w 1125696"/>
                  <a:gd name="connsiteY8" fmla="*/ 337745 h 2119414"/>
                  <a:gd name="connsiteX9" fmla="*/ 84439 w 1125696"/>
                  <a:gd name="connsiteY9" fmla="*/ 678904 h 2119414"/>
                  <a:gd name="connsiteX0" fmla="*/ 84439 w 1110643"/>
                  <a:gd name="connsiteY0" fmla="*/ 678904 h 2119511"/>
                  <a:gd name="connsiteX1" fmla="*/ 273336 w 1110643"/>
                  <a:gd name="connsiteY1" fmla="*/ 134794 h 2119511"/>
                  <a:gd name="connsiteX2" fmla="*/ 926721 w 1110643"/>
                  <a:gd name="connsiteY2" fmla="*/ 68050 h 2119511"/>
                  <a:gd name="connsiteX3" fmla="*/ 1107339 w 1110643"/>
                  <a:gd name="connsiteY3" fmla="*/ 769277 h 2119511"/>
                  <a:gd name="connsiteX4" fmla="*/ 814854 w 1110643"/>
                  <a:gd name="connsiteY4" fmla="*/ 1271694 h 2119511"/>
                  <a:gd name="connsiteX5" fmla="*/ 701818 w 1110643"/>
                  <a:gd name="connsiteY5" fmla="*/ 2119412 h 2119511"/>
                  <a:gd name="connsiteX6" fmla="*/ 510786 w 1110643"/>
                  <a:gd name="connsiteY6" fmla="*/ 1216408 h 2119511"/>
                  <a:gd name="connsiteX7" fmla="*/ 830328 w 1110643"/>
                  <a:gd name="connsiteY7" fmla="*/ 720724 h 2119511"/>
                  <a:gd name="connsiteX8" fmla="*/ 615085 w 1110643"/>
                  <a:gd name="connsiteY8" fmla="*/ 337745 h 2119511"/>
                  <a:gd name="connsiteX9" fmla="*/ 84439 w 1110643"/>
                  <a:gd name="connsiteY9" fmla="*/ 678904 h 2119511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439"/>
                  <a:gd name="connsiteX1" fmla="*/ 273336 w 1110643"/>
                  <a:gd name="connsiteY1" fmla="*/ 134794 h 2119439"/>
                  <a:gd name="connsiteX2" fmla="*/ 926721 w 1110643"/>
                  <a:gd name="connsiteY2" fmla="*/ 68050 h 2119439"/>
                  <a:gd name="connsiteX3" fmla="*/ 1107339 w 1110643"/>
                  <a:gd name="connsiteY3" fmla="*/ 769277 h 2119439"/>
                  <a:gd name="connsiteX4" fmla="*/ 814854 w 1110643"/>
                  <a:gd name="connsiteY4" fmla="*/ 1271694 h 2119439"/>
                  <a:gd name="connsiteX5" fmla="*/ 701818 w 1110643"/>
                  <a:gd name="connsiteY5" fmla="*/ 2119412 h 2119439"/>
                  <a:gd name="connsiteX6" fmla="*/ 510786 w 1110643"/>
                  <a:gd name="connsiteY6" fmla="*/ 1216408 h 2119439"/>
                  <a:gd name="connsiteX7" fmla="*/ 830328 w 1110643"/>
                  <a:gd name="connsiteY7" fmla="*/ 720724 h 2119439"/>
                  <a:gd name="connsiteX8" fmla="*/ 615085 w 1110643"/>
                  <a:gd name="connsiteY8" fmla="*/ 337745 h 2119439"/>
                  <a:gd name="connsiteX9" fmla="*/ 84439 w 1110643"/>
                  <a:gd name="connsiteY9" fmla="*/ 678904 h 2119439"/>
                  <a:gd name="connsiteX0" fmla="*/ 84439 w 1110643"/>
                  <a:gd name="connsiteY0" fmla="*/ 678904 h 2119514"/>
                  <a:gd name="connsiteX1" fmla="*/ 273336 w 1110643"/>
                  <a:gd name="connsiteY1" fmla="*/ 134794 h 2119514"/>
                  <a:gd name="connsiteX2" fmla="*/ 926721 w 1110643"/>
                  <a:gd name="connsiteY2" fmla="*/ 68050 h 2119514"/>
                  <a:gd name="connsiteX3" fmla="*/ 1107339 w 1110643"/>
                  <a:gd name="connsiteY3" fmla="*/ 769277 h 2119514"/>
                  <a:gd name="connsiteX4" fmla="*/ 814854 w 1110643"/>
                  <a:gd name="connsiteY4" fmla="*/ 1271694 h 2119514"/>
                  <a:gd name="connsiteX5" fmla="*/ 701818 w 1110643"/>
                  <a:gd name="connsiteY5" fmla="*/ 2119412 h 2119514"/>
                  <a:gd name="connsiteX6" fmla="*/ 510786 w 1110643"/>
                  <a:gd name="connsiteY6" fmla="*/ 1216408 h 2119514"/>
                  <a:gd name="connsiteX7" fmla="*/ 830328 w 1110643"/>
                  <a:gd name="connsiteY7" fmla="*/ 720724 h 2119514"/>
                  <a:gd name="connsiteX8" fmla="*/ 615085 w 1110643"/>
                  <a:gd name="connsiteY8" fmla="*/ 337745 h 2119514"/>
                  <a:gd name="connsiteX9" fmla="*/ 84439 w 1110643"/>
                  <a:gd name="connsiteY9" fmla="*/ 678904 h 2119514"/>
                  <a:gd name="connsiteX0" fmla="*/ 37739 w 1063943"/>
                  <a:gd name="connsiteY0" fmla="*/ 678904 h 2119514"/>
                  <a:gd name="connsiteX1" fmla="*/ 226636 w 1063943"/>
                  <a:gd name="connsiteY1" fmla="*/ 134794 h 2119514"/>
                  <a:gd name="connsiteX2" fmla="*/ 880021 w 1063943"/>
                  <a:gd name="connsiteY2" fmla="*/ 68050 h 2119514"/>
                  <a:gd name="connsiteX3" fmla="*/ 1060639 w 1063943"/>
                  <a:gd name="connsiteY3" fmla="*/ 769277 h 2119514"/>
                  <a:gd name="connsiteX4" fmla="*/ 768154 w 1063943"/>
                  <a:gd name="connsiteY4" fmla="*/ 1271694 h 2119514"/>
                  <a:gd name="connsiteX5" fmla="*/ 655118 w 1063943"/>
                  <a:gd name="connsiteY5" fmla="*/ 2119412 h 2119514"/>
                  <a:gd name="connsiteX6" fmla="*/ 464086 w 1063943"/>
                  <a:gd name="connsiteY6" fmla="*/ 1216408 h 2119514"/>
                  <a:gd name="connsiteX7" fmla="*/ 783628 w 1063943"/>
                  <a:gd name="connsiteY7" fmla="*/ 720724 h 2119514"/>
                  <a:gd name="connsiteX8" fmla="*/ 558934 w 1063943"/>
                  <a:gd name="connsiteY8" fmla="*/ 299940 h 2119514"/>
                  <a:gd name="connsiteX9" fmla="*/ 37739 w 1063943"/>
                  <a:gd name="connsiteY9" fmla="*/ 678904 h 2119514"/>
                  <a:gd name="connsiteX0" fmla="*/ 53784 w 1080236"/>
                  <a:gd name="connsiteY0" fmla="*/ 648537 h 2089147"/>
                  <a:gd name="connsiteX1" fmla="*/ 204876 w 1080236"/>
                  <a:gd name="connsiteY1" fmla="*/ 189487 h 2089147"/>
                  <a:gd name="connsiteX2" fmla="*/ 896066 w 1080236"/>
                  <a:gd name="connsiteY2" fmla="*/ 37683 h 2089147"/>
                  <a:gd name="connsiteX3" fmla="*/ 1076684 w 1080236"/>
                  <a:gd name="connsiteY3" fmla="*/ 738910 h 2089147"/>
                  <a:gd name="connsiteX4" fmla="*/ 784199 w 1080236"/>
                  <a:gd name="connsiteY4" fmla="*/ 1241327 h 2089147"/>
                  <a:gd name="connsiteX5" fmla="*/ 671163 w 1080236"/>
                  <a:gd name="connsiteY5" fmla="*/ 2089045 h 2089147"/>
                  <a:gd name="connsiteX6" fmla="*/ 480131 w 1080236"/>
                  <a:gd name="connsiteY6" fmla="*/ 1186041 h 2089147"/>
                  <a:gd name="connsiteX7" fmla="*/ 799673 w 1080236"/>
                  <a:gd name="connsiteY7" fmla="*/ 690357 h 2089147"/>
                  <a:gd name="connsiteX8" fmla="*/ 574979 w 1080236"/>
                  <a:gd name="connsiteY8" fmla="*/ 269573 h 2089147"/>
                  <a:gd name="connsiteX9" fmla="*/ 53784 w 1080236"/>
                  <a:gd name="connsiteY9" fmla="*/ 648537 h 2089147"/>
                  <a:gd name="connsiteX0" fmla="*/ 20266 w 1043242"/>
                  <a:gd name="connsiteY0" fmla="*/ 644578 h 2085188"/>
                  <a:gd name="connsiteX1" fmla="*/ 171358 w 1043242"/>
                  <a:gd name="connsiteY1" fmla="*/ 185528 h 2085188"/>
                  <a:gd name="connsiteX2" fmla="*/ 772762 w 1043242"/>
                  <a:gd name="connsiteY2" fmla="*/ 28998 h 2085188"/>
                  <a:gd name="connsiteX3" fmla="*/ 1043166 w 1043242"/>
                  <a:gd name="connsiteY3" fmla="*/ 734951 h 2085188"/>
                  <a:gd name="connsiteX4" fmla="*/ 750681 w 1043242"/>
                  <a:gd name="connsiteY4" fmla="*/ 1237368 h 2085188"/>
                  <a:gd name="connsiteX5" fmla="*/ 637645 w 1043242"/>
                  <a:gd name="connsiteY5" fmla="*/ 2085086 h 2085188"/>
                  <a:gd name="connsiteX6" fmla="*/ 446613 w 1043242"/>
                  <a:gd name="connsiteY6" fmla="*/ 1182082 h 2085188"/>
                  <a:gd name="connsiteX7" fmla="*/ 766155 w 1043242"/>
                  <a:gd name="connsiteY7" fmla="*/ 686398 h 2085188"/>
                  <a:gd name="connsiteX8" fmla="*/ 541461 w 1043242"/>
                  <a:gd name="connsiteY8" fmla="*/ 265614 h 2085188"/>
                  <a:gd name="connsiteX9" fmla="*/ 20266 w 1043242"/>
                  <a:gd name="connsiteY9" fmla="*/ 644578 h 2085188"/>
                  <a:gd name="connsiteX0" fmla="*/ 20266 w 1043242"/>
                  <a:gd name="connsiteY0" fmla="*/ 644578 h 2085189"/>
                  <a:gd name="connsiteX1" fmla="*/ 171358 w 1043242"/>
                  <a:gd name="connsiteY1" fmla="*/ 185528 h 2085189"/>
                  <a:gd name="connsiteX2" fmla="*/ 772762 w 1043242"/>
                  <a:gd name="connsiteY2" fmla="*/ 28998 h 2085189"/>
                  <a:gd name="connsiteX3" fmla="*/ 1043166 w 1043242"/>
                  <a:gd name="connsiteY3" fmla="*/ 734951 h 2085189"/>
                  <a:gd name="connsiteX4" fmla="*/ 750681 w 1043242"/>
                  <a:gd name="connsiteY4" fmla="*/ 1237368 h 2085189"/>
                  <a:gd name="connsiteX5" fmla="*/ 637645 w 1043242"/>
                  <a:gd name="connsiteY5" fmla="*/ 2085086 h 2085189"/>
                  <a:gd name="connsiteX6" fmla="*/ 446613 w 1043242"/>
                  <a:gd name="connsiteY6" fmla="*/ 1182082 h 2085189"/>
                  <a:gd name="connsiteX7" fmla="*/ 723625 w 1043242"/>
                  <a:gd name="connsiteY7" fmla="*/ 634417 h 2085189"/>
                  <a:gd name="connsiteX8" fmla="*/ 541461 w 1043242"/>
                  <a:gd name="connsiteY8" fmla="*/ 265614 h 2085189"/>
                  <a:gd name="connsiteX9" fmla="*/ 20266 w 1043242"/>
                  <a:gd name="connsiteY9" fmla="*/ 644578 h 2085189"/>
                  <a:gd name="connsiteX0" fmla="*/ 20266 w 1043242"/>
                  <a:gd name="connsiteY0" fmla="*/ 644578 h 2085311"/>
                  <a:gd name="connsiteX1" fmla="*/ 171358 w 1043242"/>
                  <a:gd name="connsiteY1" fmla="*/ 185528 h 2085311"/>
                  <a:gd name="connsiteX2" fmla="*/ 772762 w 1043242"/>
                  <a:gd name="connsiteY2" fmla="*/ 28998 h 2085311"/>
                  <a:gd name="connsiteX3" fmla="*/ 1043166 w 1043242"/>
                  <a:gd name="connsiteY3" fmla="*/ 734951 h 2085311"/>
                  <a:gd name="connsiteX4" fmla="*/ 750681 w 1043242"/>
                  <a:gd name="connsiteY4" fmla="*/ 1237368 h 2085311"/>
                  <a:gd name="connsiteX5" fmla="*/ 637645 w 1043242"/>
                  <a:gd name="connsiteY5" fmla="*/ 2085086 h 2085311"/>
                  <a:gd name="connsiteX6" fmla="*/ 385181 w 1043242"/>
                  <a:gd name="connsiteY6" fmla="*/ 1153728 h 2085311"/>
                  <a:gd name="connsiteX7" fmla="*/ 723625 w 1043242"/>
                  <a:gd name="connsiteY7" fmla="*/ 634417 h 2085311"/>
                  <a:gd name="connsiteX8" fmla="*/ 541461 w 1043242"/>
                  <a:gd name="connsiteY8" fmla="*/ 265614 h 2085311"/>
                  <a:gd name="connsiteX9" fmla="*/ 20266 w 1043242"/>
                  <a:gd name="connsiteY9" fmla="*/ 644578 h 2085311"/>
                  <a:gd name="connsiteX0" fmla="*/ 20266 w 1043766"/>
                  <a:gd name="connsiteY0" fmla="*/ 644578 h 2085311"/>
                  <a:gd name="connsiteX1" fmla="*/ 171358 w 1043766"/>
                  <a:gd name="connsiteY1" fmla="*/ 185528 h 2085311"/>
                  <a:gd name="connsiteX2" fmla="*/ 772762 w 1043766"/>
                  <a:gd name="connsiteY2" fmla="*/ 28998 h 2085311"/>
                  <a:gd name="connsiteX3" fmla="*/ 1043166 w 1043766"/>
                  <a:gd name="connsiteY3" fmla="*/ 734951 h 2085311"/>
                  <a:gd name="connsiteX4" fmla="*/ 708151 w 1043766"/>
                  <a:gd name="connsiteY4" fmla="*/ 1237368 h 2085311"/>
                  <a:gd name="connsiteX5" fmla="*/ 637645 w 1043766"/>
                  <a:gd name="connsiteY5" fmla="*/ 2085086 h 2085311"/>
                  <a:gd name="connsiteX6" fmla="*/ 385181 w 1043766"/>
                  <a:gd name="connsiteY6" fmla="*/ 1153728 h 2085311"/>
                  <a:gd name="connsiteX7" fmla="*/ 723625 w 1043766"/>
                  <a:gd name="connsiteY7" fmla="*/ 634417 h 2085311"/>
                  <a:gd name="connsiteX8" fmla="*/ 541461 w 1043766"/>
                  <a:gd name="connsiteY8" fmla="*/ 265614 h 2085311"/>
                  <a:gd name="connsiteX9" fmla="*/ 20266 w 1043766"/>
                  <a:gd name="connsiteY9" fmla="*/ 644578 h 2085311"/>
                  <a:gd name="connsiteX0" fmla="*/ 20266 w 1001426"/>
                  <a:gd name="connsiteY0" fmla="*/ 643310 h 2084044"/>
                  <a:gd name="connsiteX1" fmla="*/ 171358 w 1001426"/>
                  <a:gd name="connsiteY1" fmla="*/ 184260 h 2084044"/>
                  <a:gd name="connsiteX2" fmla="*/ 772762 w 1001426"/>
                  <a:gd name="connsiteY2" fmla="*/ 27730 h 2084044"/>
                  <a:gd name="connsiteX3" fmla="*/ 1000636 w 1001426"/>
                  <a:gd name="connsiteY3" fmla="*/ 714781 h 2084044"/>
                  <a:gd name="connsiteX4" fmla="*/ 708151 w 1001426"/>
                  <a:gd name="connsiteY4" fmla="*/ 1236100 h 2084044"/>
                  <a:gd name="connsiteX5" fmla="*/ 637645 w 1001426"/>
                  <a:gd name="connsiteY5" fmla="*/ 2083818 h 2084044"/>
                  <a:gd name="connsiteX6" fmla="*/ 385181 w 1001426"/>
                  <a:gd name="connsiteY6" fmla="*/ 1152460 h 2084044"/>
                  <a:gd name="connsiteX7" fmla="*/ 723625 w 1001426"/>
                  <a:gd name="connsiteY7" fmla="*/ 633149 h 2084044"/>
                  <a:gd name="connsiteX8" fmla="*/ 541461 w 1001426"/>
                  <a:gd name="connsiteY8" fmla="*/ 264346 h 2084044"/>
                  <a:gd name="connsiteX9" fmla="*/ 20266 w 1001426"/>
                  <a:gd name="connsiteY9" fmla="*/ 643310 h 2084044"/>
                  <a:gd name="connsiteX0" fmla="*/ 20266 w 1001426"/>
                  <a:gd name="connsiteY0" fmla="*/ 643310 h 2036803"/>
                  <a:gd name="connsiteX1" fmla="*/ 171358 w 1001426"/>
                  <a:gd name="connsiteY1" fmla="*/ 184260 h 2036803"/>
                  <a:gd name="connsiteX2" fmla="*/ 772762 w 1001426"/>
                  <a:gd name="connsiteY2" fmla="*/ 27730 h 2036803"/>
                  <a:gd name="connsiteX3" fmla="*/ 1000636 w 1001426"/>
                  <a:gd name="connsiteY3" fmla="*/ 714781 h 2036803"/>
                  <a:gd name="connsiteX4" fmla="*/ 708151 w 1001426"/>
                  <a:gd name="connsiteY4" fmla="*/ 1236100 h 2036803"/>
                  <a:gd name="connsiteX5" fmla="*/ 552584 w 1001426"/>
                  <a:gd name="connsiteY5" fmla="*/ 2036562 h 2036803"/>
                  <a:gd name="connsiteX6" fmla="*/ 385181 w 1001426"/>
                  <a:gd name="connsiteY6" fmla="*/ 1152460 h 2036803"/>
                  <a:gd name="connsiteX7" fmla="*/ 723625 w 1001426"/>
                  <a:gd name="connsiteY7" fmla="*/ 633149 h 2036803"/>
                  <a:gd name="connsiteX8" fmla="*/ 541461 w 1001426"/>
                  <a:gd name="connsiteY8" fmla="*/ 264346 h 2036803"/>
                  <a:gd name="connsiteX9" fmla="*/ 20266 w 1001426"/>
                  <a:gd name="connsiteY9" fmla="*/ 643310 h 2036803"/>
                  <a:gd name="connsiteX0" fmla="*/ 20266 w 1001426"/>
                  <a:gd name="connsiteY0" fmla="*/ 643310 h 2036792"/>
                  <a:gd name="connsiteX1" fmla="*/ 171358 w 1001426"/>
                  <a:gd name="connsiteY1" fmla="*/ 184260 h 2036792"/>
                  <a:gd name="connsiteX2" fmla="*/ 772762 w 1001426"/>
                  <a:gd name="connsiteY2" fmla="*/ 27730 h 2036792"/>
                  <a:gd name="connsiteX3" fmla="*/ 1000636 w 1001426"/>
                  <a:gd name="connsiteY3" fmla="*/ 714781 h 2036792"/>
                  <a:gd name="connsiteX4" fmla="*/ 708151 w 1001426"/>
                  <a:gd name="connsiteY4" fmla="*/ 1236100 h 2036792"/>
                  <a:gd name="connsiteX5" fmla="*/ 552584 w 1001426"/>
                  <a:gd name="connsiteY5" fmla="*/ 2036562 h 2036792"/>
                  <a:gd name="connsiteX6" fmla="*/ 385181 w 1001426"/>
                  <a:gd name="connsiteY6" fmla="*/ 1152460 h 2036792"/>
                  <a:gd name="connsiteX7" fmla="*/ 723625 w 1001426"/>
                  <a:gd name="connsiteY7" fmla="*/ 633149 h 2036792"/>
                  <a:gd name="connsiteX8" fmla="*/ 541461 w 1001426"/>
                  <a:gd name="connsiteY8" fmla="*/ 264346 h 2036792"/>
                  <a:gd name="connsiteX9" fmla="*/ 20266 w 1001426"/>
                  <a:gd name="connsiteY9" fmla="*/ 643310 h 2036792"/>
                  <a:gd name="connsiteX0" fmla="*/ 48118 w 1029278"/>
                  <a:gd name="connsiteY0" fmla="*/ 643310 h 2036792"/>
                  <a:gd name="connsiteX1" fmla="*/ 199210 w 1029278"/>
                  <a:gd name="connsiteY1" fmla="*/ 184260 h 2036792"/>
                  <a:gd name="connsiteX2" fmla="*/ 800614 w 1029278"/>
                  <a:gd name="connsiteY2" fmla="*/ 27730 h 2036792"/>
                  <a:gd name="connsiteX3" fmla="*/ 1028488 w 1029278"/>
                  <a:gd name="connsiteY3" fmla="*/ 714781 h 2036792"/>
                  <a:gd name="connsiteX4" fmla="*/ 736003 w 1029278"/>
                  <a:gd name="connsiteY4" fmla="*/ 1236100 h 2036792"/>
                  <a:gd name="connsiteX5" fmla="*/ 580436 w 1029278"/>
                  <a:gd name="connsiteY5" fmla="*/ 2036562 h 2036792"/>
                  <a:gd name="connsiteX6" fmla="*/ 413033 w 1029278"/>
                  <a:gd name="connsiteY6" fmla="*/ 1152460 h 2036792"/>
                  <a:gd name="connsiteX7" fmla="*/ 751477 w 1029278"/>
                  <a:gd name="connsiteY7" fmla="*/ 633149 h 2036792"/>
                  <a:gd name="connsiteX8" fmla="*/ 569313 w 1029278"/>
                  <a:gd name="connsiteY8" fmla="*/ 264346 h 2036792"/>
                  <a:gd name="connsiteX9" fmla="*/ 48118 w 1029278"/>
                  <a:gd name="connsiteY9" fmla="*/ 643310 h 2036792"/>
                  <a:gd name="connsiteX0" fmla="*/ 48118 w 1032628"/>
                  <a:gd name="connsiteY0" fmla="*/ 634033 h 2027515"/>
                  <a:gd name="connsiteX1" fmla="*/ 199210 w 1032628"/>
                  <a:gd name="connsiteY1" fmla="*/ 174983 h 2027515"/>
                  <a:gd name="connsiteX2" fmla="*/ 800614 w 1032628"/>
                  <a:gd name="connsiteY2" fmla="*/ 18453 h 2027515"/>
                  <a:gd name="connsiteX3" fmla="*/ 1028488 w 1032628"/>
                  <a:gd name="connsiteY3" fmla="*/ 705504 h 2027515"/>
                  <a:gd name="connsiteX4" fmla="*/ 736003 w 1032628"/>
                  <a:gd name="connsiteY4" fmla="*/ 1226823 h 2027515"/>
                  <a:gd name="connsiteX5" fmla="*/ 580436 w 1032628"/>
                  <a:gd name="connsiteY5" fmla="*/ 2027285 h 2027515"/>
                  <a:gd name="connsiteX6" fmla="*/ 413033 w 1032628"/>
                  <a:gd name="connsiteY6" fmla="*/ 1143183 h 2027515"/>
                  <a:gd name="connsiteX7" fmla="*/ 751477 w 1032628"/>
                  <a:gd name="connsiteY7" fmla="*/ 623872 h 2027515"/>
                  <a:gd name="connsiteX8" fmla="*/ 569313 w 1032628"/>
                  <a:gd name="connsiteY8" fmla="*/ 255069 h 2027515"/>
                  <a:gd name="connsiteX9" fmla="*/ 48118 w 1032628"/>
                  <a:gd name="connsiteY9" fmla="*/ 634033 h 2027515"/>
                  <a:gd name="connsiteX0" fmla="*/ 48738 w 1038254"/>
                  <a:gd name="connsiteY0" fmla="*/ 664626 h 2058108"/>
                  <a:gd name="connsiteX1" fmla="*/ 199830 w 1038254"/>
                  <a:gd name="connsiteY1" fmla="*/ 205576 h 2058108"/>
                  <a:gd name="connsiteX2" fmla="*/ 824862 w 1038254"/>
                  <a:gd name="connsiteY2" fmla="*/ 15967 h 2058108"/>
                  <a:gd name="connsiteX3" fmla="*/ 1029108 w 1038254"/>
                  <a:gd name="connsiteY3" fmla="*/ 736097 h 2058108"/>
                  <a:gd name="connsiteX4" fmla="*/ 736623 w 1038254"/>
                  <a:gd name="connsiteY4" fmla="*/ 1257416 h 2058108"/>
                  <a:gd name="connsiteX5" fmla="*/ 581056 w 1038254"/>
                  <a:gd name="connsiteY5" fmla="*/ 2057878 h 2058108"/>
                  <a:gd name="connsiteX6" fmla="*/ 413653 w 1038254"/>
                  <a:gd name="connsiteY6" fmla="*/ 1173776 h 2058108"/>
                  <a:gd name="connsiteX7" fmla="*/ 752097 w 1038254"/>
                  <a:gd name="connsiteY7" fmla="*/ 654465 h 2058108"/>
                  <a:gd name="connsiteX8" fmla="*/ 569933 w 1038254"/>
                  <a:gd name="connsiteY8" fmla="*/ 285662 h 2058108"/>
                  <a:gd name="connsiteX9" fmla="*/ 48738 w 1038254"/>
                  <a:gd name="connsiteY9" fmla="*/ 664626 h 2058108"/>
                  <a:gd name="connsiteX0" fmla="*/ 50015 w 1055994"/>
                  <a:gd name="connsiteY0" fmla="*/ 600135 h 1993617"/>
                  <a:gd name="connsiteX1" fmla="*/ 201107 w 1055994"/>
                  <a:gd name="connsiteY1" fmla="*/ 141085 h 1993617"/>
                  <a:gd name="connsiteX2" fmla="*/ 873395 w 1055994"/>
                  <a:gd name="connsiteY2" fmla="*/ 22359 h 1993617"/>
                  <a:gd name="connsiteX3" fmla="*/ 1030385 w 1055994"/>
                  <a:gd name="connsiteY3" fmla="*/ 671606 h 1993617"/>
                  <a:gd name="connsiteX4" fmla="*/ 737900 w 1055994"/>
                  <a:gd name="connsiteY4" fmla="*/ 1192925 h 1993617"/>
                  <a:gd name="connsiteX5" fmla="*/ 582333 w 1055994"/>
                  <a:gd name="connsiteY5" fmla="*/ 1993387 h 1993617"/>
                  <a:gd name="connsiteX6" fmla="*/ 414930 w 1055994"/>
                  <a:gd name="connsiteY6" fmla="*/ 1109285 h 1993617"/>
                  <a:gd name="connsiteX7" fmla="*/ 753374 w 1055994"/>
                  <a:gd name="connsiteY7" fmla="*/ 589974 h 1993617"/>
                  <a:gd name="connsiteX8" fmla="*/ 571210 w 1055994"/>
                  <a:gd name="connsiteY8" fmla="*/ 221171 h 1993617"/>
                  <a:gd name="connsiteX9" fmla="*/ 50015 w 1055994"/>
                  <a:gd name="connsiteY9" fmla="*/ 600135 h 1993617"/>
                  <a:gd name="connsiteX0" fmla="*/ 50015 w 1060284"/>
                  <a:gd name="connsiteY0" fmla="*/ 628403 h 2021885"/>
                  <a:gd name="connsiteX1" fmla="*/ 201107 w 1060284"/>
                  <a:gd name="connsiteY1" fmla="*/ 169353 h 2021885"/>
                  <a:gd name="connsiteX2" fmla="*/ 873395 w 1060284"/>
                  <a:gd name="connsiteY2" fmla="*/ 50627 h 2021885"/>
                  <a:gd name="connsiteX3" fmla="*/ 1030385 w 1060284"/>
                  <a:gd name="connsiteY3" fmla="*/ 699874 h 2021885"/>
                  <a:gd name="connsiteX4" fmla="*/ 737900 w 1060284"/>
                  <a:gd name="connsiteY4" fmla="*/ 1221193 h 2021885"/>
                  <a:gd name="connsiteX5" fmla="*/ 582333 w 1060284"/>
                  <a:gd name="connsiteY5" fmla="*/ 2021655 h 2021885"/>
                  <a:gd name="connsiteX6" fmla="*/ 414930 w 1060284"/>
                  <a:gd name="connsiteY6" fmla="*/ 1137553 h 2021885"/>
                  <a:gd name="connsiteX7" fmla="*/ 753374 w 1060284"/>
                  <a:gd name="connsiteY7" fmla="*/ 618242 h 2021885"/>
                  <a:gd name="connsiteX8" fmla="*/ 571210 w 1060284"/>
                  <a:gd name="connsiteY8" fmla="*/ 249439 h 2021885"/>
                  <a:gd name="connsiteX9" fmla="*/ 50015 w 1060284"/>
                  <a:gd name="connsiteY9" fmla="*/ 628403 h 2021885"/>
                  <a:gd name="connsiteX0" fmla="*/ 23872 w 1010167"/>
                  <a:gd name="connsiteY0" fmla="*/ 625057 h 2018539"/>
                  <a:gd name="connsiteX1" fmla="*/ 165512 w 1010167"/>
                  <a:gd name="connsiteY1" fmla="*/ 114025 h 2018539"/>
                  <a:gd name="connsiteX2" fmla="*/ 847252 w 1010167"/>
                  <a:gd name="connsiteY2" fmla="*/ 47281 h 2018539"/>
                  <a:gd name="connsiteX3" fmla="*/ 1004242 w 1010167"/>
                  <a:gd name="connsiteY3" fmla="*/ 696528 h 2018539"/>
                  <a:gd name="connsiteX4" fmla="*/ 711757 w 1010167"/>
                  <a:gd name="connsiteY4" fmla="*/ 1217847 h 2018539"/>
                  <a:gd name="connsiteX5" fmla="*/ 556190 w 1010167"/>
                  <a:gd name="connsiteY5" fmla="*/ 2018309 h 2018539"/>
                  <a:gd name="connsiteX6" fmla="*/ 388787 w 1010167"/>
                  <a:gd name="connsiteY6" fmla="*/ 1134207 h 2018539"/>
                  <a:gd name="connsiteX7" fmla="*/ 727231 w 1010167"/>
                  <a:gd name="connsiteY7" fmla="*/ 614896 h 2018539"/>
                  <a:gd name="connsiteX8" fmla="*/ 545067 w 1010167"/>
                  <a:gd name="connsiteY8" fmla="*/ 246093 h 2018539"/>
                  <a:gd name="connsiteX9" fmla="*/ 23872 w 1010167"/>
                  <a:gd name="connsiteY9" fmla="*/ 625057 h 2018539"/>
                  <a:gd name="connsiteX0" fmla="*/ 23872 w 1027595"/>
                  <a:gd name="connsiteY0" fmla="*/ 637651 h 2031133"/>
                  <a:gd name="connsiteX1" fmla="*/ 165512 w 1027595"/>
                  <a:gd name="connsiteY1" fmla="*/ 126619 h 2031133"/>
                  <a:gd name="connsiteX2" fmla="*/ 847252 w 1027595"/>
                  <a:gd name="connsiteY2" fmla="*/ 59875 h 2031133"/>
                  <a:gd name="connsiteX3" fmla="*/ 1004242 w 1027595"/>
                  <a:gd name="connsiteY3" fmla="*/ 709122 h 2031133"/>
                  <a:gd name="connsiteX4" fmla="*/ 711757 w 1027595"/>
                  <a:gd name="connsiteY4" fmla="*/ 1230441 h 2031133"/>
                  <a:gd name="connsiteX5" fmla="*/ 556190 w 1027595"/>
                  <a:gd name="connsiteY5" fmla="*/ 2030903 h 2031133"/>
                  <a:gd name="connsiteX6" fmla="*/ 388787 w 1027595"/>
                  <a:gd name="connsiteY6" fmla="*/ 1146801 h 2031133"/>
                  <a:gd name="connsiteX7" fmla="*/ 727231 w 1027595"/>
                  <a:gd name="connsiteY7" fmla="*/ 627490 h 2031133"/>
                  <a:gd name="connsiteX8" fmla="*/ 545067 w 1027595"/>
                  <a:gd name="connsiteY8" fmla="*/ 258687 h 2031133"/>
                  <a:gd name="connsiteX9" fmla="*/ 23872 w 1027595"/>
                  <a:gd name="connsiteY9" fmla="*/ 637651 h 2031133"/>
                  <a:gd name="connsiteX0" fmla="*/ 34510 w 1038233"/>
                  <a:gd name="connsiteY0" fmla="*/ 656827 h 2050309"/>
                  <a:gd name="connsiteX1" fmla="*/ 176150 w 1038233"/>
                  <a:gd name="connsiteY1" fmla="*/ 145795 h 2050309"/>
                  <a:gd name="connsiteX2" fmla="*/ 857890 w 1038233"/>
                  <a:gd name="connsiteY2" fmla="*/ 79051 h 2050309"/>
                  <a:gd name="connsiteX3" fmla="*/ 1014880 w 1038233"/>
                  <a:gd name="connsiteY3" fmla="*/ 728298 h 2050309"/>
                  <a:gd name="connsiteX4" fmla="*/ 722395 w 1038233"/>
                  <a:gd name="connsiteY4" fmla="*/ 1249617 h 2050309"/>
                  <a:gd name="connsiteX5" fmla="*/ 566828 w 1038233"/>
                  <a:gd name="connsiteY5" fmla="*/ 2050079 h 2050309"/>
                  <a:gd name="connsiteX6" fmla="*/ 399425 w 1038233"/>
                  <a:gd name="connsiteY6" fmla="*/ 1165977 h 2050309"/>
                  <a:gd name="connsiteX7" fmla="*/ 737869 w 1038233"/>
                  <a:gd name="connsiteY7" fmla="*/ 646666 h 2050309"/>
                  <a:gd name="connsiteX8" fmla="*/ 555705 w 1038233"/>
                  <a:gd name="connsiteY8" fmla="*/ 277863 h 2050309"/>
                  <a:gd name="connsiteX9" fmla="*/ 34510 w 1038233"/>
                  <a:gd name="connsiteY9" fmla="*/ 656827 h 2050309"/>
                  <a:gd name="connsiteX0" fmla="*/ 93306 w 1097029"/>
                  <a:gd name="connsiteY0" fmla="*/ 656827 h 2050309"/>
                  <a:gd name="connsiteX1" fmla="*/ 234946 w 1097029"/>
                  <a:gd name="connsiteY1" fmla="*/ 145795 h 2050309"/>
                  <a:gd name="connsiteX2" fmla="*/ 916686 w 1097029"/>
                  <a:gd name="connsiteY2" fmla="*/ 79051 h 2050309"/>
                  <a:gd name="connsiteX3" fmla="*/ 1073676 w 1097029"/>
                  <a:gd name="connsiteY3" fmla="*/ 728298 h 2050309"/>
                  <a:gd name="connsiteX4" fmla="*/ 781191 w 1097029"/>
                  <a:gd name="connsiteY4" fmla="*/ 1249617 h 2050309"/>
                  <a:gd name="connsiteX5" fmla="*/ 625624 w 1097029"/>
                  <a:gd name="connsiteY5" fmla="*/ 2050079 h 2050309"/>
                  <a:gd name="connsiteX6" fmla="*/ 458221 w 1097029"/>
                  <a:gd name="connsiteY6" fmla="*/ 1165977 h 2050309"/>
                  <a:gd name="connsiteX7" fmla="*/ 796665 w 1097029"/>
                  <a:gd name="connsiteY7" fmla="*/ 646666 h 2050309"/>
                  <a:gd name="connsiteX8" fmla="*/ 614501 w 1097029"/>
                  <a:gd name="connsiteY8" fmla="*/ 277863 h 2050309"/>
                  <a:gd name="connsiteX9" fmla="*/ 93306 w 1097029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026"/>
                  <a:gd name="connsiteY0" fmla="*/ 656827 h 2050309"/>
                  <a:gd name="connsiteX1" fmla="*/ 207647 w 1071026"/>
                  <a:gd name="connsiteY1" fmla="*/ 145795 h 2050309"/>
                  <a:gd name="connsiteX2" fmla="*/ 889387 w 1071026"/>
                  <a:gd name="connsiteY2" fmla="*/ 79051 h 2050309"/>
                  <a:gd name="connsiteX3" fmla="*/ 1046377 w 1071026"/>
                  <a:gd name="connsiteY3" fmla="*/ 728298 h 2050309"/>
                  <a:gd name="connsiteX4" fmla="*/ 736015 w 1071026"/>
                  <a:gd name="connsiteY4" fmla="*/ 1136032 h 2050309"/>
                  <a:gd name="connsiteX5" fmla="*/ 753892 w 1071026"/>
                  <a:gd name="connsiteY5" fmla="*/ 1249617 h 2050309"/>
                  <a:gd name="connsiteX6" fmla="*/ 598325 w 1071026"/>
                  <a:gd name="connsiteY6" fmla="*/ 2050079 h 2050309"/>
                  <a:gd name="connsiteX7" fmla="*/ 430922 w 1071026"/>
                  <a:gd name="connsiteY7" fmla="*/ 1165977 h 2050309"/>
                  <a:gd name="connsiteX8" fmla="*/ 769366 w 1071026"/>
                  <a:gd name="connsiteY8" fmla="*/ 646666 h 2050309"/>
                  <a:gd name="connsiteX9" fmla="*/ 587202 w 1071026"/>
                  <a:gd name="connsiteY9" fmla="*/ 277863 h 2050309"/>
                  <a:gd name="connsiteX10" fmla="*/ 66007 w 1071026"/>
                  <a:gd name="connsiteY10" fmla="*/ 656827 h 2050309"/>
                  <a:gd name="connsiteX0" fmla="*/ 66007 w 1069730"/>
                  <a:gd name="connsiteY0" fmla="*/ 656827 h 2050309"/>
                  <a:gd name="connsiteX1" fmla="*/ 207647 w 1069730"/>
                  <a:gd name="connsiteY1" fmla="*/ 145795 h 2050309"/>
                  <a:gd name="connsiteX2" fmla="*/ 889387 w 1069730"/>
                  <a:gd name="connsiteY2" fmla="*/ 79051 h 2050309"/>
                  <a:gd name="connsiteX3" fmla="*/ 1046377 w 1069730"/>
                  <a:gd name="connsiteY3" fmla="*/ 728298 h 2050309"/>
                  <a:gd name="connsiteX4" fmla="*/ 753892 w 1069730"/>
                  <a:gd name="connsiteY4" fmla="*/ 1249617 h 2050309"/>
                  <a:gd name="connsiteX5" fmla="*/ 598325 w 1069730"/>
                  <a:gd name="connsiteY5" fmla="*/ 2050079 h 2050309"/>
                  <a:gd name="connsiteX6" fmla="*/ 430922 w 1069730"/>
                  <a:gd name="connsiteY6" fmla="*/ 1165977 h 2050309"/>
                  <a:gd name="connsiteX7" fmla="*/ 769366 w 1069730"/>
                  <a:gd name="connsiteY7" fmla="*/ 646666 h 2050309"/>
                  <a:gd name="connsiteX8" fmla="*/ 587202 w 1069730"/>
                  <a:gd name="connsiteY8" fmla="*/ 277863 h 2050309"/>
                  <a:gd name="connsiteX9" fmla="*/ 66007 w 1069730"/>
                  <a:gd name="connsiteY9" fmla="*/ 656827 h 205030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79"/>
                  <a:gd name="connsiteX1" fmla="*/ 207647 w 1071444"/>
                  <a:gd name="connsiteY1" fmla="*/ 145795 h 2050079"/>
                  <a:gd name="connsiteX2" fmla="*/ 889387 w 1071444"/>
                  <a:gd name="connsiteY2" fmla="*/ 79051 h 2050079"/>
                  <a:gd name="connsiteX3" fmla="*/ 1046377 w 1071444"/>
                  <a:gd name="connsiteY3" fmla="*/ 728298 h 2050079"/>
                  <a:gd name="connsiteX4" fmla="*/ 730264 w 1071444"/>
                  <a:gd name="connsiteY4" fmla="*/ 1169282 h 2050079"/>
                  <a:gd name="connsiteX5" fmla="*/ 598325 w 1071444"/>
                  <a:gd name="connsiteY5" fmla="*/ 2050079 h 2050079"/>
                  <a:gd name="connsiteX6" fmla="*/ 430922 w 1071444"/>
                  <a:gd name="connsiteY6" fmla="*/ 1165977 h 2050079"/>
                  <a:gd name="connsiteX7" fmla="*/ 769366 w 1071444"/>
                  <a:gd name="connsiteY7" fmla="*/ 646666 h 2050079"/>
                  <a:gd name="connsiteX8" fmla="*/ 587202 w 1071444"/>
                  <a:gd name="connsiteY8" fmla="*/ 277863 h 2050079"/>
                  <a:gd name="connsiteX9" fmla="*/ 66007 w 1071444"/>
                  <a:gd name="connsiteY9" fmla="*/ 656827 h 2050079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098"/>
                  <a:gd name="connsiteX1" fmla="*/ 207647 w 1071444"/>
                  <a:gd name="connsiteY1" fmla="*/ 145795 h 2050098"/>
                  <a:gd name="connsiteX2" fmla="*/ 889387 w 1071444"/>
                  <a:gd name="connsiteY2" fmla="*/ 79051 h 2050098"/>
                  <a:gd name="connsiteX3" fmla="*/ 1046377 w 1071444"/>
                  <a:gd name="connsiteY3" fmla="*/ 728298 h 2050098"/>
                  <a:gd name="connsiteX4" fmla="*/ 730264 w 1071444"/>
                  <a:gd name="connsiteY4" fmla="*/ 1169282 h 2050098"/>
                  <a:gd name="connsiteX5" fmla="*/ 598325 w 1071444"/>
                  <a:gd name="connsiteY5" fmla="*/ 2050079 h 2050098"/>
                  <a:gd name="connsiteX6" fmla="*/ 430922 w 1071444"/>
                  <a:gd name="connsiteY6" fmla="*/ 1165977 h 2050098"/>
                  <a:gd name="connsiteX7" fmla="*/ 769366 w 1071444"/>
                  <a:gd name="connsiteY7" fmla="*/ 646666 h 2050098"/>
                  <a:gd name="connsiteX8" fmla="*/ 587202 w 1071444"/>
                  <a:gd name="connsiteY8" fmla="*/ 277863 h 2050098"/>
                  <a:gd name="connsiteX9" fmla="*/ 66007 w 1071444"/>
                  <a:gd name="connsiteY9" fmla="*/ 656827 h 2050098"/>
                  <a:gd name="connsiteX0" fmla="*/ 66007 w 1071444"/>
                  <a:gd name="connsiteY0" fmla="*/ 656827 h 2050179"/>
                  <a:gd name="connsiteX1" fmla="*/ 207647 w 1071444"/>
                  <a:gd name="connsiteY1" fmla="*/ 145795 h 2050179"/>
                  <a:gd name="connsiteX2" fmla="*/ 889387 w 1071444"/>
                  <a:gd name="connsiteY2" fmla="*/ 79051 h 2050179"/>
                  <a:gd name="connsiteX3" fmla="*/ 1046377 w 1071444"/>
                  <a:gd name="connsiteY3" fmla="*/ 728298 h 2050179"/>
                  <a:gd name="connsiteX4" fmla="*/ 730264 w 1071444"/>
                  <a:gd name="connsiteY4" fmla="*/ 1169282 h 2050179"/>
                  <a:gd name="connsiteX5" fmla="*/ 598325 w 1071444"/>
                  <a:gd name="connsiteY5" fmla="*/ 2050079 h 2050179"/>
                  <a:gd name="connsiteX6" fmla="*/ 430922 w 1071444"/>
                  <a:gd name="connsiteY6" fmla="*/ 1165977 h 2050179"/>
                  <a:gd name="connsiteX7" fmla="*/ 769366 w 1071444"/>
                  <a:gd name="connsiteY7" fmla="*/ 646666 h 2050179"/>
                  <a:gd name="connsiteX8" fmla="*/ 587202 w 1071444"/>
                  <a:gd name="connsiteY8" fmla="*/ 277863 h 2050179"/>
                  <a:gd name="connsiteX9" fmla="*/ 66007 w 1071444"/>
                  <a:gd name="connsiteY9" fmla="*/ 656827 h 2050179"/>
                  <a:gd name="connsiteX0" fmla="*/ 66007 w 1083845"/>
                  <a:gd name="connsiteY0" fmla="*/ 656827 h 2050179"/>
                  <a:gd name="connsiteX1" fmla="*/ 207647 w 1083845"/>
                  <a:gd name="connsiteY1" fmla="*/ 145795 h 2050179"/>
                  <a:gd name="connsiteX2" fmla="*/ 889387 w 1083845"/>
                  <a:gd name="connsiteY2" fmla="*/ 79051 h 2050179"/>
                  <a:gd name="connsiteX3" fmla="*/ 1046377 w 1083845"/>
                  <a:gd name="connsiteY3" fmla="*/ 728298 h 2050179"/>
                  <a:gd name="connsiteX4" fmla="*/ 730264 w 1083845"/>
                  <a:gd name="connsiteY4" fmla="*/ 1169282 h 2050179"/>
                  <a:gd name="connsiteX5" fmla="*/ 598325 w 1083845"/>
                  <a:gd name="connsiteY5" fmla="*/ 2050079 h 2050179"/>
                  <a:gd name="connsiteX6" fmla="*/ 430922 w 1083845"/>
                  <a:gd name="connsiteY6" fmla="*/ 1165977 h 2050179"/>
                  <a:gd name="connsiteX7" fmla="*/ 769366 w 1083845"/>
                  <a:gd name="connsiteY7" fmla="*/ 646666 h 2050179"/>
                  <a:gd name="connsiteX8" fmla="*/ 587202 w 1083845"/>
                  <a:gd name="connsiteY8" fmla="*/ 277863 h 2050179"/>
                  <a:gd name="connsiteX9" fmla="*/ 66007 w 1083845"/>
                  <a:gd name="connsiteY9" fmla="*/ 656827 h 2050179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  <a:gd name="connsiteX0" fmla="*/ 66007 w 1083845"/>
                  <a:gd name="connsiteY0" fmla="*/ 656827 h 1898996"/>
                  <a:gd name="connsiteX1" fmla="*/ 207647 w 1083845"/>
                  <a:gd name="connsiteY1" fmla="*/ 145795 h 1898996"/>
                  <a:gd name="connsiteX2" fmla="*/ 889387 w 1083845"/>
                  <a:gd name="connsiteY2" fmla="*/ 79051 h 1898996"/>
                  <a:gd name="connsiteX3" fmla="*/ 1046377 w 1083845"/>
                  <a:gd name="connsiteY3" fmla="*/ 728298 h 1898996"/>
                  <a:gd name="connsiteX4" fmla="*/ 730264 w 1083845"/>
                  <a:gd name="connsiteY4" fmla="*/ 1169282 h 1898996"/>
                  <a:gd name="connsiteX5" fmla="*/ 598325 w 1083845"/>
                  <a:gd name="connsiteY5" fmla="*/ 1898861 h 1898996"/>
                  <a:gd name="connsiteX6" fmla="*/ 430922 w 1083845"/>
                  <a:gd name="connsiteY6" fmla="*/ 1165977 h 1898996"/>
                  <a:gd name="connsiteX7" fmla="*/ 769366 w 1083845"/>
                  <a:gd name="connsiteY7" fmla="*/ 646666 h 1898996"/>
                  <a:gd name="connsiteX8" fmla="*/ 587202 w 1083845"/>
                  <a:gd name="connsiteY8" fmla="*/ 277863 h 1898996"/>
                  <a:gd name="connsiteX9" fmla="*/ 66007 w 1083845"/>
                  <a:gd name="connsiteY9" fmla="*/ 656827 h 189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3845" h="1898996">
                    <a:moveTo>
                      <a:pt x="66007" y="656827"/>
                    </a:moveTo>
                    <a:cubicBezTo>
                      <a:pt x="-68136" y="625364"/>
                      <a:pt x="13710" y="312974"/>
                      <a:pt x="207647" y="145795"/>
                    </a:cubicBezTo>
                    <a:cubicBezTo>
                      <a:pt x="401584" y="-21384"/>
                      <a:pt x="650362" y="-46386"/>
                      <a:pt x="889387" y="79051"/>
                    </a:cubicBezTo>
                    <a:cubicBezTo>
                      <a:pt x="1128412" y="204488"/>
                      <a:pt x="1101252" y="546593"/>
                      <a:pt x="1046377" y="728298"/>
                    </a:cubicBezTo>
                    <a:cubicBezTo>
                      <a:pt x="991502" y="910003"/>
                      <a:pt x="804939" y="974188"/>
                      <a:pt x="730264" y="1169282"/>
                    </a:cubicBezTo>
                    <a:cubicBezTo>
                      <a:pt x="655589" y="1364376"/>
                      <a:pt x="804159" y="1908863"/>
                      <a:pt x="598325" y="1898861"/>
                    </a:cubicBezTo>
                    <a:cubicBezTo>
                      <a:pt x="392491" y="1888859"/>
                      <a:pt x="402415" y="1374676"/>
                      <a:pt x="430922" y="1165977"/>
                    </a:cubicBezTo>
                    <a:cubicBezTo>
                      <a:pt x="459429" y="957278"/>
                      <a:pt x="733868" y="761607"/>
                      <a:pt x="769366" y="646666"/>
                    </a:cubicBezTo>
                    <a:cubicBezTo>
                      <a:pt x="804864" y="531725"/>
                      <a:pt x="884001" y="295072"/>
                      <a:pt x="587202" y="277863"/>
                    </a:cubicBezTo>
                    <a:cubicBezTo>
                      <a:pt x="290403" y="260654"/>
                      <a:pt x="200150" y="688290"/>
                      <a:pt x="66007" y="656827"/>
                    </a:cubicBezTo>
                    <a:close/>
                  </a:path>
                </a:pathLst>
              </a:custGeom>
              <a:solidFill>
                <a:srgbClr val="9BF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073221-5844-413F-88EA-411A03800151}"/>
                  </a:ext>
                </a:extLst>
              </p:cNvPr>
              <p:cNvSpPr/>
              <p:nvPr/>
            </p:nvSpPr>
            <p:spPr>
              <a:xfrm>
                <a:off x="10783777" y="2386866"/>
                <a:ext cx="271720" cy="271720"/>
              </a:xfrm>
              <a:prstGeom prst="ellipse">
                <a:avLst/>
              </a:prstGeom>
              <a:solidFill>
                <a:srgbClr val="9BF4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38" name="Star: 4 Points 23">
            <a:extLst>
              <a:ext uri="{FF2B5EF4-FFF2-40B4-BE49-F238E27FC236}">
                <a16:creationId xmlns:a16="http://schemas.microsoft.com/office/drawing/2014/main" id="{EF4F3937-6969-4015-9000-4D144581FD00}"/>
              </a:ext>
            </a:extLst>
          </p:cNvPr>
          <p:cNvSpPr/>
          <p:nvPr/>
        </p:nvSpPr>
        <p:spPr>
          <a:xfrm rot="1345452">
            <a:off x="10451953" y="379274"/>
            <a:ext cx="174704" cy="174704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Star: 4 Points 23">
            <a:extLst>
              <a:ext uri="{FF2B5EF4-FFF2-40B4-BE49-F238E27FC236}">
                <a16:creationId xmlns:a16="http://schemas.microsoft.com/office/drawing/2014/main" id="{0021B9A1-34B9-45ED-886C-DE5673760B5A}"/>
              </a:ext>
            </a:extLst>
          </p:cNvPr>
          <p:cNvSpPr/>
          <p:nvPr/>
        </p:nvSpPr>
        <p:spPr>
          <a:xfrm rot="3695627">
            <a:off x="10543641" y="529020"/>
            <a:ext cx="103350" cy="103350"/>
          </a:xfrm>
          <a:custGeom>
            <a:avLst/>
            <a:gdLst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  <a:gd name="connsiteX0" fmla="*/ 0 w 914400"/>
              <a:gd name="connsiteY0" fmla="*/ 457200 h 914400"/>
              <a:gd name="connsiteX1" fmla="*/ 376378 w 914400"/>
              <a:gd name="connsiteY1" fmla="*/ 376378 h 914400"/>
              <a:gd name="connsiteX2" fmla="*/ 457200 w 914400"/>
              <a:gd name="connsiteY2" fmla="*/ 0 h 914400"/>
              <a:gd name="connsiteX3" fmla="*/ 538022 w 914400"/>
              <a:gd name="connsiteY3" fmla="*/ 376378 h 914400"/>
              <a:gd name="connsiteX4" fmla="*/ 914400 w 914400"/>
              <a:gd name="connsiteY4" fmla="*/ 457200 h 914400"/>
              <a:gd name="connsiteX5" fmla="*/ 538022 w 914400"/>
              <a:gd name="connsiteY5" fmla="*/ 538022 h 914400"/>
              <a:gd name="connsiteX6" fmla="*/ 457200 w 914400"/>
              <a:gd name="connsiteY6" fmla="*/ 914400 h 914400"/>
              <a:gd name="connsiteX7" fmla="*/ 376378 w 914400"/>
              <a:gd name="connsiteY7" fmla="*/ 538022 h 914400"/>
              <a:gd name="connsiteX8" fmla="*/ 0 w 914400"/>
              <a:gd name="connsiteY8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0" y="457200"/>
                </a:moveTo>
                <a:cubicBezTo>
                  <a:pt x="0" y="430259"/>
                  <a:pt x="327887" y="430411"/>
                  <a:pt x="376378" y="376378"/>
                </a:cubicBezTo>
                <a:cubicBezTo>
                  <a:pt x="424869" y="322345"/>
                  <a:pt x="430259" y="0"/>
                  <a:pt x="457200" y="0"/>
                </a:cubicBezTo>
                <a:cubicBezTo>
                  <a:pt x="484141" y="125459"/>
                  <a:pt x="505539" y="317421"/>
                  <a:pt x="538022" y="376378"/>
                </a:cubicBezTo>
                <a:cubicBezTo>
                  <a:pt x="570505" y="435335"/>
                  <a:pt x="914400" y="430259"/>
                  <a:pt x="914400" y="457200"/>
                </a:cubicBezTo>
                <a:cubicBezTo>
                  <a:pt x="788941" y="484141"/>
                  <a:pt x="591438" y="511081"/>
                  <a:pt x="538022" y="538022"/>
                </a:cubicBezTo>
                <a:cubicBezTo>
                  <a:pt x="484606" y="564963"/>
                  <a:pt x="484141" y="914400"/>
                  <a:pt x="457200" y="914400"/>
                </a:cubicBezTo>
                <a:cubicBezTo>
                  <a:pt x="430259" y="788941"/>
                  <a:pt x="414403" y="596979"/>
                  <a:pt x="376378" y="538022"/>
                </a:cubicBezTo>
                <a:cubicBezTo>
                  <a:pt x="338353" y="479065"/>
                  <a:pt x="0" y="484141"/>
                  <a:pt x="0" y="457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Muller</dc:creator>
  <cp:lastModifiedBy>Jodie Muller</cp:lastModifiedBy>
  <cp:revision>9</cp:revision>
  <dcterms:created xsi:type="dcterms:W3CDTF">2019-09-02T11:23:26Z</dcterms:created>
  <dcterms:modified xsi:type="dcterms:W3CDTF">2019-09-03T01:39:57Z</dcterms:modified>
</cp:coreProperties>
</file>