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143016"/>
            <a:ext cx="9144000" cy="20002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4238250" y="2539100"/>
            <a:ext cx="667500" cy="3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662" y="390412"/>
            <a:ext cx="2806674" cy="269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448" y="198445"/>
            <a:ext cx="2458226" cy="1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5" y="562875"/>
            <a:ext cx="19240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86825"/>
            <a:ext cx="24384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3450" y="1753400"/>
            <a:ext cx="21907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4294967295" type="subTitle"/>
          </p:nvPr>
        </p:nvSpPr>
        <p:spPr>
          <a:xfrm>
            <a:off x="210688" y="4088525"/>
            <a:ext cx="2469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Thomas Billiet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Analyst/Architect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3337500" y="4088525"/>
            <a:ext cx="2469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Anseel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464313" y="4088525"/>
            <a:ext cx="2469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Hayk Avetisyan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Bug Tester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Concept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Make it </a:t>
            </a:r>
            <a:r>
              <a:rPr b="1" lang="nl" sz="4000"/>
              <a:t>easy </a:t>
            </a:r>
            <a:r>
              <a:rPr lang="nl" sz="4000"/>
              <a:t>to </a:t>
            </a:r>
            <a:r>
              <a:rPr b="1" lang="nl" sz="4000"/>
              <a:t>find </a:t>
            </a:r>
            <a:r>
              <a:rPr lang="nl" sz="4000"/>
              <a:t>and share </a:t>
            </a:r>
            <a:br>
              <a:rPr lang="nl" sz="4000"/>
            </a:br>
            <a:r>
              <a:rPr b="1" lang="nl" sz="4000"/>
              <a:t>vegan food </a:t>
            </a:r>
            <a:r>
              <a:rPr lang="nl" sz="4000"/>
              <a:t>in a shop.</a:t>
            </a:r>
            <a:endParaRPr sz="4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2500"/>
              <a:t>A UX-friendly app instead of excel.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Android Architecture Guidelines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00" y="1198525"/>
            <a:ext cx="4442200" cy="34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Machine Learning</a:t>
            </a:r>
            <a:br>
              <a:rPr lang="nl"/>
            </a:br>
            <a:r>
              <a:rPr lang="nl" sz="2200">
                <a:solidFill>
                  <a:srgbClr val="666666"/>
                </a:solidFill>
              </a:rPr>
              <a:t>with Google Vision API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47075"/>
            <a:ext cx="85206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Upload a picture of the product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610" y="3821837"/>
            <a:ext cx="4386566" cy="10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915238"/>
            <a:ext cx="1535665" cy="8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2148813" y="2167247"/>
            <a:ext cx="1560900" cy="1235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Give label suggestions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434282" y="2162900"/>
            <a:ext cx="1560900" cy="1235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Safe Search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791547" y="2167233"/>
            <a:ext cx="1560900" cy="1235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Give brand suggestions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46950"/>
            <a:ext cx="852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