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0944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Vegan food finder</a:t>
            </a:r>
            <a:endParaRPr sz="400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313" y="525063"/>
            <a:ext cx="2569375" cy="25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41754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/>
              <a:t>Group: </a:t>
            </a:r>
            <a:r>
              <a:rPr b="1" lang="nl" sz="2000"/>
              <a:t>TabTab Studio</a:t>
            </a:r>
            <a:br>
              <a:rPr lang="nl" sz="2000"/>
            </a:br>
            <a:r>
              <a:rPr lang="nl" sz="2000"/>
              <a:t>Group members: Thomas Billiet, Jonas Anseel, Hayk Avetisyan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Concept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Make it </a:t>
            </a:r>
            <a:r>
              <a:rPr b="1" lang="nl" sz="4000"/>
              <a:t>easy </a:t>
            </a:r>
            <a:r>
              <a:rPr lang="nl" sz="4000"/>
              <a:t>to </a:t>
            </a:r>
            <a:r>
              <a:rPr b="1" lang="nl" sz="4000"/>
              <a:t>find </a:t>
            </a:r>
            <a:r>
              <a:rPr lang="nl" sz="4000"/>
              <a:t>and share </a:t>
            </a:r>
            <a:br>
              <a:rPr lang="nl" sz="4000"/>
            </a:br>
            <a:r>
              <a:rPr b="1" lang="nl" sz="4000"/>
              <a:t>vegan food </a:t>
            </a:r>
            <a:r>
              <a:rPr lang="nl" sz="4000"/>
              <a:t>in a shop.</a:t>
            </a:r>
            <a:endParaRPr sz="4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2500"/>
              <a:t>A UX-friendly app instead of excel.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Android Architecture Guidelines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00" y="1198525"/>
            <a:ext cx="4442200" cy="34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Machine Learning</a:t>
            </a:r>
            <a:br>
              <a:rPr lang="nl"/>
            </a:br>
            <a:r>
              <a:rPr lang="nl" sz="2200">
                <a:solidFill>
                  <a:srgbClr val="666666"/>
                </a:solidFill>
              </a:rPr>
              <a:t>with Google Vision API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47075"/>
            <a:ext cx="85206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Upload a picture of the product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-&gt; Give label suggestions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-&gt; Give brand suggestions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-&gt; Safe Search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975" y="3446225"/>
            <a:ext cx="4884475" cy="11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024" y="2096325"/>
            <a:ext cx="2424425" cy="12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46950"/>
            <a:ext cx="852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