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8"/>
  </p:notesMasterIdLst>
  <p:sldIdLst>
    <p:sldId id="256" r:id="rId3"/>
    <p:sldId id="258" r:id="rId4"/>
    <p:sldId id="264" r:id="rId5"/>
    <p:sldId id="316" r:id="rId6"/>
    <p:sldId id="317" r:id="rId7"/>
    <p:sldId id="318" r:id="rId8"/>
    <p:sldId id="319" r:id="rId9"/>
    <p:sldId id="262" r:id="rId10"/>
    <p:sldId id="311" r:id="rId11"/>
    <p:sldId id="323" r:id="rId12"/>
    <p:sldId id="312" r:id="rId13"/>
    <p:sldId id="313" r:id="rId14"/>
    <p:sldId id="321" r:id="rId15"/>
    <p:sldId id="283" r:id="rId16"/>
    <p:sldId id="322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Anaheim" panose="020B0604020202020204" charset="0"/>
      <p:regular r:id="rId23"/>
    </p:embeddedFont>
    <p:embeddedFont>
      <p:font typeface="Syne ExtraBold" panose="020B0604020202020204" charset="0"/>
      <p:bold r:id="rId24"/>
    </p:embeddedFont>
    <p:embeddedFont>
      <p:font typeface="Syne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BF3"/>
    <a:srgbClr val="184D79"/>
    <a:srgbClr val="247ACF"/>
    <a:srgbClr val="2973BE"/>
    <a:srgbClr val="266BAA"/>
    <a:srgbClr val="215C91"/>
    <a:srgbClr val="9FC6E9"/>
    <a:srgbClr val="FFFF9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7A026-0151-FC14-49AB-6ABF32F76DA5}" v="115" dt="2024-02-18T09:52:42.704"/>
  </p1510:revLst>
</p1510:revInfo>
</file>

<file path=ppt/tableStyles.xml><?xml version="1.0" encoding="utf-8"?>
<a:tblStyleLst xmlns:a="http://schemas.openxmlformats.org/drawingml/2006/main" def="{79D8721F-5BEC-4821-8449-B6D2089D0854}">
  <a:tblStyle styleId="{79D8721F-5BEC-4821-8449-B6D2089D08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1E844A-54DA-4D00-91F1-28B72A3894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7"/>
  </p:normalViewPr>
  <p:slideViewPr>
    <p:cSldViewPr snapToGrid="0">
      <p:cViewPr varScale="1">
        <p:scale>
          <a:sx n="139" d="100"/>
          <a:sy n="139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y Roberto Battistini" userId="S::10691667@polimi.it::c84b769f-6dbd-4de9-b17d-0b7b10143356" providerId="AD" clId="Web-{17B53B6B-612A-39E6-0838-114A9B8BE42F}"/>
    <pc:docChg chg="addSld modSld">
      <pc:chgData name="Jody Roberto Battistini" userId="S::10691667@polimi.it::c84b769f-6dbd-4de9-b17d-0b7b10143356" providerId="AD" clId="Web-{17B53B6B-612A-39E6-0838-114A9B8BE42F}" dt="2024-02-12T19:41:57.277" v="107" actId="20577"/>
      <pc:docMkLst>
        <pc:docMk/>
      </pc:docMkLst>
      <pc:sldChg chg="modSp">
        <pc:chgData name="Jody Roberto Battistini" userId="S::10691667@polimi.it::c84b769f-6dbd-4de9-b17d-0b7b10143356" providerId="AD" clId="Web-{17B53B6B-612A-39E6-0838-114A9B8BE42F}" dt="2024-02-12T19:41:57.277" v="107" actId="20577"/>
        <pc:sldMkLst>
          <pc:docMk/>
          <pc:sldMk cId="967068841" sldId="311"/>
        </pc:sldMkLst>
        <pc:spChg chg="mod">
          <ac:chgData name="Jody Roberto Battistini" userId="S::10691667@polimi.it::c84b769f-6dbd-4de9-b17d-0b7b10143356" providerId="AD" clId="Web-{17B53B6B-612A-39E6-0838-114A9B8BE42F}" dt="2024-02-12T19:38:25.725" v="8" actId="20577"/>
          <ac:spMkLst>
            <pc:docMk/>
            <pc:sldMk cId="967068841" sldId="311"/>
            <ac:spMk id="3322" creationId="{B90F628A-CA73-A456-C9A8-987092F44B36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38:29.022" v="10" actId="20577"/>
          <ac:spMkLst>
            <pc:docMk/>
            <pc:sldMk cId="967068841" sldId="311"/>
            <ac:spMk id="3323" creationId="{C1890999-6922-FC3A-D932-D203E57F1787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38:28.459" v="9" actId="20577"/>
          <ac:spMkLst>
            <pc:docMk/>
            <pc:sldMk cId="967068841" sldId="311"/>
            <ac:spMk id="3324" creationId="{6BE850DC-F220-DF11-0D04-4ABADA8F57FB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39:18.226" v="48" actId="20577"/>
          <ac:spMkLst>
            <pc:docMk/>
            <pc:sldMk cId="967068841" sldId="311"/>
            <ac:spMk id="3325" creationId="{FDB02DAD-6C13-428D-E332-1B10299D375B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41:57.277" v="107" actId="20577"/>
          <ac:spMkLst>
            <pc:docMk/>
            <pc:sldMk cId="967068841" sldId="311"/>
            <ac:spMk id="3326" creationId="{1852DE1A-10A8-4523-4446-53653CA5D827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41:09.135" v="88" actId="20577"/>
          <ac:spMkLst>
            <pc:docMk/>
            <pc:sldMk cId="967068841" sldId="311"/>
            <ac:spMk id="3327" creationId="{0E30C152-C070-45FD-87B1-C369E3FBDD1B}"/>
          </ac:spMkLst>
        </pc:spChg>
      </pc:sldChg>
      <pc:sldChg chg="modSp add replId">
        <pc:chgData name="Jody Roberto Battistini" userId="S::10691667@polimi.it::c84b769f-6dbd-4de9-b17d-0b7b10143356" providerId="AD" clId="Web-{17B53B6B-612A-39E6-0838-114A9B8BE42F}" dt="2024-02-12T19:39:40.008" v="54" actId="20577"/>
        <pc:sldMkLst>
          <pc:docMk/>
          <pc:sldMk cId="224555950" sldId="323"/>
        </pc:sldMkLst>
        <pc:spChg chg="mod">
          <ac:chgData name="Jody Roberto Battistini" userId="S::10691667@polimi.it::c84b769f-6dbd-4de9-b17d-0b7b10143356" providerId="AD" clId="Web-{17B53B6B-612A-39E6-0838-114A9B8BE42F}" dt="2024-02-12T19:38:14.240" v="3" actId="20577"/>
          <ac:spMkLst>
            <pc:docMk/>
            <pc:sldMk cId="224555950" sldId="323"/>
            <ac:spMk id="3322" creationId="{B90F628A-CA73-A456-C9A8-987092F44B36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38:21.537" v="7" actId="20577"/>
          <ac:spMkLst>
            <pc:docMk/>
            <pc:sldMk cId="224555950" sldId="323"/>
            <ac:spMk id="3323" creationId="{C1890999-6922-FC3A-D932-D203E57F1787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38:18.396" v="6" actId="20577"/>
          <ac:spMkLst>
            <pc:docMk/>
            <pc:sldMk cId="224555950" sldId="323"/>
            <ac:spMk id="3324" creationId="{6BE850DC-F220-DF11-0D04-4ABADA8F57FB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39:33.805" v="51" actId="20577"/>
          <ac:spMkLst>
            <pc:docMk/>
            <pc:sldMk cId="224555950" sldId="323"/>
            <ac:spMk id="3325" creationId="{FDB02DAD-6C13-428D-E332-1B10299D375B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39:40.008" v="54" actId="20577"/>
          <ac:spMkLst>
            <pc:docMk/>
            <pc:sldMk cId="224555950" sldId="323"/>
            <ac:spMk id="3326" creationId="{1852DE1A-10A8-4523-4446-53653CA5D827}"/>
          </ac:spMkLst>
        </pc:spChg>
        <pc:spChg chg="mod">
          <ac:chgData name="Jody Roberto Battistini" userId="S::10691667@polimi.it::c84b769f-6dbd-4de9-b17d-0b7b10143356" providerId="AD" clId="Web-{17B53B6B-612A-39E6-0838-114A9B8BE42F}" dt="2024-02-12T19:39:37.195" v="52" actId="20577"/>
          <ac:spMkLst>
            <pc:docMk/>
            <pc:sldMk cId="224555950" sldId="323"/>
            <ac:spMk id="3327" creationId="{0E30C152-C070-45FD-87B1-C369E3FBDD1B}"/>
          </ac:spMkLst>
        </pc:spChg>
      </pc:sldChg>
    </pc:docChg>
  </pc:docChgLst>
  <pc:docChgLst>
    <pc:chgData name="Jody Roberto Battistini" userId="S::10691667@polimi.it::c84b769f-6dbd-4de9-b17d-0b7b10143356" providerId="AD" clId="Web-{3517A026-0151-FC14-49AB-6ABF32F76DA5}"/>
    <pc:docChg chg="modSld">
      <pc:chgData name="Jody Roberto Battistini" userId="S::10691667@polimi.it::c84b769f-6dbd-4de9-b17d-0b7b10143356" providerId="AD" clId="Web-{3517A026-0151-FC14-49AB-6ABF32F76DA5}" dt="2024-02-18T09:52:42.704" v="110" actId="20577"/>
      <pc:docMkLst>
        <pc:docMk/>
      </pc:docMkLst>
      <pc:sldChg chg="modSp">
        <pc:chgData name="Jody Roberto Battistini" userId="S::10691667@polimi.it::c84b769f-6dbd-4de9-b17d-0b7b10143356" providerId="AD" clId="Web-{3517A026-0151-FC14-49AB-6ABF32F76DA5}" dt="2024-02-18T09:49:55.932" v="66" actId="20577"/>
        <pc:sldMkLst>
          <pc:docMk/>
          <pc:sldMk cId="0" sldId="264"/>
        </pc:sldMkLst>
        <pc:spChg chg="mod">
          <ac:chgData name="Jody Roberto Battistini" userId="S::10691667@polimi.it::c84b769f-6dbd-4de9-b17d-0b7b10143356" providerId="AD" clId="Web-{3517A026-0151-FC14-49AB-6ABF32F76DA5}" dt="2024-02-18T09:49:53.448" v="65" actId="20577"/>
          <ac:spMkLst>
            <pc:docMk/>
            <pc:sldMk cId="0" sldId="264"/>
            <ac:spMk id="2938" creationId="{00000000-0000-0000-0000-000000000000}"/>
          </ac:spMkLst>
        </pc:spChg>
        <pc:spChg chg="mod">
          <ac:chgData name="Jody Roberto Battistini" userId="S::10691667@polimi.it::c84b769f-6dbd-4de9-b17d-0b7b10143356" providerId="AD" clId="Web-{3517A026-0151-FC14-49AB-6ABF32F76DA5}" dt="2024-02-18T09:49:55.932" v="66" actId="20577"/>
          <ac:spMkLst>
            <pc:docMk/>
            <pc:sldMk cId="0" sldId="264"/>
            <ac:spMk id="2939" creationId="{00000000-0000-0000-0000-000000000000}"/>
          </ac:spMkLst>
        </pc:spChg>
      </pc:sldChg>
      <pc:sldChg chg="modSp">
        <pc:chgData name="Jody Roberto Battistini" userId="S::10691667@polimi.it::c84b769f-6dbd-4de9-b17d-0b7b10143356" providerId="AD" clId="Web-{3517A026-0151-FC14-49AB-6ABF32F76DA5}" dt="2024-02-18T09:52:42.704" v="110" actId="20577"/>
        <pc:sldMkLst>
          <pc:docMk/>
          <pc:sldMk cId="1047463800" sldId="316"/>
        </pc:sldMkLst>
        <pc:spChg chg="mod">
          <ac:chgData name="Jody Roberto Battistini" userId="S::10691667@polimi.it::c84b769f-6dbd-4de9-b17d-0b7b10143356" providerId="AD" clId="Web-{3517A026-0151-FC14-49AB-6ABF32F76DA5}" dt="2024-02-18T09:52:42.704" v="110" actId="20577"/>
          <ac:spMkLst>
            <pc:docMk/>
            <pc:sldMk cId="1047463800" sldId="316"/>
            <ac:spMk id="2938" creationId="{00000000-0000-0000-0000-000000000000}"/>
          </ac:spMkLst>
        </pc:spChg>
        <pc:spChg chg="mod">
          <ac:chgData name="Jody Roberto Battistini" userId="S::10691667@polimi.it::c84b769f-6dbd-4de9-b17d-0b7b10143356" providerId="AD" clId="Web-{3517A026-0151-FC14-49AB-6ABF32F76DA5}" dt="2024-02-18T09:52:34.063" v="101" actId="20577"/>
          <ac:spMkLst>
            <pc:docMk/>
            <pc:sldMk cId="1047463800" sldId="316"/>
            <ac:spMk id="2939" creationId="{00000000-0000-0000-0000-000000000000}"/>
          </ac:spMkLst>
        </pc:spChg>
      </pc:sldChg>
      <pc:sldChg chg="modSp">
        <pc:chgData name="Jody Roberto Battistini" userId="S::10691667@polimi.it::c84b769f-6dbd-4de9-b17d-0b7b10143356" providerId="AD" clId="Web-{3517A026-0151-FC14-49AB-6ABF32F76DA5}" dt="2024-02-18T09:50:24.152" v="69" actId="20577"/>
        <pc:sldMkLst>
          <pc:docMk/>
          <pc:sldMk cId="613309692" sldId="317"/>
        </pc:sldMkLst>
        <pc:spChg chg="mod">
          <ac:chgData name="Jody Roberto Battistini" userId="S::10691667@polimi.it::c84b769f-6dbd-4de9-b17d-0b7b10143356" providerId="AD" clId="Web-{3517A026-0151-FC14-49AB-6ABF32F76DA5}" dt="2024-02-18T09:50:24.152" v="69" actId="20577"/>
          <ac:spMkLst>
            <pc:docMk/>
            <pc:sldMk cId="613309692" sldId="317"/>
            <ac:spMk id="2938" creationId="{00000000-0000-0000-0000-000000000000}"/>
          </ac:spMkLst>
        </pc:spChg>
      </pc:sldChg>
      <pc:sldChg chg="modSp">
        <pc:chgData name="Jody Roberto Battistini" userId="S::10691667@polimi.it::c84b769f-6dbd-4de9-b17d-0b7b10143356" providerId="AD" clId="Web-{3517A026-0151-FC14-49AB-6ABF32F76DA5}" dt="2024-02-18T09:52:13.484" v="99" actId="20577"/>
        <pc:sldMkLst>
          <pc:docMk/>
          <pc:sldMk cId="1541221768" sldId="318"/>
        </pc:sldMkLst>
        <pc:spChg chg="mod">
          <ac:chgData name="Jody Roberto Battistini" userId="S::10691667@polimi.it::c84b769f-6dbd-4de9-b17d-0b7b10143356" providerId="AD" clId="Web-{3517A026-0151-FC14-49AB-6ABF32F76DA5}" dt="2024-02-18T09:52:13.484" v="99" actId="20577"/>
          <ac:spMkLst>
            <pc:docMk/>
            <pc:sldMk cId="1541221768" sldId="318"/>
            <ac:spMk id="2938" creationId="{00000000-0000-0000-0000-000000000000}"/>
          </ac:spMkLst>
        </pc:spChg>
        <pc:spChg chg="mod">
          <ac:chgData name="Jody Roberto Battistini" userId="S::10691667@polimi.it::c84b769f-6dbd-4de9-b17d-0b7b10143356" providerId="AD" clId="Web-{3517A026-0151-FC14-49AB-6ABF32F76DA5}" dt="2024-02-18T09:52:00.968" v="94" actId="20577"/>
          <ac:spMkLst>
            <pc:docMk/>
            <pc:sldMk cId="1541221768" sldId="318"/>
            <ac:spMk id="2939" creationId="{00000000-0000-0000-0000-000000000000}"/>
          </ac:spMkLst>
        </pc:spChg>
      </pc:sldChg>
      <pc:sldChg chg="modSp">
        <pc:chgData name="Jody Roberto Battistini" userId="S::10691667@polimi.it::c84b769f-6dbd-4de9-b17d-0b7b10143356" providerId="AD" clId="Web-{3517A026-0151-FC14-49AB-6ABF32F76DA5}" dt="2024-02-18T09:43:26.731" v="34" actId="20577"/>
        <pc:sldMkLst>
          <pc:docMk/>
          <pc:sldMk cId="737576478" sldId="322"/>
        </pc:sldMkLst>
        <pc:spChg chg="mod">
          <ac:chgData name="Jody Roberto Battistini" userId="S::10691667@polimi.it::c84b769f-6dbd-4de9-b17d-0b7b10143356" providerId="AD" clId="Web-{3517A026-0151-FC14-49AB-6ABF32F76DA5}" dt="2024-02-18T09:43:26.731" v="34" actId="20577"/>
          <ac:spMkLst>
            <pc:docMk/>
            <pc:sldMk cId="737576478" sldId="322"/>
            <ac:spMk id="5" creationId="{A97B82D2-CE44-C20D-0E93-62A5BCEB8B8B}"/>
          </ac:spMkLst>
        </pc:spChg>
      </pc:sldChg>
    </pc:docChg>
  </pc:docChgLst>
  <pc:docChgLst>
    <pc:chgData name="Jody Roberto Battistini" userId="S::10691667@polimi.it::c84b769f-6dbd-4de9-b17d-0b7b10143356" providerId="AD" clId="Web-{A81FF7C7-2560-D8B4-C4BF-AC8C5799355F}"/>
    <pc:docChg chg="addSld delSld modSld sldOrd">
      <pc:chgData name="Jody Roberto Battistini" userId="S::10691667@polimi.it::c84b769f-6dbd-4de9-b17d-0b7b10143356" providerId="AD" clId="Web-{A81FF7C7-2560-D8B4-C4BF-AC8C5799355F}" dt="2024-02-11T22:56:33.916" v="1164" actId="20577"/>
      <pc:docMkLst>
        <pc:docMk/>
      </pc:docMkLst>
      <pc:sldChg chg="modSp">
        <pc:chgData name="Jody Roberto Battistini" userId="S::10691667@polimi.it::c84b769f-6dbd-4de9-b17d-0b7b10143356" providerId="AD" clId="Web-{A81FF7C7-2560-D8B4-C4BF-AC8C5799355F}" dt="2024-02-11T13:13:48.552" v="11" actId="20577"/>
        <pc:sldMkLst>
          <pc:docMk/>
          <pc:sldMk cId="0" sldId="256"/>
        </pc:sldMkLst>
        <pc:spChg chg="mod">
          <ac:chgData name="Jody Roberto Battistini" userId="S::10691667@polimi.it::c84b769f-6dbd-4de9-b17d-0b7b10143356" providerId="AD" clId="Web-{A81FF7C7-2560-D8B4-C4BF-AC8C5799355F}" dt="2024-02-11T13:13:48.552" v="11" actId="20577"/>
          <ac:spMkLst>
            <pc:docMk/>
            <pc:sldMk cId="0" sldId="256"/>
            <ac:spMk id="2366" creationId="{00000000-0000-0000-0000-000000000000}"/>
          </ac:spMkLst>
        </pc:spChg>
      </pc:sldChg>
      <pc:sldChg chg="modSp">
        <pc:chgData name="Jody Roberto Battistini" userId="S::10691667@polimi.it::c84b769f-6dbd-4de9-b17d-0b7b10143356" providerId="AD" clId="Web-{A81FF7C7-2560-D8B4-C4BF-AC8C5799355F}" dt="2024-02-11T13:37:32.992" v="153" actId="20577"/>
        <pc:sldMkLst>
          <pc:docMk/>
          <pc:sldMk cId="0" sldId="258"/>
        </pc:sldMkLst>
        <pc:spChg chg="mod">
          <ac:chgData name="Jody Roberto Battistini" userId="S::10691667@polimi.it::c84b769f-6dbd-4de9-b17d-0b7b10143356" providerId="AD" clId="Web-{A81FF7C7-2560-D8B4-C4BF-AC8C5799355F}" dt="2024-02-11T13:37:32.992" v="153" actId="20577"/>
          <ac:spMkLst>
            <pc:docMk/>
            <pc:sldMk cId="0" sldId="258"/>
            <ac:spMk id="2645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13:27:36.483" v="78" actId="20577"/>
          <ac:spMkLst>
            <pc:docMk/>
            <pc:sldMk cId="0" sldId="258"/>
            <ac:spMk id="2646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13:33:57.665" v="136" actId="20577"/>
          <ac:spMkLst>
            <pc:docMk/>
            <pc:sldMk cId="0" sldId="258"/>
            <ac:spMk id="2648" creationId="{00000000-0000-0000-0000-000000000000}"/>
          </ac:spMkLst>
        </pc:spChg>
      </pc:sldChg>
      <pc:sldChg chg="del ord">
        <pc:chgData name="Jody Roberto Battistini" userId="S::10691667@polimi.it::c84b769f-6dbd-4de9-b17d-0b7b10143356" providerId="AD" clId="Web-{A81FF7C7-2560-D8B4-C4BF-AC8C5799355F}" dt="2024-02-11T22:54:40.503" v="1116"/>
        <pc:sldMkLst>
          <pc:docMk/>
          <pc:sldMk cId="0" sldId="259"/>
        </pc:sldMkLst>
      </pc:sldChg>
      <pc:sldChg chg="del">
        <pc:chgData name="Jody Roberto Battistini" userId="S::10691667@polimi.it::c84b769f-6dbd-4de9-b17d-0b7b10143356" providerId="AD" clId="Web-{A81FF7C7-2560-D8B4-C4BF-AC8C5799355F}" dt="2024-02-11T13:34:06.447" v="137"/>
        <pc:sldMkLst>
          <pc:docMk/>
          <pc:sldMk cId="0" sldId="260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32.111" v="1112"/>
        <pc:sldMkLst>
          <pc:docMk/>
          <pc:sldMk cId="0" sldId="261"/>
        </pc:sldMkLst>
      </pc:sldChg>
      <pc:sldChg chg="modSp">
        <pc:chgData name="Jody Roberto Battistini" userId="S::10691667@polimi.it::c84b769f-6dbd-4de9-b17d-0b7b10143356" providerId="AD" clId="Web-{A81FF7C7-2560-D8B4-C4BF-AC8C5799355F}" dt="2024-02-11T22:30:07.887" v="824" actId="20577"/>
        <pc:sldMkLst>
          <pc:docMk/>
          <pc:sldMk cId="0" sldId="262"/>
        </pc:sldMkLst>
        <pc:spChg chg="mod">
          <ac:chgData name="Jody Roberto Battistini" userId="S::10691667@polimi.it::c84b769f-6dbd-4de9-b17d-0b7b10143356" providerId="AD" clId="Web-{A81FF7C7-2560-D8B4-C4BF-AC8C5799355F}" dt="2024-02-11T22:30:07.887" v="824" actId="20577"/>
          <ac:spMkLst>
            <pc:docMk/>
            <pc:sldMk cId="0" sldId="262"/>
            <ac:spMk id="7" creationId="{0B9C26BA-1A01-CB08-4343-81403A5C6FD7}"/>
          </ac:spMkLst>
        </pc:spChg>
      </pc:sldChg>
      <pc:sldChg chg="del">
        <pc:chgData name="Jody Roberto Battistini" userId="S::10691667@polimi.it::c84b769f-6dbd-4de9-b17d-0b7b10143356" providerId="AD" clId="Web-{A81FF7C7-2560-D8B4-C4BF-AC8C5799355F}" dt="2024-02-11T22:54:34.690" v="1113"/>
        <pc:sldMkLst>
          <pc:docMk/>
          <pc:sldMk cId="0" sldId="263"/>
        </pc:sldMkLst>
      </pc:sldChg>
      <pc:sldChg chg="modSp">
        <pc:chgData name="Jody Roberto Battistini" userId="S::10691667@polimi.it::c84b769f-6dbd-4de9-b17d-0b7b10143356" providerId="AD" clId="Web-{A81FF7C7-2560-D8B4-C4BF-AC8C5799355F}" dt="2024-02-11T13:56:18.615" v="293" actId="20577"/>
        <pc:sldMkLst>
          <pc:docMk/>
          <pc:sldMk cId="0" sldId="264"/>
        </pc:sldMkLst>
        <pc:spChg chg="mod">
          <ac:chgData name="Jody Roberto Battistini" userId="S::10691667@polimi.it::c84b769f-6dbd-4de9-b17d-0b7b10143356" providerId="AD" clId="Web-{A81FF7C7-2560-D8B4-C4BF-AC8C5799355F}" dt="2024-02-11T13:43:07.202" v="159" actId="20577"/>
          <ac:spMkLst>
            <pc:docMk/>
            <pc:sldMk cId="0" sldId="264"/>
            <ac:spMk id="2936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13:56:18.615" v="293" actId="20577"/>
          <ac:spMkLst>
            <pc:docMk/>
            <pc:sldMk cId="0" sldId="264"/>
            <ac:spMk id="2937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13:53:19.619" v="291" actId="20577"/>
          <ac:spMkLst>
            <pc:docMk/>
            <pc:sldMk cId="0" sldId="264"/>
            <ac:spMk id="2938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13:53:14.712" v="288" actId="20577"/>
          <ac:spMkLst>
            <pc:docMk/>
            <pc:sldMk cId="0" sldId="264"/>
            <ac:spMk id="2939" creationId="{00000000-0000-0000-0000-000000000000}"/>
          </ac:spMkLst>
        </pc:spChg>
      </pc:sldChg>
      <pc:sldChg chg="del">
        <pc:chgData name="Jody Roberto Battistini" userId="S::10691667@polimi.it::c84b769f-6dbd-4de9-b17d-0b7b10143356" providerId="AD" clId="Web-{A81FF7C7-2560-D8B4-C4BF-AC8C5799355F}" dt="2024-02-11T22:54:36.362" v="1114"/>
        <pc:sldMkLst>
          <pc:docMk/>
          <pc:sldMk cId="0" sldId="265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38.034" v="1115"/>
        <pc:sldMkLst>
          <pc:docMk/>
          <pc:sldMk cId="0" sldId="266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41.643" v="1117"/>
        <pc:sldMkLst>
          <pc:docMk/>
          <pc:sldMk cId="0" sldId="267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45.050" v="1118"/>
        <pc:sldMkLst>
          <pc:docMk/>
          <pc:sldMk cId="0" sldId="268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46.206" v="1119"/>
        <pc:sldMkLst>
          <pc:docMk/>
          <pc:sldMk cId="0" sldId="269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48.222" v="1120"/>
        <pc:sldMkLst>
          <pc:docMk/>
          <pc:sldMk cId="0" sldId="270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50.284" v="1121"/>
        <pc:sldMkLst>
          <pc:docMk/>
          <pc:sldMk cId="0" sldId="271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52.472" v="1122"/>
        <pc:sldMkLst>
          <pc:docMk/>
          <pc:sldMk cId="0" sldId="272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54.519" v="1123"/>
        <pc:sldMkLst>
          <pc:docMk/>
          <pc:sldMk cId="0" sldId="273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55.816" v="1124"/>
        <pc:sldMkLst>
          <pc:docMk/>
          <pc:sldMk cId="0" sldId="274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57.160" v="1125"/>
        <pc:sldMkLst>
          <pc:docMk/>
          <pc:sldMk cId="0" sldId="275"/>
        </pc:sldMkLst>
      </pc:sldChg>
      <pc:sldChg chg="del">
        <pc:chgData name="Jody Roberto Battistini" userId="S::10691667@polimi.it::c84b769f-6dbd-4de9-b17d-0b7b10143356" providerId="AD" clId="Web-{A81FF7C7-2560-D8B4-C4BF-AC8C5799355F}" dt="2024-02-11T22:54:58.894" v="1126"/>
        <pc:sldMkLst>
          <pc:docMk/>
          <pc:sldMk cId="0" sldId="276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01.473" v="1127"/>
        <pc:sldMkLst>
          <pc:docMk/>
          <pc:sldMk cId="0" sldId="277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04.098" v="1128"/>
        <pc:sldMkLst>
          <pc:docMk/>
          <pc:sldMk cId="0" sldId="278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05.301" v="1129"/>
        <pc:sldMkLst>
          <pc:docMk/>
          <pc:sldMk cId="0" sldId="279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07.161" v="1130"/>
        <pc:sldMkLst>
          <pc:docMk/>
          <pc:sldMk cId="0" sldId="280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08.770" v="1131"/>
        <pc:sldMkLst>
          <pc:docMk/>
          <pc:sldMk cId="0" sldId="281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10.864" v="1132"/>
        <pc:sldMkLst>
          <pc:docMk/>
          <pc:sldMk cId="0" sldId="282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12.833" v="1133"/>
        <pc:sldMkLst>
          <pc:docMk/>
          <pc:sldMk cId="0" sldId="284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16.208" v="1134"/>
        <pc:sldMkLst>
          <pc:docMk/>
          <pc:sldMk cId="0" sldId="285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18.333" v="1135"/>
        <pc:sldMkLst>
          <pc:docMk/>
          <pc:sldMk cId="0" sldId="286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22.208" v="1136"/>
        <pc:sldMkLst>
          <pc:docMk/>
          <pc:sldMk cId="0" sldId="287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24.959" v="1137"/>
        <pc:sldMkLst>
          <pc:docMk/>
          <pc:sldMk cId="0" sldId="288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26.443" v="1138"/>
        <pc:sldMkLst>
          <pc:docMk/>
          <pc:sldMk cId="0" sldId="289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29.443" v="1139"/>
        <pc:sldMkLst>
          <pc:docMk/>
          <pc:sldMk cId="0" sldId="290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30.709" v="1140"/>
        <pc:sldMkLst>
          <pc:docMk/>
          <pc:sldMk cId="0" sldId="291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31.881" v="1141"/>
        <pc:sldMkLst>
          <pc:docMk/>
          <pc:sldMk cId="0" sldId="292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33.178" v="1142"/>
        <pc:sldMkLst>
          <pc:docMk/>
          <pc:sldMk cId="0" sldId="293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35.881" v="1143"/>
        <pc:sldMkLst>
          <pc:docMk/>
          <pc:sldMk cId="0" sldId="294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0.303" v="1144"/>
        <pc:sldMkLst>
          <pc:docMk/>
          <pc:sldMk cId="0" sldId="295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1.819" v="1145"/>
        <pc:sldMkLst>
          <pc:docMk/>
          <pc:sldMk cId="0" sldId="296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1.866" v="1146"/>
        <pc:sldMkLst>
          <pc:docMk/>
          <pc:sldMk cId="0" sldId="297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2.210" v="1147"/>
        <pc:sldMkLst>
          <pc:docMk/>
          <pc:sldMk cId="0" sldId="298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3.569" v="1148"/>
        <pc:sldMkLst>
          <pc:docMk/>
          <pc:sldMk cId="0" sldId="299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4.694" v="1149"/>
        <pc:sldMkLst>
          <pc:docMk/>
          <pc:sldMk cId="0" sldId="300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5.960" v="1150"/>
        <pc:sldMkLst>
          <pc:docMk/>
          <pc:sldMk cId="0" sldId="301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7.148" v="1151"/>
        <pc:sldMkLst>
          <pc:docMk/>
          <pc:sldMk cId="0" sldId="302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48.632" v="1152"/>
        <pc:sldMkLst>
          <pc:docMk/>
          <pc:sldMk cId="0" sldId="303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50.976" v="1153"/>
        <pc:sldMkLst>
          <pc:docMk/>
          <pc:sldMk cId="0" sldId="304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52.195" v="1154"/>
        <pc:sldMkLst>
          <pc:docMk/>
          <pc:sldMk cId="0" sldId="305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54.070" v="1155"/>
        <pc:sldMkLst>
          <pc:docMk/>
          <pc:sldMk cId="0" sldId="306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55.695" v="1156"/>
        <pc:sldMkLst>
          <pc:docMk/>
          <pc:sldMk cId="0" sldId="307"/>
        </pc:sldMkLst>
      </pc:sldChg>
      <pc:sldChg chg="del">
        <pc:chgData name="Jody Roberto Battistini" userId="S::10691667@polimi.it::c84b769f-6dbd-4de9-b17d-0b7b10143356" providerId="AD" clId="Web-{A81FF7C7-2560-D8B4-C4BF-AC8C5799355F}" dt="2024-02-11T22:55:57.601" v="1157"/>
        <pc:sldMkLst>
          <pc:docMk/>
          <pc:sldMk cId="0" sldId="308"/>
        </pc:sldMkLst>
      </pc:sldChg>
      <pc:sldChg chg="del">
        <pc:chgData name="Jody Roberto Battistini" userId="S::10691667@polimi.it::c84b769f-6dbd-4de9-b17d-0b7b10143356" providerId="AD" clId="Web-{A81FF7C7-2560-D8B4-C4BF-AC8C5799355F}" dt="2024-02-11T22:56:00.289" v="1158"/>
        <pc:sldMkLst>
          <pc:docMk/>
          <pc:sldMk cId="0" sldId="309"/>
        </pc:sldMkLst>
      </pc:sldChg>
      <pc:sldChg chg="del">
        <pc:chgData name="Jody Roberto Battistini" userId="S::10691667@polimi.it::c84b769f-6dbd-4de9-b17d-0b7b10143356" providerId="AD" clId="Web-{A81FF7C7-2560-D8B4-C4BF-AC8C5799355F}" dt="2024-02-11T22:56:02.414" v="1159"/>
        <pc:sldMkLst>
          <pc:docMk/>
          <pc:sldMk cId="0" sldId="310"/>
        </pc:sldMkLst>
      </pc:sldChg>
      <pc:sldChg chg="del ord">
        <pc:chgData name="Jody Roberto Battistini" userId="S::10691667@polimi.it::c84b769f-6dbd-4de9-b17d-0b7b10143356" providerId="AD" clId="Web-{A81FF7C7-2560-D8B4-C4BF-AC8C5799355F}" dt="2024-02-11T22:39:26.534" v="831"/>
        <pc:sldMkLst>
          <pc:docMk/>
          <pc:sldMk cId="4040723015" sldId="314"/>
        </pc:sldMkLst>
      </pc:sldChg>
      <pc:sldChg chg="del">
        <pc:chgData name="Jody Roberto Battistini" userId="S::10691667@polimi.it::c84b769f-6dbd-4de9-b17d-0b7b10143356" providerId="AD" clId="Web-{A81FF7C7-2560-D8B4-C4BF-AC8C5799355F}" dt="2024-02-11T22:32:04.442" v="828"/>
        <pc:sldMkLst>
          <pc:docMk/>
          <pc:sldMk cId="1896022986" sldId="315"/>
        </pc:sldMkLst>
      </pc:sldChg>
      <pc:sldChg chg="modSp add replId">
        <pc:chgData name="Jody Roberto Battistini" userId="S::10691667@polimi.it::c84b769f-6dbd-4de9-b17d-0b7b10143356" providerId="AD" clId="Web-{A81FF7C7-2560-D8B4-C4BF-AC8C5799355F}" dt="2024-02-11T15:03:42.276" v="381" actId="20577"/>
        <pc:sldMkLst>
          <pc:docMk/>
          <pc:sldMk cId="1047463800" sldId="316"/>
        </pc:sldMkLst>
        <pc:spChg chg="mod">
          <ac:chgData name="Jody Roberto Battistini" userId="S::10691667@polimi.it::c84b769f-6dbd-4de9-b17d-0b7b10143356" providerId="AD" clId="Web-{A81FF7C7-2560-D8B4-C4BF-AC8C5799355F}" dt="2024-02-11T13:46:40.826" v="230" actId="20577"/>
          <ac:spMkLst>
            <pc:docMk/>
            <pc:sldMk cId="1047463800" sldId="316"/>
            <ac:spMk id="2936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13:57:35.449" v="307" actId="20577"/>
          <ac:spMkLst>
            <pc:docMk/>
            <pc:sldMk cId="1047463800" sldId="316"/>
            <ac:spMk id="2937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13:58:12.186" v="320" actId="20577"/>
          <ac:spMkLst>
            <pc:docMk/>
            <pc:sldMk cId="1047463800" sldId="316"/>
            <ac:spMk id="2938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15:03:42.276" v="381" actId="20577"/>
          <ac:spMkLst>
            <pc:docMk/>
            <pc:sldMk cId="1047463800" sldId="316"/>
            <ac:spMk id="2939" creationId="{00000000-0000-0000-0000-000000000000}"/>
          </ac:spMkLst>
        </pc:spChg>
      </pc:sldChg>
      <pc:sldChg chg="modSp add replId">
        <pc:chgData name="Jody Roberto Battistini" userId="S::10691667@polimi.it::c84b769f-6dbd-4de9-b17d-0b7b10143356" providerId="AD" clId="Web-{A81FF7C7-2560-D8B4-C4BF-AC8C5799355F}" dt="2024-02-11T22:11:07.246" v="650" actId="20577"/>
        <pc:sldMkLst>
          <pc:docMk/>
          <pc:sldMk cId="613309692" sldId="317"/>
        </pc:sldMkLst>
        <pc:spChg chg="mod">
          <ac:chgData name="Jody Roberto Battistini" userId="S::10691667@polimi.it::c84b769f-6dbd-4de9-b17d-0b7b10143356" providerId="AD" clId="Web-{A81FF7C7-2560-D8B4-C4BF-AC8C5799355F}" dt="2024-02-11T13:46:52.436" v="236" actId="20577"/>
          <ac:spMkLst>
            <pc:docMk/>
            <pc:sldMk cId="613309692" sldId="317"/>
            <ac:spMk id="2936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06:36.650" v="411" actId="20577"/>
          <ac:spMkLst>
            <pc:docMk/>
            <pc:sldMk cId="613309692" sldId="317"/>
            <ac:spMk id="2937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09:53.023" v="555" actId="20577"/>
          <ac:spMkLst>
            <pc:docMk/>
            <pc:sldMk cId="613309692" sldId="317"/>
            <ac:spMk id="2938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11:07.246" v="650" actId="20577"/>
          <ac:spMkLst>
            <pc:docMk/>
            <pc:sldMk cId="613309692" sldId="317"/>
            <ac:spMk id="2939" creationId="{00000000-0000-0000-0000-000000000000}"/>
          </ac:spMkLst>
        </pc:spChg>
      </pc:sldChg>
      <pc:sldChg chg="modSp add replId">
        <pc:chgData name="Jody Roberto Battistini" userId="S::10691667@polimi.it::c84b769f-6dbd-4de9-b17d-0b7b10143356" providerId="AD" clId="Web-{A81FF7C7-2560-D8B4-C4BF-AC8C5799355F}" dt="2024-02-11T22:20:24.519" v="797" actId="20577"/>
        <pc:sldMkLst>
          <pc:docMk/>
          <pc:sldMk cId="1541221768" sldId="318"/>
        </pc:sldMkLst>
        <pc:spChg chg="mod">
          <ac:chgData name="Jody Roberto Battistini" userId="S::10691667@polimi.it::c84b769f-6dbd-4de9-b17d-0b7b10143356" providerId="AD" clId="Web-{A81FF7C7-2560-D8B4-C4BF-AC8C5799355F}" dt="2024-02-11T13:47:34.767" v="238" actId="20577"/>
          <ac:spMkLst>
            <pc:docMk/>
            <pc:sldMk cId="1541221768" sldId="318"/>
            <ac:spMk id="2936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17:25.757" v="685" actId="20577"/>
          <ac:spMkLst>
            <pc:docMk/>
            <pc:sldMk cId="1541221768" sldId="318"/>
            <ac:spMk id="2937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19:26.078" v="734" actId="20577"/>
          <ac:spMkLst>
            <pc:docMk/>
            <pc:sldMk cId="1541221768" sldId="318"/>
            <ac:spMk id="2938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20:24.519" v="797" actId="20577"/>
          <ac:spMkLst>
            <pc:docMk/>
            <pc:sldMk cId="1541221768" sldId="318"/>
            <ac:spMk id="2939" creationId="{00000000-0000-0000-0000-000000000000}"/>
          </ac:spMkLst>
        </pc:spChg>
      </pc:sldChg>
      <pc:sldChg chg="modSp add replId">
        <pc:chgData name="Jody Roberto Battistini" userId="S::10691667@polimi.it::c84b769f-6dbd-4de9-b17d-0b7b10143356" providerId="AD" clId="Web-{A81FF7C7-2560-D8B4-C4BF-AC8C5799355F}" dt="2024-02-11T22:42:11.874" v="902" actId="20577"/>
        <pc:sldMkLst>
          <pc:docMk/>
          <pc:sldMk cId="1622541573" sldId="319"/>
        </pc:sldMkLst>
        <pc:spChg chg="mod">
          <ac:chgData name="Jody Roberto Battistini" userId="S::10691667@polimi.it::c84b769f-6dbd-4de9-b17d-0b7b10143356" providerId="AD" clId="Web-{A81FF7C7-2560-D8B4-C4BF-AC8C5799355F}" dt="2024-02-11T22:41:22.105" v="852" actId="20577"/>
          <ac:spMkLst>
            <pc:docMk/>
            <pc:sldMk cId="1622541573" sldId="319"/>
            <ac:spMk id="2938" creationId="{00000000-0000-0000-0000-000000000000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42:11.874" v="902" actId="20577"/>
          <ac:spMkLst>
            <pc:docMk/>
            <pc:sldMk cId="1622541573" sldId="319"/>
            <ac:spMk id="2939" creationId="{00000000-0000-0000-0000-000000000000}"/>
          </ac:spMkLst>
        </pc:spChg>
      </pc:sldChg>
      <pc:sldChg chg="addSp delSp modSp add del mod replId modClrScheme chgLayout">
        <pc:chgData name="Jody Roberto Battistini" userId="S::10691667@polimi.it::c84b769f-6dbd-4de9-b17d-0b7b10143356" providerId="AD" clId="Web-{A81FF7C7-2560-D8B4-C4BF-AC8C5799355F}" dt="2024-02-11T22:53:04.871" v="1110"/>
        <pc:sldMkLst>
          <pc:docMk/>
          <pc:sldMk cId="2018959142" sldId="320"/>
        </pc:sldMkLst>
        <pc:spChg chg="mod ord">
          <ac:chgData name="Jody Roberto Battistini" userId="S::10691667@polimi.it::c84b769f-6dbd-4de9-b17d-0b7b10143356" providerId="AD" clId="Web-{A81FF7C7-2560-D8B4-C4BF-AC8C5799355F}" dt="2024-02-11T22:48:37.056" v="967" actId="14100"/>
          <ac:spMkLst>
            <pc:docMk/>
            <pc:sldMk cId="2018959142" sldId="320"/>
            <ac:spMk id="2" creationId="{F8EDCB8B-7F47-95B8-5C2D-39B86CAE567C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43:36.489" v="934" actId="20577"/>
          <ac:spMkLst>
            <pc:docMk/>
            <pc:sldMk cId="2018959142" sldId="320"/>
            <ac:spMk id="3" creationId="{5F06D726-02A2-3412-6D38-FF96147A0B87}"/>
          </ac:spMkLst>
        </pc:spChg>
        <pc:spChg chg="add">
          <ac:chgData name="Jody Roberto Battistini" userId="S::10691667@polimi.it::c84b769f-6dbd-4de9-b17d-0b7b10143356" providerId="AD" clId="Web-{A81FF7C7-2560-D8B4-C4BF-AC8C5799355F}" dt="2024-02-11T22:47:34.177" v="960"/>
          <ac:spMkLst>
            <pc:docMk/>
            <pc:sldMk cId="2018959142" sldId="320"/>
            <ac:spMk id="5" creationId="{26AEE392-F2F9-9217-8064-157F3A2EB108}"/>
          </ac:spMkLst>
        </pc:spChg>
        <pc:spChg chg="del mod">
          <ac:chgData name="Jody Roberto Battistini" userId="S::10691667@polimi.it::c84b769f-6dbd-4de9-b17d-0b7b10143356" providerId="AD" clId="Web-{A81FF7C7-2560-D8B4-C4BF-AC8C5799355F}" dt="2024-02-11T22:47:08.112" v="957"/>
          <ac:spMkLst>
            <pc:docMk/>
            <pc:sldMk cId="2018959142" sldId="320"/>
            <ac:spMk id="7" creationId="{4E09CA54-FC0A-B93D-6AC7-385045896032}"/>
          </ac:spMkLst>
        </pc:spChg>
        <pc:spChg chg="add">
          <ac:chgData name="Jody Roberto Battistini" userId="S::10691667@polimi.it::c84b769f-6dbd-4de9-b17d-0b7b10143356" providerId="AD" clId="Web-{A81FF7C7-2560-D8B4-C4BF-AC8C5799355F}" dt="2024-02-11T22:47:34.177" v="960"/>
          <ac:spMkLst>
            <pc:docMk/>
            <pc:sldMk cId="2018959142" sldId="320"/>
            <ac:spMk id="8" creationId="{F06C319E-FBE1-1212-46A7-BEEAAFF0B7C8}"/>
          </ac:spMkLst>
        </pc:spChg>
        <pc:spChg chg="add del mod ord">
          <ac:chgData name="Jody Roberto Battistini" userId="S::10691667@polimi.it::c84b769f-6dbd-4de9-b17d-0b7b10143356" providerId="AD" clId="Web-{A81FF7C7-2560-D8B4-C4BF-AC8C5799355F}" dt="2024-02-11T22:52:06.992" v="1092"/>
          <ac:spMkLst>
            <pc:docMk/>
            <pc:sldMk cId="2018959142" sldId="320"/>
            <ac:spMk id="13" creationId="{A2319545-7E42-A00E-2AAC-75D084653E7A}"/>
          </ac:spMkLst>
        </pc:spChg>
        <pc:spChg chg="add del mod">
          <ac:chgData name="Jody Roberto Battistini" userId="S::10691667@polimi.it::c84b769f-6dbd-4de9-b17d-0b7b10143356" providerId="AD" clId="Web-{A81FF7C7-2560-D8B4-C4BF-AC8C5799355F}" dt="2024-02-11T22:52:02.070" v="1091"/>
          <ac:spMkLst>
            <pc:docMk/>
            <pc:sldMk cId="2018959142" sldId="320"/>
            <ac:spMk id="15" creationId="{29161935-20FF-5E71-E11C-55C5E8AF0B53}"/>
          </ac:spMkLst>
        </pc:spChg>
        <pc:spChg chg="add mod">
          <ac:chgData name="Jody Roberto Battistini" userId="S::10691667@polimi.it::c84b769f-6dbd-4de9-b17d-0b7b10143356" providerId="AD" clId="Web-{A81FF7C7-2560-D8B4-C4BF-AC8C5799355F}" dt="2024-02-11T22:52:06.992" v="1092"/>
          <ac:spMkLst>
            <pc:docMk/>
            <pc:sldMk cId="2018959142" sldId="320"/>
            <ac:spMk id="17" creationId="{3F05C1D9-2BD0-5149-FF61-B889360C7B69}"/>
          </ac:spMkLst>
        </pc:spChg>
        <pc:spChg chg="add">
          <ac:chgData name="Jody Roberto Battistini" userId="S::10691667@polimi.it::c84b769f-6dbd-4de9-b17d-0b7b10143356" providerId="AD" clId="Web-{A81FF7C7-2560-D8B4-C4BF-AC8C5799355F}" dt="2024-02-11T22:52:15.461" v="1093"/>
          <ac:spMkLst>
            <pc:docMk/>
            <pc:sldMk cId="2018959142" sldId="320"/>
            <ac:spMk id="18" creationId="{A2319545-7E42-A00E-2AAC-75D084653E7A}"/>
          </ac:spMkLst>
        </pc:spChg>
        <pc:grpChg chg="add del mod">
          <ac:chgData name="Jody Roberto Battistini" userId="S::10691667@polimi.it::c84b769f-6dbd-4de9-b17d-0b7b10143356" providerId="AD" clId="Web-{A81FF7C7-2560-D8B4-C4BF-AC8C5799355F}" dt="2024-02-11T22:47:47.912" v="962"/>
          <ac:grpSpMkLst>
            <pc:docMk/>
            <pc:sldMk cId="2018959142" sldId="320"/>
            <ac:grpSpMk id="4" creationId="{347807D0-1F8A-EB4E-192A-85AE6A031571}"/>
          </ac:grpSpMkLst>
        </pc:grpChg>
        <pc:grpChg chg="del">
          <ac:chgData name="Jody Roberto Battistini" userId="S::10691667@polimi.it::c84b769f-6dbd-4de9-b17d-0b7b10143356" providerId="AD" clId="Web-{A81FF7C7-2560-D8B4-C4BF-AC8C5799355F}" dt="2024-02-11T22:47:20.223" v="959"/>
          <ac:grpSpMkLst>
            <pc:docMk/>
            <pc:sldMk cId="2018959142" sldId="320"/>
            <ac:grpSpMk id="11" creationId="{347807D0-1F8A-EB4E-192A-85AE6A031571}"/>
          </ac:grpSpMkLst>
        </pc:grpChg>
        <pc:grpChg chg="del mod">
          <ac:chgData name="Jody Roberto Battistini" userId="S::10691667@polimi.it::c84b769f-6dbd-4de9-b17d-0b7b10143356" providerId="AD" clId="Web-{A81FF7C7-2560-D8B4-C4BF-AC8C5799355F}" dt="2024-02-11T22:47:16.769" v="958"/>
          <ac:grpSpMkLst>
            <pc:docMk/>
            <pc:sldMk cId="2018959142" sldId="320"/>
            <ac:grpSpMk id="12" creationId="{99E04DD4-9018-F981-3272-2FAA26C566EF}"/>
          </ac:grpSpMkLst>
        </pc:grpChg>
      </pc:sldChg>
      <pc:sldChg chg="modSp add del replId">
        <pc:chgData name="Jody Roberto Battistini" userId="S::10691667@polimi.it::c84b769f-6dbd-4de9-b17d-0b7b10143356" providerId="AD" clId="Web-{A81FF7C7-2560-D8B4-C4BF-AC8C5799355F}" dt="2024-02-11T22:30:16.794" v="826"/>
        <pc:sldMkLst>
          <pc:docMk/>
          <pc:sldMk cId="3462537460" sldId="320"/>
        </pc:sldMkLst>
        <pc:spChg chg="mod">
          <ac:chgData name="Jody Roberto Battistini" userId="S::10691667@polimi.it::c84b769f-6dbd-4de9-b17d-0b7b10143356" providerId="AD" clId="Web-{A81FF7C7-2560-D8B4-C4BF-AC8C5799355F}" dt="2024-02-11T22:29:41.791" v="809" actId="20577"/>
          <ac:spMkLst>
            <pc:docMk/>
            <pc:sldMk cId="3462537460" sldId="320"/>
            <ac:spMk id="2936" creationId="{00000000-0000-0000-0000-000000000000}"/>
          </ac:spMkLst>
        </pc:spChg>
      </pc:sldChg>
      <pc:sldChg chg="modSp add replId">
        <pc:chgData name="Jody Roberto Battistini" userId="S::10691667@polimi.it::c84b769f-6dbd-4de9-b17d-0b7b10143356" providerId="AD" clId="Web-{A81FF7C7-2560-D8B4-C4BF-AC8C5799355F}" dt="2024-02-11T22:40:54.259" v="845" actId="20577"/>
        <pc:sldMkLst>
          <pc:docMk/>
          <pc:sldMk cId="679825206" sldId="321"/>
        </pc:sldMkLst>
        <pc:spChg chg="mod">
          <ac:chgData name="Jody Roberto Battistini" userId="S::10691667@polimi.it::c84b769f-6dbd-4de9-b17d-0b7b10143356" providerId="AD" clId="Web-{A81FF7C7-2560-D8B4-C4BF-AC8C5799355F}" dt="2024-02-11T22:40:40.492" v="841" actId="20577"/>
          <ac:spMkLst>
            <pc:docMk/>
            <pc:sldMk cId="679825206" sldId="321"/>
            <ac:spMk id="3" creationId="{5F06D726-02A2-3412-6D38-FF96147A0B87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40:42.727" v="842" actId="20577"/>
          <ac:spMkLst>
            <pc:docMk/>
            <pc:sldMk cId="679825206" sldId="321"/>
            <ac:spMk id="6" creationId="{B95E86A9-F8F9-0DE1-8D80-0F1FD9F89EEC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40:21.882" v="839" actId="20577"/>
          <ac:spMkLst>
            <pc:docMk/>
            <pc:sldMk cId="679825206" sldId="321"/>
            <ac:spMk id="7" creationId="{4E09CA54-FC0A-B93D-6AC7-385045896032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40:45.274" v="843" actId="20577"/>
          <ac:spMkLst>
            <pc:docMk/>
            <pc:sldMk cId="679825206" sldId="321"/>
            <ac:spMk id="9" creationId="{26AEE392-F2F9-9217-8064-157F3A2EB108}"/>
          </ac:spMkLst>
        </pc:spChg>
        <pc:spChg chg="mod">
          <ac:chgData name="Jody Roberto Battistini" userId="S::10691667@polimi.it::c84b769f-6dbd-4de9-b17d-0b7b10143356" providerId="AD" clId="Web-{A81FF7C7-2560-D8B4-C4BF-AC8C5799355F}" dt="2024-02-11T22:40:54.259" v="845" actId="20577"/>
          <ac:spMkLst>
            <pc:docMk/>
            <pc:sldMk cId="679825206" sldId="321"/>
            <ac:spMk id="10" creationId="{F06C319E-FBE1-1212-46A7-BEEAAFF0B7C8}"/>
          </ac:spMkLst>
        </pc:spChg>
      </pc:sldChg>
      <pc:sldChg chg="addSp delSp modSp add ord replId">
        <pc:chgData name="Jody Roberto Battistini" userId="S::10691667@polimi.it::c84b769f-6dbd-4de9-b17d-0b7b10143356" providerId="AD" clId="Web-{A81FF7C7-2560-D8B4-C4BF-AC8C5799355F}" dt="2024-02-11T22:56:33.916" v="1164" actId="20577"/>
        <pc:sldMkLst>
          <pc:docMk/>
          <pc:sldMk cId="737576478" sldId="322"/>
        </pc:sldMkLst>
        <pc:spChg chg="mod">
          <ac:chgData name="Jody Roberto Battistini" userId="S::10691667@polimi.it::c84b769f-6dbd-4de9-b17d-0b7b10143356" providerId="AD" clId="Web-{A81FF7C7-2560-D8B4-C4BF-AC8C5799355F}" dt="2024-02-11T22:52:58.449" v="1109" actId="20577"/>
          <ac:spMkLst>
            <pc:docMk/>
            <pc:sldMk cId="737576478" sldId="322"/>
            <ac:spMk id="2" creationId="{F8EDCB8B-7F47-95B8-5C2D-39B86CAE567C}"/>
          </ac:spMkLst>
        </pc:spChg>
        <pc:spChg chg="add mod">
          <ac:chgData name="Jody Roberto Battistini" userId="S::10691667@polimi.it::c84b769f-6dbd-4de9-b17d-0b7b10143356" providerId="AD" clId="Web-{A81FF7C7-2560-D8B4-C4BF-AC8C5799355F}" dt="2024-02-11T22:56:33.916" v="1164" actId="20577"/>
          <ac:spMkLst>
            <pc:docMk/>
            <pc:sldMk cId="737576478" sldId="322"/>
            <ac:spMk id="5" creationId="{A97B82D2-CE44-C20D-0E93-62A5BCEB8B8B}"/>
          </ac:spMkLst>
        </pc:spChg>
        <pc:grpChg chg="del">
          <ac:chgData name="Jody Roberto Battistini" userId="S::10691667@polimi.it::c84b769f-6dbd-4de9-b17d-0b7b10143356" providerId="AD" clId="Web-{A81FF7C7-2560-D8B4-C4BF-AC8C5799355F}" dt="2024-02-11T22:52:27.884" v="1096"/>
          <ac:grpSpMkLst>
            <pc:docMk/>
            <pc:sldMk cId="737576478" sldId="322"/>
            <ac:grpSpMk id="11" creationId="{347807D0-1F8A-EB4E-192A-85AE6A031571}"/>
          </ac:grpSpMkLst>
        </pc:grpChg>
        <pc:grpChg chg="del">
          <ac:chgData name="Jody Roberto Battistini" userId="S::10691667@polimi.it::c84b769f-6dbd-4de9-b17d-0b7b10143356" providerId="AD" clId="Web-{A81FF7C7-2560-D8B4-C4BF-AC8C5799355F}" dt="2024-02-11T22:52:24.306" v="1095"/>
          <ac:grpSpMkLst>
            <pc:docMk/>
            <pc:sldMk cId="737576478" sldId="322"/>
            <ac:grpSpMk id="12" creationId="{99E04DD4-9018-F981-3272-2FAA26C566EF}"/>
          </ac:grpSpMkLst>
        </pc:grpChg>
      </pc:sldChg>
      <pc:sldChg chg="addSp delSp modSp add del ord replId">
        <pc:chgData name="Jody Roberto Battistini" userId="S::10691667@polimi.it::c84b769f-6dbd-4de9-b17d-0b7b10143356" providerId="AD" clId="Web-{A81FF7C7-2560-D8B4-C4BF-AC8C5799355F}" dt="2024-02-11T22:51:56.663" v="1089"/>
        <pc:sldMkLst>
          <pc:docMk/>
          <pc:sldMk cId="2120369895" sldId="322"/>
        </pc:sldMkLst>
        <pc:spChg chg="mod">
          <ac:chgData name="Jody Roberto Battistini" userId="S::10691667@polimi.it::c84b769f-6dbd-4de9-b17d-0b7b10143356" providerId="AD" clId="Web-{A81FF7C7-2560-D8B4-C4BF-AC8C5799355F}" dt="2024-02-11T22:51:36.693" v="1086" actId="20577"/>
          <ac:spMkLst>
            <pc:docMk/>
            <pc:sldMk cId="2120369895" sldId="322"/>
            <ac:spMk id="2" creationId="{F8EDCB8B-7F47-95B8-5C2D-39B86CAE567C}"/>
          </ac:spMkLst>
        </pc:spChg>
        <pc:spChg chg="add">
          <ac:chgData name="Jody Roberto Battistini" userId="S::10691667@polimi.it::c84b769f-6dbd-4de9-b17d-0b7b10143356" providerId="AD" clId="Web-{A81FF7C7-2560-D8B4-C4BF-AC8C5799355F}" dt="2024-02-11T22:51:27.818" v="1074"/>
          <ac:spMkLst>
            <pc:docMk/>
            <pc:sldMk cId="2120369895" sldId="322"/>
            <ac:spMk id="5" creationId="{26AEE392-F2F9-9217-8064-157F3A2EB108}"/>
          </ac:spMkLst>
        </pc:spChg>
        <pc:spChg chg="add">
          <ac:chgData name="Jody Roberto Battistini" userId="S::10691667@polimi.it::c84b769f-6dbd-4de9-b17d-0b7b10143356" providerId="AD" clId="Web-{A81FF7C7-2560-D8B4-C4BF-AC8C5799355F}" dt="2024-02-11T22:51:27.818" v="1074"/>
          <ac:spMkLst>
            <pc:docMk/>
            <pc:sldMk cId="2120369895" sldId="322"/>
            <ac:spMk id="8" creationId="{F06C319E-FBE1-1212-46A7-BEEAAFF0B7C8}"/>
          </ac:spMkLst>
        </pc:spChg>
        <pc:spChg chg="add">
          <ac:chgData name="Jody Roberto Battistini" userId="S::10691667@polimi.it::c84b769f-6dbd-4de9-b17d-0b7b10143356" providerId="AD" clId="Web-{A81FF7C7-2560-D8B4-C4BF-AC8C5799355F}" dt="2024-02-11T22:51:43.162" v="1087"/>
          <ac:spMkLst>
            <pc:docMk/>
            <pc:sldMk cId="2120369895" sldId="322"/>
            <ac:spMk id="14" creationId="{26AEE392-F2F9-9217-8064-157F3A2EB108}"/>
          </ac:spMkLst>
        </pc:spChg>
        <pc:spChg chg="add">
          <ac:chgData name="Jody Roberto Battistini" userId="S::10691667@polimi.it::c84b769f-6dbd-4de9-b17d-0b7b10143356" providerId="AD" clId="Web-{A81FF7C7-2560-D8B4-C4BF-AC8C5799355F}" dt="2024-02-11T22:51:43.162" v="1087"/>
          <ac:spMkLst>
            <pc:docMk/>
            <pc:sldMk cId="2120369895" sldId="322"/>
            <ac:spMk id="15" creationId="{F06C319E-FBE1-1212-46A7-BEEAAFF0B7C8}"/>
          </ac:spMkLst>
        </pc:spChg>
        <pc:grpChg chg="add">
          <ac:chgData name="Jody Roberto Battistini" userId="S::10691667@polimi.it::c84b769f-6dbd-4de9-b17d-0b7b10143356" providerId="AD" clId="Web-{A81FF7C7-2560-D8B4-C4BF-AC8C5799355F}" dt="2024-02-11T22:51:27.818" v="1074"/>
          <ac:grpSpMkLst>
            <pc:docMk/>
            <pc:sldMk cId="2120369895" sldId="322"/>
            <ac:grpSpMk id="4" creationId="{347807D0-1F8A-EB4E-192A-85AE6A031571}"/>
          </ac:grpSpMkLst>
        </pc:grpChg>
        <pc:grpChg chg="add del">
          <ac:chgData name="Jody Roberto Battistini" userId="S::10691667@polimi.it::c84b769f-6dbd-4de9-b17d-0b7b10143356" providerId="AD" clId="Web-{A81FF7C7-2560-D8B4-C4BF-AC8C5799355F}" dt="2024-02-11T22:51:30.958" v="1075"/>
          <ac:grpSpMkLst>
            <pc:docMk/>
            <pc:sldMk cId="2120369895" sldId="322"/>
            <ac:grpSpMk id="11" creationId="{347807D0-1F8A-EB4E-192A-85AE6A031571}"/>
          </ac:grpSpMkLst>
        </pc:grpChg>
        <pc:grpChg chg="add del">
          <ac:chgData name="Jody Roberto Battistini" userId="S::10691667@polimi.it::c84b769f-6dbd-4de9-b17d-0b7b10143356" providerId="AD" clId="Web-{A81FF7C7-2560-D8B4-C4BF-AC8C5799355F}" dt="2024-02-11T22:51:33.896" v="1076"/>
          <ac:grpSpMkLst>
            <pc:docMk/>
            <pc:sldMk cId="2120369895" sldId="322"/>
            <ac:grpSpMk id="12" creationId="{99E04DD4-9018-F981-3272-2FAA26C566EF}"/>
          </ac:grpSpMkLst>
        </pc:grpChg>
        <pc:grpChg chg="add">
          <ac:chgData name="Jody Roberto Battistini" userId="S::10691667@polimi.it::c84b769f-6dbd-4de9-b17d-0b7b10143356" providerId="AD" clId="Web-{A81FF7C7-2560-D8B4-C4BF-AC8C5799355F}" dt="2024-02-11T22:51:43.162" v="1087"/>
          <ac:grpSpMkLst>
            <pc:docMk/>
            <pc:sldMk cId="2120369895" sldId="322"/>
            <ac:grpSpMk id="13" creationId="{347807D0-1F8A-EB4E-192A-85AE6A031571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65000"/>
                    <a:lumOff val="35000"/>
                  </a:srgbClr>
                </a:solidFill>
                <a:effectLst/>
                <a:uLnTx/>
                <a:uFillTx/>
                <a:latin typeface="Syne ExtraBold" pitchFamily="2" charset="77"/>
              </a:rPr>
              <a:t>Recommenders’ weight</a:t>
            </a:r>
          </a:p>
        </c:rich>
      </c:tx>
      <c:layout>
        <c:manualLayout>
          <c:xMode val="edge"/>
          <c:yMode val="edge"/>
          <c:x val="0.2272653332074541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 w="9525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9C-EA4D-BBA1-5440A8F361B8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49C-EA4D-BBA1-5440A8F361B8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9C-EA4D-BBA1-5440A8F361B8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49C-EA4D-BBA1-5440A8F361B8}"/>
              </c:ext>
            </c:extLst>
          </c:dPt>
          <c:dPt>
            <c:idx val="4"/>
            <c:invertIfNegative val="0"/>
            <c:bubble3D val="0"/>
            <c:spPr>
              <a:solidFill>
                <a:srgbClr val="002060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9C-EA4D-BBA1-5440A8F361B8}"/>
              </c:ext>
            </c:extLst>
          </c:dPt>
          <c:dLbls>
            <c:dLbl>
              <c:idx val="3"/>
              <c:layout>
                <c:manualLayout>
                  <c:x val="-0.20917727300821634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49C-EA4D-BBA1-5440A8F361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baseline="0">
                    <a:solidFill>
                      <a:schemeClr val="bg1">
                        <a:lumMod val="10000"/>
                        <a:alpha val="83000"/>
                      </a:schemeClr>
                    </a:solidFill>
                    <a:latin typeface="Syne Medium" pitchFamily="2" charset="77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Foglio1!$A$2:$A$6</c:f>
              <c:strCache>
                <c:ptCount val="5"/>
                <c:pt idx="0">
                  <c:v>RP3beta</c:v>
                </c:pt>
                <c:pt idx="1">
                  <c:v>SLIM</c:v>
                </c:pt>
                <c:pt idx="2">
                  <c:v>MultVAE</c:v>
                </c:pt>
                <c:pt idx="3">
                  <c:v>IALS</c:v>
                </c:pt>
                <c:pt idx="4">
                  <c:v>itemKNN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3.06040713117793</c:v>
                </c:pt>
                <c:pt idx="1">
                  <c:v>2.9951167024860998</c:v>
                </c:pt>
                <c:pt idx="2">
                  <c:v>15.180249222221001</c:v>
                </c:pt>
                <c:pt idx="3">
                  <c:v>-0.684422740633302</c:v>
                </c:pt>
                <c:pt idx="4">
                  <c:v>0.973725669022109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C-EA4D-BBA1-5440A8F361B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gapWidth val="100"/>
        <c:axId val="114968384"/>
        <c:axId val="115341616"/>
      </c:barChart>
      <c:catAx>
        <c:axId val="114968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600" b="0" i="0" u="none" strike="noStrike" baseline="0">
                <a:solidFill>
                  <a:schemeClr val="dk1">
                    <a:lumMod val="65000"/>
                    <a:lumOff val="35000"/>
                  </a:schemeClr>
                </a:solidFill>
                <a:latin typeface="Syne Medium" pitchFamily="2" charset="77"/>
                <a:ea typeface="+mn-ea"/>
                <a:cs typeface="+mn-cs"/>
              </a:defRPr>
            </a:pPr>
            <a:endParaRPr lang="it-IT"/>
          </a:p>
        </c:txPr>
        <c:crossAx val="115341616"/>
        <c:crosses val="autoZero"/>
        <c:auto val="1"/>
        <c:lblAlgn val="ctr"/>
        <c:lblOffset val="100"/>
        <c:noMultiLvlLbl val="0"/>
      </c:catAx>
      <c:valAx>
        <c:axId val="11534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96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baseline="0">
              <a:solidFill>
                <a:schemeClr val="dk1">
                  <a:lumMod val="65000"/>
                  <a:lumOff val="35000"/>
                </a:schemeClr>
              </a:solidFill>
              <a:latin typeface="Syne Medium" pitchFamily="2" charset="77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7">
  <cs:axisTitle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lt1"/>
    </cs:fontRef>
    <cs:defRPr sz="1197" b="1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25efc1b05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25efc1b05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>
          <a:extLst>
            <a:ext uri="{FF2B5EF4-FFF2-40B4-BE49-F238E27FC236}">
              <a16:creationId xmlns:a16="http://schemas.microsoft.com/office/drawing/2014/main" id="{03439F93-4DEF-11A0-FBBA-AEF777747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54dda1946d_4_2720:notes">
            <a:extLst>
              <a:ext uri="{FF2B5EF4-FFF2-40B4-BE49-F238E27FC236}">
                <a16:creationId xmlns:a16="http://schemas.microsoft.com/office/drawing/2014/main" id="{66F6B962-453A-0037-43FF-A7BBCF016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54dda1946d_4_2720:notes">
            <a:extLst>
              <a:ext uri="{FF2B5EF4-FFF2-40B4-BE49-F238E27FC236}">
                <a16:creationId xmlns:a16="http://schemas.microsoft.com/office/drawing/2014/main" id="{EA4FF274-8031-2B9F-6E2F-0747B1B0F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57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>
          <a:extLst>
            <a:ext uri="{FF2B5EF4-FFF2-40B4-BE49-F238E27FC236}">
              <a16:creationId xmlns:a16="http://schemas.microsoft.com/office/drawing/2014/main" id="{61AD46AA-E00B-A2F3-270C-421C350C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54dda1946d_4_2720:notes">
            <a:extLst>
              <a:ext uri="{FF2B5EF4-FFF2-40B4-BE49-F238E27FC236}">
                <a16:creationId xmlns:a16="http://schemas.microsoft.com/office/drawing/2014/main" id="{1CA35482-35D7-5C7B-0FB0-ED89ED6B0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54dda1946d_4_2720:notes">
            <a:extLst>
              <a:ext uri="{FF2B5EF4-FFF2-40B4-BE49-F238E27FC236}">
                <a16:creationId xmlns:a16="http://schemas.microsoft.com/office/drawing/2014/main" id="{5E5633B3-380B-2254-1915-5349B47E3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4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>
          <a:extLst>
            <a:ext uri="{FF2B5EF4-FFF2-40B4-BE49-F238E27FC236}">
              <a16:creationId xmlns:a16="http://schemas.microsoft.com/office/drawing/2014/main" id="{D6CC5409-2ED6-E654-9961-4AF02508C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54dda1946d_4_2720:notes">
            <a:extLst>
              <a:ext uri="{FF2B5EF4-FFF2-40B4-BE49-F238E27FC236}">
                <a16:creationId xmlns:a16="http://schemas.microsoft.com/office/drawing/2014/main" id="{5351FF78-F512-C812-A537-4057A5E2B7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54dda1946d_4_2720:notes">
            <a:extLst>
              <a:ext uri="{FF2B5EF4-FFF2-40B4-BE49-F238E27FC236}">
                <a16:creationId xmlns:a16="http://schemas.microsoft.com/office/drawing/2014/main" id="{64F3E6C3-66A3-0D8A-8FBD-DE98FDC99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38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>
          <a:extLst>
            <a:ext uri="{FF2B5EF4-FFF2-40B4-BE49-F238E27FC236}">
              <a16:creationId xmlns:a16="http://schemas.microsoft.com/office/drawing/2014/main" id="{05F0502B-B29B-A077-9DF7-6D6B595BB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54dda1946d_4_2720:notes">
            <a:extLst>
              <a:ext uri="{FF2B5EF4-FFF2-40B4-BE49-F238E27FC236}">
                <a16:creationId xmlns:a16="http://schemas.microsoft.com/office/drawing/2014/main" id="{A5A72A53-534F-9111-38BE-AB992144B5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54dda1946d_4_2720:notes">
            <a:extLst>
              <a:ext uri="{FF2B5EF4-FFF2-40B4-BE49-F238E27FC236}">
                <a16:creationId xmlns:a16="http://schemas.microsoft.com/office/drawing/2014/main" id="{8C94B086-952A-F2B1-A85A-D3C67CA1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787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25f7324f43e_0_29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25f7324f43e_0_29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>
          <a:extLst>
            <a:ext uri="{FF2B5EF4-FFF2-40B4-BE49-F238E27FC236}">
              <a16:creationId xmlns:a16="http://schemas.microsoft.com/office/drawing/2014/main" id="{05F0502B-B29B-A077-9DF7-6D6B595BB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54dda1946d_4_2720:notes">
            <a:extLst>
              <a:ext uri="{FF2B5EF4-FFF2-40B4-BE49-F238E27FC236}">
                <a16:creationId xmlns:a16="http://schemas.microsoft.com/office/drawing/2014/main" id="{A5A72A53-534F-9111-38BE-AB992144B5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54dda1946d_4_2720:notes">
            <a:extLst>
              <a:ext uri="{FF2B5EF4-FFF2-40B4-BE49-F238E27FC236}">
                <a16:creationId xmlns:a16="http://schemas.microsoft.com/office/drawing/2014/main" id="{8C94B086-952A-F2B1-A85A-D3C67CA18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2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1" name="Google Shape;264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4" name="Google Shape;29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4" name="Google Shape;29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85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4" name="Google Shape;29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14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4" name="Google Shape;29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0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4" name="Google Shape;29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74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7">
          <a:extLst>
            <a:ext uri="{FF2B5EF4-FFF2-40B4-BE49-F238E27FC236}">
              <a16:creationId xmlns:a16="http://schemas.microsoft.com/office/drawing/2014/main" id="{03439F93-4DEF-11A0-FBBA-AEF777747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g54dda1946d_4_2720:notes">
            <a:extLst>
              <a:ext uri="{FF2B5EF4-FFF2-40B4-BE49-F238E27FC236}">
                <a16:creationId xmlns:a16="http://schemas.microsoft.com/office/drawing/2014/main" id="{66F6B962-453A-0037-43FF-A7BBCF016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9" name="Google Shape;3319;g54dda1946d_4_2720:notes">
            <a:extLst>
              <a:ext uri="{FF2B5EF4-FFF2-40B4-BE49-F238E27FC236}">
                <a16:creationId xmlns:a16="http://schemas.microsoft.com/office/drawing/2014/main" id="{EA4FF274-8031-2B9F-6E2F-0747B1B0F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85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8250"/>
            <a:ext cx="5040000" cy="25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Syne Medium"/>
                <a:ea typeface="Syne Medium"/>
                <a:cs typeface="Syne Medium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43850"/>
            <a:ext cx="50400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98163"/>
            <a:ext cx="5325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0" name="Google Shape;500;p11"/>
          <p:cNvSpPr txBox="1">
            <a:spLocks noGrp="1"/>
          </p:cNvSpPr>
          <p:nvPr>
            <p:ph type="subTitle" idx="1"/>
          </p:nvPr>
        </p:nvSpPr>
        <p:spPr>
          <a:xfrm>
            <a:off x="713225" y="2848237"/>
            <a:ext cx="5325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01" name="Google Shape;501;p11"/>
          <p:cNvGrpSpPr/>
          <p:nvPr/>
        </p:nvGrpSpPr>
        <p:grpSpPr>
          <a:xfrm>
            <a:off x="7096140" y="2814528"/>
            <a:ext cx="1971652" cy="2252774"/>
            <a:chOff x="7096140" y="2814528"/>
            <a:chExt cx="1971652" cy="2252774"/>
          </a:xfrm>
        </p:grpSpPr>
        <p:grpSp>
          <p:nvGrpSpPr>
            <p:cNvPr id="502" name="Google Shape;502;p11"/>
            <p:cNvGrpSpPr/>
            <p:nvPr/>
          </p:nvGrpSpPr>
          <p:grpSpPr>
            <a:xfrm>
              <a:off x="7677634" y="4294545"/>
              <a:ext cx="724967" cy="772756"/>
              <a:chOff x="8810934" y="1099020"/>
              <a:chExt cx="724967" cy="772756"/>
            </a:xfrm>
          </p:grpSpPr>
          <p:sp>
            <p:nvSpPr>
              <p:cNvPr id="503" name="Google Shape;503;p11"/>
              <p:cNvSpPr/>
              <p:nvPr/>
            </p:nvSpPr>
            <p:spPr>
              <a:xfrm>
                <a:off x="8814710" y="1352831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8810934" y="1350296"/>
                <a:ext cx="724961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7759" extrusionOk="0">
                    <a:moveTo>
                      <a:pt x="6721" y="94"/>
                    </a:moveTo>
                    <a:lnTo>
                      <a:pt x="13279" y="3868"/>
                    </a:lnTo>
                    <a:lnTo>
                      <a:pt x="6733" y="7665"/>
                    </a:lnTo>
                    <a:lnTo>
                      <a:pt x="151" y="3880"/>
                    </a:lnTo>
                    <a:lnTo>
                      <a:pt x="6721" y="94"/>
                    </a:lnTo>
                    <a:close/>
                    <a:moveTo>
                      <a:pt x="6721" y="1"/>
                    </a:moveTo>
                    <a:lnTo>
                      <a:pt x="0" y="3880"/>
                    </a:lnTo>
                    <a:lnTo>
                      <a:pt x="6709" y="7747"/>
                    </a:lnTo>
                    <a:lnTo>
                      <a:pt x="6733" y="7758"/>
                    </a:lnTo>
                    <a:lnTo>
                      <a:pt x="13383" y="3903"/>
                    </a:lnTo>
                    <a:lnTo>
                      <a:pt x="13442" y="3868"/>
                    </a:lnTo>
                    <a:lnTo>
                      <a:pt x="6733" y="13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9083568" y="1455844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22"/>
                    </a:lnTo>
                    <a:lnTo>
                      <a:pt x="1666" y="5755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9081626" y="1452069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5" y="141"/>
                    </a:moveTo>
                    <a:lnTo>
                      <a:pt x="1655" y="5801"/>
                    </a:lnTo>
                    <a:lnTo>
                      <a:pt x="83" y="6722"/>
                    </a:lnTo>
                    <a:lnTo>
                      <a:pt x="83" y="1049"/>
                    </a:lnTo>
                    <a:lnTo>
                      <a:pt x="1655" y="141"/>
                    </a:lnTo>
                    <a:close/>
                    <a:moveTo>
                      <a:pt x="1737" y="1"/>
                    </a:moveTo>
                    <a:lnTo>
                      <a:pt x="1" y="1003"/>
                    </a:lnTo>
                    <a:lnTo>
                      <a:pt x="1" y="6862"/>
                    </a:lnTo>
                    <a:lnTo>
                      <a:pt x="1714" y="5860"/>
                    </a:lnTo>
                    <a:lnTo>
                      <a:pt x="1737" y="5848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9173367" y="1455844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55" y="6722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9170832" y="1452069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3" y="141"/>
                    </a:moveTo>
                    <a:lnTo>
                      <a:pt x="1667" y="1049"/>
                    </a:lnTo>
                    <a:lnTo>
                      <a:pt x="1667" y="6722"/>
                    </a:lnTo>
                    <a:lnTo>
                      <a:pt x="83" y="5801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5848"/>
                    </a:lnTo>
                    <a:lnTo>
                      <a:pt x="1737" y="6862"/>
                    </a:lnTo>
                    <a:lnTo>
                      <a:pt x="1737" y="10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9083568" y="1766177"/>
                <a:ext cx="179056" cy="103119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2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11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9079793" y="1763696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3"/>
                    </a:moveTo>
                    <a:lnTo>
                      <a:pt x="3309" y="1014"/>
                    </a:lnTo>
                    <a:lnTo>
                      <a:pt x="1724" y="1910"/>
                    </a:lnTo>
                    <a:lnTo>
                      <a:pt x="151" y="1014"/>
                    </a:lnTo>
                    <a:lnTo>
                      <a:pt x="1736" y="93"/>
                    </a:lnTo>
                    <a:close/>
                    <a:moveTo>
                      <a:pt x="1736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72" y="1014"/>
                    </a:lnTo>
                    <a:lnTo>
                      <a:pt x="1748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8814710" y="1102796"/>
                <a:ext cx="358705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70" extrusionOk="0">
                    <a:moveTo>
                      <a:pt x="6651" y="1"/>
                    </a:moveTo>
                    <a:lnTo>
                      <a:pt x="0" y="3891"/>
                    </a:lnTo>
                    <a:lnTo>
                      <a:pt x="0" y="8469"/>
                    </a:lnTo>
                    <a:lnTo>
                      <a:pt x="6651" y="4636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8812768" y="1099020"/>
                <a:ext cx="362534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22" h="8609" extrusionOk="0">
                    <a:moveTo>
                      <a:pt x="6640" y="140"/>
                    </a:moveTo>
                    <a:lnTo>
                      <a:pt x="6640" y="4683"/>
                    </a:lnTo>
                    <a:lnTo>
                      <a:pt x="83" y="8469"/>
                    </a:lnTo>
                    <a:lnTo>
                      <a:pt x="83" y="3984"/>
                    </a:lnTo>
                    <a:lnTo>
                      <a:pt x="6640" y="140"/>
                    </a:lnTo>
                    <a:close/>
                    <a:moveTo>
                      <a:pt x="6722" y="1"/>
                    </a:moveTo>
                    <a:lnTo>
                      <a:pt x="24" y="3926"/>
                    </a:lnTo>
                    <a:lnTo>
                      <a:pt x="1" y="3938"/>
                    </a:lnTo>
                    <a:lnTo>
                      <a:pt x="1" y="8609"/>
                    </a:lnTo>
                    <a:lnTo>
                      <a:pt x="6722" y="473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9173367" y="1102796"/>
                <a:ext cx="360647" cy="456107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7" extrusionOk="0">
                    <a:moveTo>
                      <a:pt x="1" y="1"/>
                    </a:moveTo>
                    <a:lnTo>
                      <a:pt x="1" y="4636"/>
                    </a:lnTo>
                    <a:lnTo>
                      <a:pt x="6640" y="8457"/>
                    </a:lnTo>
                    <a:lnTo>
                      <a:pt x="6686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9170832" y="1099020"/>
                <a:ext cx="365069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97" extrusionOk="0">
                    <a:moveTo>
                      <a:pt x="83" y="140"/>
                    </a:moveTo>
                    <a:lnTo>
                      <a:pt x="6687" y="3961"/>
                    </a:lnTo>
                    <a:lnTo>
                      <a:pt x="6652" y="8457"/>
                    </a:lnTo>
                    <a:lnTo>
                      <a:pt x="83" y="468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4" y="8562"/>
                    </a:lnTo>
                    <a:lnTo>
                      <a:pt x="6722" y="8597"/>
                    </a:lnTo>
                    <a:lnTo>
                      <a:pt x="6769" y="3938"/>
                    </a:lnTo>
                    <a:lnTo>
                      <a:pt x="6769" y="39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>
              <a:off x="7750059" y="2814528"/>
              <a:ext cx="724967" cy="772756"/>
              <a:chOff x="8807159" y="-152397"/>
              <a:chExt cx="724967" cy="772756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8811528" y="101414"/>
                <a:ext cx="716871" cy="413447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6" extrusionOk="0">
                    <a:moveTo>
                      <a:pt x="6640" y="1"/>
                    </a:moveTo>
                    <a:lnTo>
                      <a:pt x="0" y="3833"/>
                    </a:lnTo>
                    <a:lnTo>
                      <a:pt x="6652" y="7665"/>
                    </a:lnTo>
                    <a:lnTo>
                      <a:pt x="13291" y="3821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8807159" y="98933"/>
                <a:ext cx="724961" cy="417815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7747" extrusionOk="0">
                    <a:moveTo>
                      <a:pt x="6721" y="82"/>
                    </a:moveTo>
                    <a:lnTo>
                      <a:pt x="13290" y="3867"/>
                    </a:lnTo>
                    <a:lnTo>
                      <a:pt x="6733" y="7664"/>
                    </a:lnTo>
                    <a:lnTo>
                      <a:pt x="163" y="3879"/>
                    </a:lnTo>
                    <a:lnTo>
                      <a:pt x="6721" y="82"/>
                    </a:lnTo>
                    <a:close/>
                    <a:moveTo>
                      <a:pt x="6721" y="0"/>
                    </a:moveTo>
                    <a:lnTo>
                      <a:pt x="0" y="3879"/>
                    </a:lnTo>
                    <a:lnTo>
                      <a:pt x="6721" y="7746"/>
                    </a:lnTo>
                    <a:lnTo>
                      <a:pt x="6733" y="7746"/>
                    </a:lnTo>
                    <a:lnTo>
                      <a:pt x="13383" y="3903"/>
                    </a:lnTo>
                    <a:lnTo>
                      <a:pt x="13442" y="3867"/>
                    </a:lnTo>
                    <a:lnTo>
                      <a:pt x="6744" y="12"/>
                    </a:lnTo>
                    <a:lnTo>
                      <a:pt x="67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9080386" y="204481"/>
                <a:ext cx="89258" cy="361887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0" extrusionOk="0">
                    <a:moveTo>
                      <a:pt x="1655" y="0"/>
                    </a:moveTo>
                    <a:lnTo>
                      <a:pt x="1" y="955"/>
                    </a:lnTo>
                    <a:lnTo>
                      <a:pt x="1" y="6709"/>
                    </a:lnTo>
                    <a:lnTo>
                      <a:pt x="1655" y="5754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9077905" y="200705"/>
                <a:ext cx="94274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6850" extrusionOk="0">
                    <a:moveTo>
                      <a:pt x="1666" y="140"/>
                    </a:moveTo>
                    <a:lnTo>
                      <a:pt x="1666" y="5801"/>
                    </a:lnTo>
                    <a:lnTo>
                      <a:pt x="82" y="6709"/>
                    </a:lnTo>
                    <a:lnTo>
                      <a:pt x="82" y="1048"/>
                    </a:lnTo>
                    <a:lnTo>
                      <a:pt x="1666" y="140"/>
                    </a:lnTo>
                    <a:close/>
                    <a:moveTo>
                      <a:pt x="1747" y="0"/>
                    </a:moveTo>
                    <a:lnTo>
                      <a:pt x="0" y="1002"/>
                    </a:lnTo>
                    <a:lnTo>
                      <a:pt x="0" y="6849"/>
                    </a:lnTo>
                    <a:lnTo>
                      <a:pt x="1724" y="5859"/>
                    </a:lnTo>
                    <a:lnTo>
                      <a:pt x="1747" y="5847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9169592" y="204481"/>
                <a:ext cx="89258" cy="361887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0" extrusionOk="0">
                    <a:moveTo>
                      <a:pt x="1" y="0"/>
                    </a:moveTo>
                    <a:lnTo>
                      <a:pt x="1" y="5754"/>
                    </a:lnTo>
                    <a:lnTo>
                      <a:pt x="1655" y="6709"/>
                    </a:lnTo>
                    <a:lnTo>
                      <a:pt x="1655" y="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9167758" y="200705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1" y="140"/>
                    </a:moveTo>
                    <a:lnTo>
                      <a:pt x="1654" y="1048"/>
                    </a:lnTo>
                    <a:lnTo>
                      <a:pt x="1654" y="6709"/>
                    </a:lnTo>
                    <a:lnTo>
                      <a:pt x="81" y="5801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5847"/>
                    </a:lnTo>
                    <a:lnTo>
                      <a:pt x="1735" y="6849"/>
                    </a:lnTo>
                    <a:lnTo>
                      <a:pt x="1735" y="10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9080386" y="514814"/>
                <a:ext cx="178463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911" extrusionOk="0">
                    <a:moveTo>
                      <a:pt x="1655" y="0"/>
                    </a:moveTo>
                    <a:lnTo>
                      <a:pt x="1" y="955"/>
                    </a:lnTo>
                    <a:lnTo>
                      <a:pt x="1644" y="1910"/>
                    </a:lnTo>
                    <a:lnTo>
                      <a:pt x="3309" y="955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9076017" y="512279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82"/>
                    </a:moveTo>
                    <a:lnTo>
                      <a:pt x="3320" y="1002"/>
                    </a:lnTo>
                    <a:lnTo>
                      <a:pt x="1725" y="1911"/>
                    </a:lnTo>
                    <a:lnTo>
                      <a:pt x="164" y="1002"/>
                    </a:lnTo>
                    <a:lnTo>
                      <a:pt x="1736" y="82"/>
                    </a:lnTo>
                    <a:close/>
                    <a:moveTo>
                      <a:pt x="1736" y="0"/>
                    </a:moveTo>
                    <a:lnTo>
                      <a:pt x="1" y="1002"/>
                    </a:lnTo>
                    <a:lnTo>
                      <a:pt x="1725" y="2004"/>
                    </a:lnTo>
                    <a:lnTo>
                      <a:pt x="3472" y="1002"/>
                    </a:lnTo>
                    <a:lnTo>
                      <a:pt x="1759" y="13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8811528" y="-148622"/>
                <a:ext cx="358112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70" extrusionOk="0">
                    <a:moveTo>
                      <a:pt x="6640" y="1"/>
                    </a:moveTo>
                    <a:lnTo>
                      <a:pt x="0" y="3880"/>
                    </a:lnTo>
                    <a:lnTo>
                      <a:pt x="0" y="8469"/>
                    </a:lnTo>
                    <a:lnTo>
                      <a:pt x="6640" y="4637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8808993" y="-152397"/>
                <a:ext cx="363181" cy="464359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8610" extrusionOk="0">
                    <a:moveTo>
                      <a:pt x="6652" y="141"/>
                    </a:moveTo>
                    <a:lnTo>
                      <a:pt x="6652" y="4683"/>
                    </a:lnTo>
                    <a:lnTo>
                      <a:pt x="83" y="8469"/>
                    </a:lnTo>
                    <a:lnTo>
                      <a:pt x="83" y="3973"/>
                    </a:lnTo>
                    <a:lnTo>
                      <a:pt x="6652" y="141"/>
                    </a:lnTo>
                    <a:close/>
                    <a:moveTo>
                      <a:pt x="6733" y="1"/>
                    </a:moveTo>
                    <a:lnTo>
                      <a:pt x="24" y="3915"/>
                    </a:lnTo>
                    <a:lnTo>
                      <a:pt x="1" y="3927"/>
                    </a:lnTo>
                    <a:lnTo>
                      <a:pt x="1" y="8609"/>
                    </a:lnTo>
                    <a:lnTo>
                      <a:pt x="6733" y="4719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9169592" y="-148622"/>
                <a:ext cx="360647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8" extrusionOk="0">
                    <a:moveTo>
                      <a:pt x="1" y="1"/>
                    </a:moveTo>
                    <a:lnTo>
                      <a:pt x="1" y="4637"/>
                    </a:lnTo>
                    <a:lnTo>
                      <a:pt x="6652" y="8457"/>
                    </a:lnTo>
                    <a:lnTo>
                      <a:pt x="6687" y="38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9167758" y="-152397"/>
                <a:ext cx="364368" cy="463064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8586" extrusionOk="0">
                    <a:moveTo>
                      <a:pt x="81" y="141"/>
                    </a:moveTo>
                    <a:lnTo>
                      <a:pt x="6686" y="3950"/>
                    </a:lnTo>
                    <a:lnTo>
                      <a:pt x="6640" y="8457"/>
                    </a:lnTo>
                    <a:lnTo>
                      <a:pt x="81" y="4683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4719"/>
                    </a:lnTo>
                    <a:lnTo>
                      <a:pt x="6663" y="8563"/>
                    </a:lnTo>
                    <a:lnTo>
                      <a:pt x="6721" y="8586"/>
                    </a:lnTo>
                    <a:lnTo>
                      <a:pt x="6756" y="3927"/>
                    </a:lnTo>
                    <a:lnTo>
                      <a:pt x="6756" y="3904"/>
                    </a:lnTo>
                    <a:lnTo>
                      <a:pt x="58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1"/>
            <p:cNvGrpSpPr/>
            <p:nvPr/>
          </p:nvGrpSpPr>
          <p:grpSpPr>
            <a:xfrm>
              <a:off x="7096140" y="3539709"/>
              <a:ext cx="725668" cy="772109"/>
              <a:chOff x="8381840" y="496584"/>
              <a:chExt cx="725668" cy="772109"/>
            </a:xfrm>
          </p:grpSpPr>
          <p:sp>
            <p:nvSpPr>
              <p:cNvPr id="529" name="Google Shape;529;p11"/>
              <p:cNvSpPr/>
              <p:nvPr/>
            </p:nvSpPr>
            <p:spPr>
              <a:xfrm>
                <a:off x="8386263" y="749748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40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8381840" y="747213"/>
                <a:ext cx="725662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7759" extrusionOk="0">
                    <a:moveTo>
                      <a:pt x="6722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3" y="3880"/>
                    </a:lnTo>
                    <a:lnTo>
                      <a:pt x="6722" y="94"/>
                    </a:lnTo>
                    <a:close/>
                    <a:moveTo>
                      <a:pt x="6722" y="1"/>
                    </a:moveTo>
                    <a:lnTo>
                      <a:pt x="0" y="3880"/>
                    </a:lnTo>
                    <a:lnTo>
                      <a:pt x="6722" y="7747"/>
                    </a:lnTo>
                    <a:lnTo>
                      <a:pt x="6745" y="7758"/>
                    </a:lnTo>
                    <a:lnTo>
                      <a:pt x="13395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8655121" y="852760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655" y="1"/>
                    </a:moveTo>
                    <a:lnTo>
                      <a:pt x="1" y="956"/>
                    </a:lnTo>
                    <a:lnTo>
                      <a:pt x="1" y="6722"/>
                    </a:lnTo>
                    <a:lnTo>
                      <a:pt x="1655" y="5755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8653233" y="848985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4" y="141"/>
                    </a:moveTo>
                    <a:lnTo>
                      <a:pt x="1654" y="5801"/>
                    </a:lnTo>
                    <a:lnTo>
                      <a:pt x="82" y="6722"/>
                    </a:lnTo>
                    <a:lnTo>
                      <a:pt x="82" y="1049"/>
                    </a:lnTo>
                    <a:lnTo>
                      <a:pt x="1654" y="141"/>
                    </a:lnTo>
                    <a:close/>
                    <a:moveTo>
                      <a:pt x="1736" y="1"/>
                    </a:moveTo>
                    <a:lnTo>
                      <a:pt x="0" y="1015"/>
                    </a:lnTo>
                    <a:lnTo>
                      <a:pt x="0" y="6862"/>
                    </a:lnTo>
                    <a:lnTo>
                      <a:pt x="1713" y="5860"/>
                    </a:lnTo>
                    <a:lnTo>
                      <a:pt x="1736" y="5848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8744327" y="852760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66" y="6722"/>
                    </a:lnTo>
                    <a:lnTo>
                      <a:pt x="1666" y="9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8742439" y="848985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2" y="141"/>
                    </a:moveTo>
                    <a:lnTo>
                      <a:pt x="1654" y="1049"/>
                    </a:lnTo>
                    <a:lnTo>
                      <a:pt x="1654" y="6722"/>
                    </a:lnTo>
                    <a:lnTo>
                      <a:pt x="82" y="580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5848"/>
                    </a:lnTo>
                    <a:lnTo>
                      <a:pt x="1736" y="6862"/>
                    </a:lnTo>
                    <a:lnTo>
                      <a:pt x="1736" y="10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8655121" y="1163093"/>
                <a:ext cx="179056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1" extrusionOk="0">
                    <a:moveTo>
                      <a:pt x="1655" y="1"/>
                    </a:moveTo>
                    <a:lnTo>
                      <a:pt x="1" y="968"/>
                    </a:lnTo>
                    <a:lnTo>
                      <a:pt x="1642" y="1911"/>
                    </a:lnTo>
                    <a:lnTo>
                      <a:pt x="3320" y="968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8650698" y="1160612"/>
                <a:ext cx="187901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2004" extrusionOk="0">
                    <a:moveTo>
                      <a:pt x="1737" y="93"/>
                    </a:moveTo>
                    <a:lnTo>
                      <a:pt x="3321" y="1014"/>
                    </a:lnTo>
                    <a:lnTo>
                      <a:pt x="1724" y="1910"/>
                    </a:lnTo>
                    <a:lnTo>
                      <a:pt x="164" y="1014"/>
                    </a:lnTo>
                    <a:lnTo>
                      <a:pt x="1737" y="93"/>
                    </a:lnTo>
                    <a:close/>
                    <a:moveTo>
                      <a:pt x="1737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84" y="1014"/>
                    </a:lnTo>
                    <a:lnTo>
                      <a:pt x="1760" y="12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8386263" y="500359"/>
                <a:ext cx="358112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58" extrusionOk="0">
                    <a:moveTo>
                      <a:pt x="6640" y="1"/>
                    </a:moveTo>
                    <a:lnTo>
                      <a:pt x="0" y="3879"/>
                    </a:lnTo>
                    <a:lnTo>
                      <a:pt x="0" y="8457"/>
                    </a:lnTo>
                    <a:lnTo>
                      <a:pt x="6640" y="4624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8384321" y="496584"/>
                <a:ext cx="362588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8597" extrusionOk="0">
                    <a:moveTo>
                      <a:pt x="6640" y="128"/>
                    </a:moveTo>
                    <a:lnTo>
                      <a:pt x="6640" y="4671"/>
                    </a:lnTo>
                    <a:lnTo>
                      <a:pt x="83" y="8457"/>
                    </a:lnTo>
                    <a:lnTo>
                      <a:pt x="83" y="3972"/>
                    </a:lnTo>
                    <a:lnTo>
                      <a:pt x="6640" y="128"/>
                    </a:lnTo>
                    <a:close/>
                    <a:moveTo>
                      <a:pt x="6722" y="1"/>
                    </a:moveTo>
                    <a:lnTo>
                      <a:pt x="13" y="3914"/>
                    </a:lnTo>
                    <a:lnTo>
                      <a:pt x="1" y="3926"/>
                    </a:lnTo>
                    <a:lnTo>
                      <a:pt x="1" y="8597"/>
                    </a:lnTo>
                    <a:lnTo>
                      <a:pt x="6722" y="4718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8744327" y="500359"/>
                <a:ext cx="360647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45" extrusionOk="0">
                    <a:moveTo>
                      <a:pt x="1" y="1"/>
                    </a:moveTo>
                    <a:lnTo>
                      <a:pt x="1" y="4624"/>
                    </a:lnTo>
                    <a:lnTo>
                      <a:pt x="6651" y="8445"/>
                    </a:lnTo>
                    <a:lnTo>
                      <a:pt x="6686" y="38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8742439" y="496584"/>
                <a:ext cx="365069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85" extrusionOk="0">
                    <a:moveTo>
                      <a:pt x="82" y="128"/>
                    </a:moveTo>
                    <a:lnTo>
                      <a:pt x="6686" y="3949"/>
                    </a:lnTo>
                    <a:lnTo>
                      <a:pt x="6652" y="8445"/>
                    </a:lnTo>
                    <a:lnTo>
                      <a:pt x="82" y="4671"/>
                    </a:lnTo>
                    <a:lnTo>
                      <a:pt x="82" y="128"/>
                    </a:lnTo>
                    <a:close/>
                    <a:moveTo>
                      <a:pt x="0" y="1"/>
                    </a:moveTo>
                    <a:lnTo>
                      <a:pt x="0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" name="Google Shape;541;p11"/>
            <p:cNvGrpSpPr/>
            <p:nvPr/>
          </p:nvGrpSpPr>
          <p:grpSpPr>
            <a:xfrm>
              <a:off x="8342178" y="3539709"/>
              <a:ext cx="725614" cy="772109"/>
              <a:chOff x="9246878" y="496584"/>
              <a:chExt cx="725614" cy="772109"/>
            </a:xfrm>
          </p:grpSpPr>
          <p:sp>
            <p:nvSpPr>
              <p:cNvPr id="542" name="Google Shape;542;p11"/>
              <p:cNvSpPr/>
              <p:nvPr/>
            </p:nvSpPr>
            <p:spPr>
              <a:xfrm>
                <a:off x="9251247" y="749748"/>
                <a:ext cx="716871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5" extrusionOk="0">
                    <a:moveTo>
                      <a:pt x="6652" y="0"/>
                    </a:moveTo>
                    <a:lnTo>
                      <a:pt x="1" y="3833"/>
                    </a:lnTo>
                    <a:lnTo>
                      <a:pt x="6664" y="7665"/>
                    </a:lnTo>
                    <a:lnTo>
                      <a:pt x="13292" y="3821"/>
                    </a:lnTo>
                    <a:lnTo>
                      <a:pt x="6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9246878" y="747213"/>
                <a:ext cx="725608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4" y="3880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1" y="3880"/>
                    </a:lnTo>
                    <a:lnTo>
                      <a:pt x="6721" y="7747"/>
                    </a:lnTo>
                    <a:lnTo>
                      <a:pt x="6745" y="7758"/>
                    </a:lnTo>
                    <a:lnTo>
                      <a:pt x="13396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9520159" y="852760"/>
                <a:ext cx="89905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6722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22"/>
                    </a:lnTo>
                    <a:lnTo>
                      <a:pt x="1666" y="5755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9518271" y="848985"/>
                <a:ext cx="93627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62" extrusionOk="0">
                    <a:moveTo>
                      <a:pt x="1655" y="141"/>
                    </a:moveTo>
                    <a:lnTo>
                      <a:pt x="1655" y="5801"/>
                    </a:lnTo>
                    <a:lnTo>
                      <a:pt x="82" y="6722"/>
                    </a:lnTo>
                    <a:lnTo>
                      <a:pt x="82" y="1049"/>
                    </a:lnTo>
                    <a:lnTo>
                      <a:pt x="1655" y="141"/>
                    </a:lnTo>
                    <a:close/>
                    <a:moveTo>
                      <a:pt x="1736" y="1"/>
                    </a:moveTo>
                    <a:lnTo>
                      <a:pt x="1" y="1015"/>
                    </a:lnTo>
                    <a:lnTo>
                      <a:pt x="1" y="6862"/>
                    </a:lnTo>
                    <a:lnTo>
                      <a:pt x="1713" y="5860"/>
                    </a:lnTo>
                    <a:lnTo>
                      <a:pt x="1736" y="5848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9610012" y="852760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0" y="1"/>
                    </a:moveTo>
                    <a:lnTo>
                      <a:pt x="0" y="5755"/>
                    </a:lnTo>
                    <a:lnTo>
                      <a:pt x="1654" y="6722"/>
                    </a:lnTo>
                    <a:lnTo>
                      <a:pt x="1654" y="9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9607477" y="848985"/>
                <a:ext cx="93627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62" extrusionOk="0">
                    <a:moveTo>
                      <a:pt x="82" y="141"/>
                    </a:moveTo>
                    <a:lnTo>
                      <a:pt x="1666" y="1049"/>
                    </a:lnTo>
                    <a:lnTo>
                      <a:pt x="1666" y="6722"/>
                    </a:lnTo>
                    <a:lnTo>
                      <a:pt x="82" y="580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5848"/>
                    </a:lnTo>
                    <a:lnTo>
                      <a:pt x="1736" y="6862"/>
                    </a:lnTo>
                    <a:lnTo>
                      <a:pt x="1736" y="10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9520159" y="1163093"/>
                <a:ext cx="179110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911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11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9515790" y="1160612"/>
                <a:ext cx="187847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2004" extrusionOk="0">
                    <a:moveTo>
                      <a:pt x="1747" y="93"/>
                    </a:moveTo>
                    <a:lnTo>
                      <a:pt x="3319" y="1014"/>
                    </a:lnTo>
                    <a:lnTo>
                      <a:pt x="1735" y="1910"/>
                    </a:lnTo>
                    <a:lnTo>
                      <a:pt x="163" y="1014"/>
                    </a:lnTo>
                    <a:lnTo>
                      <a:pt x="1747" y="93"/>
                    </a:lnTo>
                    <a:close/>
                    <a:moveTo>
                      <a:pt x="1747" y="0"/>
                    </a:moveTo>
                    <a:lnTo>
                      <a:pt x="0" y="1014"/>
                    </a:lnTo>
                    <a:lnTo>
                      <a:pt x="1735" y="2004"/>
                    </a:lnTo>
                    <a:lnTo>
                      <a:pt x="3482" y="1014"/>
                    </a:lnTo>
                    <a:lnTo>
                      <a:pt x="1759" y="12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9251247" y="500359"/>
                <a:ext cx="358813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8458" extrusionOk="0">
                    <a:moveTo>
                      <a:pt x="6652" y="1"/>
                    </a:moveTo>
                    <a:lnTo>
                      <a:pt x="1" y="3879"/>
                    </a:lnTo>
                    <a:lnTo>
                      <a:pt x="1" y="8457"/>
                    </a:lnTo>
                    <a:lnTo>
                      <a:pt x="6652" y="4624"/>
                    </a:lnTo>
                    <a:lnTo>
                      <a:pt x="6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9249413" y="496584"/>
                <a:ext cx="362480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8597" extrusionOk="0">
                    <a:moveTo>
                      <a:pt x="6640" y="128"/>
                    </a:moveTo>
                    <a:lnTo>
                      <a:pt x="6640" y="4671"/>
                    </a:lnTo>
                    <a:lnTo>
                      <a:pt x="82" y="8457"/>
                    </a:lnTo>
                    <a:lnTo>
                      <a:pt x="82" y="3972"/>
                    </a:lnTo>
                    <a:lnTo>
                      <a:pt x="6640" y="128"/>
                    </a:lnTo>
                    <a:close/>
                    <a:moveTo>
                      <a:pt x="6721" y="1"/>
                    </a:moveTo>
                    <a:lnTo>
                      <a:pt x="12" y="3914"/>
                    </a:lnTo>
                    <a:lnTo>
                      <a:pt x="0" y="3926"/>
                    </a:lnTo>
                    <a:lnTo>
                      <a:pt x="0" y="8597"/>
                    </a:lnTo>
                    <a:lnTo>
                      <a:pt x="6721" y="4718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9610012" y="500359"/>
                <a:ext cx="359999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8445" extrusionOk="0">
                    <a:moveTo>
                      <a:pt x="0" y="1"/>
                    </a:moveTo>
                    <a:lnTo>
                      <a:pt x="0" y="4624"/>
                    </a:lnTo>
                    <a:lnTo>
                      <a:pt x="6640" y="8445"/>
                    </a:lnTo>
                    <a:lnTo>
                      <a:pt x="6674" y="38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9607477" y="496584"/>
                <a:ext cx="365015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85" extrusionOk="0">
                    <a:moveTo>
                      <a:pt x="82" y="128"/>
                    </a:moveTo>
                    <a:lnTo>
                      <a:pt x="6687" y="3949"/>
                    </a:lnTo>
                    <a:lnTo>
                      <a:pt x="6651" y="8445"/>
                    </a:lnTo>
                    <a:lnTo>
                      <a:pt x="82" y="4671"/>
                    </a:lnTo>
                    <a:lnTo>
                      <a:pt x="82" y="128"/>
                    </a:lnTo>
                    <a:close/>
                    <a:moveTo>
                      <a:pt x="1" y="1"/>
                    </a:moveTo>
                    <a:lnTo>
                      <a:pt x="1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13"/>
          <p:cNvSpPr txBox="1">
            <a:spLocks noGrp="1"/>
          </p:cNvSpPr>
          <p:nvPr>
            <p:ph type="subTitle" idx="1"/>
          </p:nvPr>
        </p:nvSpPr>
        <p:spPr>
          <a:xfrm>
            <a:off x="720000" y="2209193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2"/>
          </p:nvPr>
        </p:nvSpPr>
        <p:spPr>
          <a:xfrm>
            <a:off x="3318692" y="2209193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4"/>
          </p:nvPr>
        </p:nvSpPr>
        <p:spPr>
          <a:xfrm>
            <a:off x="3318692" y="4031300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5"/>
          </p:nvPr>
        </p:nvSpPr>
        <p:spPr>
          <a:xfrm>
            <a:off x="5917366" y="2209193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6"/>
          </p:nvPr>
        </p:nvSpPr>
        <p:spPr>
          <a:xfrm>
            <a:off x="5917366" y="4031300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32025"/>
            <a:ext cx="2219700" cy="44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53550"/>
            <a:ext cx="2219700" cy="44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9" hasCustomPrompt="1"/>
          </p:nvPr>
        </p:nvSpPr>
        <p:spPr>
          <a:xfrm>
            <a:off x="3318692" y="1332025"/>
            <a:ext cx="2219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13" hasCustomPrompt="1"/>
          </p:nvPr>
        </p:nvSpPr>
        <p:spPr>
          <a:xfrm>
            <a:off x="3318692" y="3153550"/>
            <a:ext cx="2219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title" idx="14" hasCustomPrompt="1"/>
          </p:nvPr>
        </p:nvSpPr>
        <p:spPr>
          <a:xfrm>
            <a:off x="5917366" y="1332025"/>
            <a:ext cx="2219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15" hasCustomPrompt="1"/>
          </p:nvPr>
        </p:nvSpPr>
        <p:spPr>
          <a:xfrm>
            <a:off x="5917366" y="3153550"/>
            <a:ext cx="2219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6"/>
          </p:nvPr>
        </p:nvSpPr>
        <p:spPr>
          <a:xfrm>
            <a:off x="720000" y="1877312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7"/>
          </p:nvPr>
        </p:nvSpPr>
        <p:spPr>
          <a:xfrm>
            <a:off x="3318692" y="1877312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8"/>
          </p:nvPr>
        </p:nvSpPr>
        <p:spPr>
          <a:xfrm>
            <a:off x="5917366" y="1877312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9"/>
          </p:nvPr>
        </p:nvSpPr>
        <p:spPr>
          <a:xfrm>
            <a:off x="720000" y="3698900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20"/>
          </p:nvPr>
        </p:nvSpPr>
        <p:spPr>
          <a:xfrm>
            <a:off x="3318692" y="3698900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1"/>
          </p:nvPr>
        </p:nvSpPr>
        <p:spPr>
          <a:xfrm>
            <a:off x="5917366" y="3698900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75" name="Google Shape;575;p13"/>
          <p:cNvGrpSpPr/>
          <p:nvPr/>
        </p:nvGrpSpPr>
        <p:grpSpPr>
          <a:xfrm>
            <a:off x="7940233" y="-304797"/>
            <a:ext cx="1668093" cy="3540804"/>
            <a:chOff x="7940233" y="-304797"/>
            <a:chExt cx="1668093" cy="3540804"/>
          </a:xfrm>
        </p:grpSpPr>
        <p:grpSp>
          <p:nvGrpSpPr>
            <p:cNvPr id="576" name="Google Shape;576;p13"/>
            <p:cNvGrpSpPr/>
            <p:nvPr/>
          </p:nvGrpSpPr>
          <p:grpSpPr>
            <a:xfrm>
              <a:off x="8810934" y="1099020"/>
              <a:ext cx="724967" cy="772756"/>
              <a:chOff x="8810934" y="1099020"/>
              <a:chExt cx="724967" cy="772756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8814710" y="1352831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8810934" y="1350296"/>
                <a:ext cx="724961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7759" extrusionOk="0">
                    <a:moveTo>
                      <a:pt x="6721" y="94"/>
                    </a:moveTo>
                    <a:lnTo>
                      <a:pt x="13279" y="3868"/>
                    </a:lnTo>
                    <a:lnTo>
                      <a:pt x="6733" y="7665"/>
                    </a:lnTo>
                    <a:lnTo>
                      <a:pt x="151" y="3880"/>
                    </a:lnTo>
                    <a:lnTo>
                      <a:pt x="6721" y="94"/>
                    </a:lnTo>
                    <a:close/>
                    <a:moveTo>
                      <a:pt x="6721" y="1"/>
                    </a:moveTo>
                    <a:lnTo>
                      <a:pt x="0" y="3880"/>
                    </a:lnTo>
                    <a:lnTo>
                      <a:pt x="6709" y="7747"/>
                    </a:lnTo>
                    <a:lnTo>
                      <a:pt x="6733" y="7758"/>
                    </a:lnTo>
                    <a:lnTo>
                      <a:pt x="13383" y="3903"/>
                    </a:lnTo>
                    <a:lnTo>
                      <a:pt x="13442" y="3868"/>
                    </a:lnTo>
                    <a:lnTo>
                      <a:pt x="6733" y="13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9083568" y="1455844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22"/>
                    </a:lnTo>
                    <a:lnTo>
                      <a:pt x="1666" y="5755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9081626" y="1452069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5" y="141"/>
                    </a:moveTo>
                    <a:lnTo>
                      <a:pt x="1655" y="5801"/>
                    </a:lnTo>
                    <a:lnTo>
                      <a:pt x="83" y="6722"/>
                    </a:lnTo>
                    <a:lnTo>
                      <a:pt x="83" y="1049"/>
                    </a:lnTo>
                    <a:lnTo>
                      <a:pt x="1655" y="141"/>
                    </a:lnTo>
                    <a:close/>
                    <a:moveTo>
                      <a:pt x="1737" y="1"/>
                    </a:moveTo>
                    <a:lnTo>
                      <a:pt x="1" y="1003"/>
                    </a:lnTo>
                    <a:lnTo>
                      <a:pt x="1" y="6862"/>
                    </a:lnTo>
                    <a:lnTo>
                      <a:pt x="1714" y="5860"/>
                    </a:lnTo>
                    <a:lnTo>
                      <a:pt x="1737" y="5848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9173367" y="1455844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55" y="6722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9170832" y="1452069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3" y="141"/>
                    </a:moveTo>
                    <a:lnTo>
                      <a:pt x="1667" y="1049"/>
                    </a:lnTo>
                    <a:lnTo>
                      <a:pt x="1667" y="6722"/>
                    </a:lnTo>
                    <a:lnTo>
                      <a:pt x="83" y="5801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5848"/>
                    </a:lnTo>
                    <a:lnTo>
                      <a:pt x="1737" y="6862"/>
                    </a:lnTo>
                    <a:lnTo>
                      <a:pt x="1737" y="10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9083568" y="1766177"/>
                <a:ext cx="179056" cy="103119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2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11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9079793" y="1763696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3"/>
                    </a:moveTo>
                    <a:lnTo>
                      <a:pt x="3309" y="1014"/>
                    </a:lnTo>
                    <a:lnTo>
                      <a:pt x="1724" y="1910"/>
                    </a:lnTo>
                    <a:lnTo>
                      <a:pt x="151" y="1014"/>
                    </a:lnTo>
                    <a:lnTo>
                      <a:pt x="1736" y="93"/>
                    </a:lnTo>
                    <a:close/>
                    <a:moveTo>
                      <a:pt x="1736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72" y="1014"/>
                    </a:lnTo>
                    <a:lnTo>
                      <a:pt x="1748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8814710" y="1102796"/>
                <a:ext cx="358705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70" extrusionOk="0">
                    <a:moveTo>
                      <a:pt x="6651" y="1"/>
                    </a:moveTo>
                    <a:lnTo>
                      <a:pt x="0" y="3891"/>
                    </a:lnTo>
                    <a:lnTo>
                      <a:pt x="0" y="8469"/>
                    </a:lnTo>
                    <a:lnTo>
                      <a:pt x="6651" y="4636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8812768" y="1099020"/>
                <a:ext cx="362534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22" h="8609" extrusionOk="0">
                    <a:moveTo>
                      <a:pt x="6640" y="140"/>
                    </a:moveTo>
                    <a:lnTo>
                      <a:pt x="6640" y="4683"/>
                    </a:lnTo>
                    <a:lnTo>
                      <a:pt x="83" y="8469"/>
                    </a:lnTo>
                    <a:lnTo>
                      <a:pt x="83" y="3984"/>
                    </a:lnTo>
                    <a:lnTo>
                      <a:pt x="6640" y="140"/>
                    </a:lnTo>
                    <a:close/>
                    <a:moveTo>
                      <a:pt x="6722" y="1"/>
                    </a:moveTo>
                    <a:lnTo>
                      <a:pt x="24" y="3926"/>
                    </a:lnTo>
                    <a:lnTo>
                      <a:pt x="1" y="3938"/>
                    </a:lnTo>
                    <a:lnTo>
                      <a:pt x="1" y="8609"/>
                    </a:lnTo>
                    <a:lnTo>
                      <a:pt x="6722" y="473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9173367" y="1102796"/>
                <a:ext cx="360647" cy="456107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7" extrusionOk="0">
                    <a:moveTo>
                      <a:pt x="1" y="1"/>
                    </a:moveTo>
                    <a:lnTo>
                      <a:pt x="1" y="4636"/>
                    </a:lnTo>
                    <a:lnTo>
                      <a:pt x="6640" y="8457"/>
                    </a:lnTo>
                    <a:lnTo>
                      <a:pt x="6686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9170832" y="1099020"/>
                <a:ext cx="365069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97" extrusionOk="0">
                    <a:moveTo>
                      <a:pt x="83" y="140"/>
                    </a:moveTo>
                    <a:lnTo>
                      <a:pt x="6687" y="3961"/>
                    </a:lnTo>
                    <a:lnTo>
                      <a:pt x="6652" y="8457"/>
                    </a:lnTo>
                    <a:lnTo>
                      <a:pt x="83" y="468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4" y="8562"/>
                    </a:lnTo>
                    <a:lnTo>
                      <a:pt x="6722" y="8597"/>
                    </a:lnTo>
                    <a:lnTo>
                      <a:pt x="6769" y="3938"/>
                    </a:lnTo>
                    <a:lnTo>
                      <a:pt x="6769" y="39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13"/>
            <p:cNvGrpSpPr/>
            <p:nvPr/>
          </p:nvGrpSpPr>
          <p:grpSpPr>
            <a:xfrm>
              <a:off x="8381840" y="1778951"/>
              <a:ext cx="725668" cy="772109"/>
              <a:chOff x="8381840" y="1702751"/>
              <a:chExt cx="725668" cy="772109"/>
            </a:xfrm>
          </p:grpSpPr>
          <p:sp>
            <p:nvSpPr>
              <p:cNvPr id="590" name="Google Shape;590;p13"/>
              <p:cNvSpPr/>
              <p:nvPr/>
            </p:nvSpPr>
            <p:spPr>
              <a:xfrm>
                <a:off x="8386263" y="1955915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44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8381840" y="1953380"/>
                <a:ext cx="725662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3" y="3891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0" y="3891"/>
                    </a:lnTo>
                    <a:lnTo>
                      <a:pt x="6722" y="7747"/>
                    </a:lnTo>
                    <a:lnTo>
                      <a:pt x="6745" y="7758"/>
                    </a:lnTo>
                    <a:lnTo>
                      <a:pt x="13395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8655121" y="2059575"/>
                <a:ext cx="89852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11" extrusionOk="0">
                    <a:moveTo>
                      <a:pt x="1666" y="1"/>
                    </a:moveTo>
                    <a:lnTo>
                      <a:pt x="1" y="956"/>
                    </a:lnTo>
                    <a:lnTo>
                      <a:pt x="1" y="6710"/>
                    </a:lnTo>
                    <a:lnTo>
                      <a:pt x="1666" y="5743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8653233" y="2055800"/>
                <a:ext cx="93681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50" extrusionOk="0">
                    <a:moveTo>
                      <a:pt x="1654" y="129"/>
                    </a:moveTo>
                    <a:lnTo>
                      <a:pt x="1654" y="5789"/>
                    </a:lnTo>
                    <a:lnTo>
                      <a:pt x="82" y="6710"/>
                    </a:lnTo>
                    <a:lnTo>
                      <a:pt x="82" y="1049"/>
                    </a:lnTo>
                    <a:lnTo>
                      <a:pt x="1654" y="129"/>
                    </a:lnTo>
                    <a:close/>
                    <a:moveTo>
                      <a:pt x="1736" y="1"/>
                    </a:moveTo>
                    <a:lnTo>
                      <a:pt x="0" y="1003"/>
                    </a:lnTo>
                    <a:lnTo>
                      <a:pt x="0" y="6850"/>
                    </a:lnTo>
                    <a:lnTo>
                      <a:pt x="1713" y="5848"/>
                    </a:lnTo>
                    <a:lnTo>
                      <a:pt x="1736" y="5836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8744920" y="2059575"/>
                <a:ext cx="89258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1" extrusionOk="0">
                    <a:moveTo>
                      <a:pt x="1" y="1"/>
                    </a:moveTo>
                    <a:lnTo>
                      <a:pt x="1" y="5743"/>
                    </a:lnTo>
                    <a:lnTo>
                      <a:pt x="1655" y="6710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8742439" y="2055800"/>
                <a:ext cx="93681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50" extrusionOk="0">
                    <a:moveTo>
                      <a:pt x="82" y="129"/>
                    </a:moveTo>
                    <a:lnTo>
                      <a:pt x="1654" y="1049"/>
                    </a:lnTo>
                    <a:lnTo>
                      <a:pt x="1654" y="6710"/>
                    </a:lnTo>
                    <a:lnTo>
                      <a:pt x="82" y="5789"/>
                    </a:lnTo>
                    <a:lnTo>
                      <a:pt x="82" y="129"/>
                    </a:lnTo>
                    <a:close/>
                    <a:moveTo>
                      <a:pt x="0" y="1"/>
                    </a:moveTo>
                    <a:lnTo>
                      <a:pt x="0" y="5836"/>
                    </a:lnTo>
                    <a:lnTo>
                      <a:pt x="1736" y="6850"/>
                    </a:lnTo>
                    <a:lnTo>
                      <a:pt x="1736" y="10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655121" y="2369261"/>
                <a:ext cx="179056" cy="10376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24" extrusionOk="0">
                    <a:moveTo>
                      <a:pt x="1666" y="1"/>
                    </a:moveTo>
                    <a:lnTo>
                      <a:pt x="1" y="968"/>
                    </a:lnTo>
                    <a:lnTo>
                      <a:pt x="1642" y="1923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650698" y="2366780"/>
                <a:ext cx="187901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2004" extrusionOk="0">
                    <a:moveTo>
                      <a:pt x="1748" y="93"/>
                    </a:moveTo>
                    <a:lnTo>
                      <a:pt x="3321" y="1014"/>
                    </a:lnTo>
                    <a:lnTo>
                      <a:pt x="1724" y="1923"/>
                    </a:lnTo>
                    <a:lnTo>
                      <a:pt x="164" y="1014"/>
                    </a:lnTo>
                    <a:lnTo>
                      <a:pt x="1748" y="93"/>
                    </a:lnTo>
                    <a:close/>
                    <a:moveTo>
                      <a:pt x="1748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84" y="1014"/>
                    </a:lnTo>
                    <a:lnTo>
                      <a:pt x="1760" y="12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8386263" y="1706527"/>
                <a:ext cx="358705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69" extrusionOk="0">
                    <a:moveTo>
                      <a:pt x="6651" y="1"/>
                    </a:moveTo>
                    <a:lnTo>
                      <a:pt x="0" y="3879"/>
                    </a:lnTo>
                    <a:lnTo>
                      <a:pt x="0" y="8468"/>
                    </a:lnTo>
                    <a:lnTo>
                      <a:pt x="6651" y="462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8384321" y="1702751"/>
                <a:ext cx="362588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8597" extrusionOk="0">
                    <a:moveTo>
                      <a:pt x="6640" y="141"/>
                    </a:moveTo>
                    <a:lnTo>
                      <a:pt x="6640" y="4671"/>
                    </a:lnTo>
                    <a:lnTo>
                      <a:pt x="83" y="8468"/>
                    </a:lnTo>
                    <a:lnTo>
                      <a:pt x="83" y="3972"/>
                    </a:lnTo>
                    <a:lnTo>
                      <a:pt x="6640" y="141"/>
                    </a:lnTo>
                    <a:close/>
                    <a:moveTo>
                      <a:pt x="6722" y="1"/>
                    </a:moveTo>
                    <a:lnTo>
                      <a:pt x="13" y="3914"/>
                    </a:lnTo>
                    <a:lnTo>
                      <a:pt x="1" y="3926"/>
                    </a:lnTo>
                    <a:lnTo>
                      <a:pt x="1" y="8597"/>
                    </a:lnTo>
                    <a:lnTo>
                      <a:pt x="6722" y="4718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8744920" y="1706527"/>
                <a:ext cx="360053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8445" extrusionOk="0">
                    <a:moveTo>
                      <a:pt x="1" y="1"/>
                    </a:moveTo>
                    <a:lnTo>
                      <a:pt x="1" y="4624"/>
                    </a:lnTo>
                    <a:lnTo>
                      <a:pt x="6640" y="8445"/>
                    </a:lnTo>
                    <a:lnTo>
                      <a:pt x="6675" y="38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8742439" y="1702751"/>
                <a:ext cx="365069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85" extrusionOk="0">
                    <a:moveTo>
                      <a:pt x="82" y="141"/>
                    </a:moveTo>
                    <a:lnTo>
                      <a:pt x="6686" y="3949"/>
                    </a:lnTo>
                    <a:lnTo>
                      <a:pt x="6652" y="8445"/>
                    </a:lnTo>
                    <a:lnTo>
                      <a:pt x="82" y="467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13"/>
            <p:cNvGrpSpPr/>
            <p:nvPr/>
          </p:nvGrpSpPr>
          <p:grpSpPr>
            <a:xfrm>
              <a:off x="8808400" y="2463251"/>
              <a:ext cx="725614" cy="772756"/>
              <a:chOff x="8808400" y="2310851"/>
              <a:chExt cx="725614" cy="772756"/>
            </a:xfrm>
          </p:grpSpPr>
          <p:sp>
            <p:nvSpPr>
              <p:cNvPr id="603" name="Google Shape;603;p13"/>
              <p:cNvSpPr/>
              <p:nvPr/>
            </p:nvSpPr>
            <p:spPr>
              <a:xfrm>
                <a:off x="8812768" y="2564661"/>
                <a:ext cx="716871" cy="413447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6" extrusionOk="0">
                    <a:moveTo>
                      <a:pt x="6640" y="1"/>
                    </a:moveTo>
                    <a:lnTo>
                      <a:pt x="1" y="3832"/>
                    </a:lnTo>
                    <a:lnTo>
                      <a:pt x="6652" y="7665"/>
                    </a:lnTo>
                    <a:lnTo>
                      <a:pt x="13291" y="3821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8808400" y="2562180"/>
                <a:ext cx="725015" cy="418408"/>
              </a:xfrm>
              <a:custGeom>
                <a:avLst/>
                <a:gdLst/>
                <a:ahLst/>
                <a:cxnLst/>
                <a:rect l="l" t="t" r="r" b="b"/>
                <a:pathLst>
                  <a:path w="13443" h="7758" extrusionOk="0">
                    <a:moveTo>
                      <a:pt x="6721" y="93"/>
                    </a:moveTo>
                    <a:lnTo>
                      <a:pt x="13290" y="3867"/>
                    </a:lnTo>
                    <a:lnTo>
                      <a:pt x="6733" y="7664"/>
                    </a:lnTo>
                    <a:lnTo>
                      <a:pt x="164" y="3878"/>
                    </a:lnTo>
                    <a:lnTo>
                      <a:pt x="6721" y="93"/>
                    </a:lnTo>
                    <a:close/>
                    <a:moveTo>
                      <a:pt x="6721" y="0"/>
                    </a:moveTo>
                    <a:lnTo>
                      <a:pt x="1" y="3878"/>
                    </a:lnTo>
                    <a:lnTo>
                      <a:pt x="6721" y="7746"/>
                    </a:lnTo>
                    <a:lnTo>
                      <a:pt x="6733" y="7758"/>
                    </a:lnTo>
                    <a:lnTo>
                      <a:pt x="13384" y="3902"/>
                    </a:lnTo>
                    <a:lnTo>
                      <a:pt x="13442" y="3867"/>
                    </a:lnTo>
                    <a:lnTo>
                      <a:pt x="6744" y="11"/>
                    </a:lnTo>
                    <a:lnTo>
                      <a:pt x="67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9081626" y="2667728"/>
                <a:ext cx="89258" cy="36248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1" extrusionOk="0">
                    <a:moveTo>
                      <a:pt x="1655" y="0"/>
                    </a:moveTo>
                    <a:lnTo>
                      <a:pt x="1" y="955"/>
                    </a:lnTo>
                    <a:lnTo>
                      <a:pt x="1" y="6720"/>
                    </a:lnTo>
                    <a:lnTo>
                      <a:pt x="1655" y="5754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9079793" y="2663953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5" y="140"/>
                    </a:moveTo>
                    <a:lnTo>
                      <a:pt x="1655" y="5801"/>
                    </a:lnTo>
                    <a:lnTo>
                      <a:pt x="70" y="6721"/>
                    </a:lnTo>
                    <a:lnTo>
                      <a:pt x="70" y="1048"/>
                    </a:lnTo>
                    <a:lnTo>
                      <a:pt x="1655" y="140"/>
                    </a:lnTo>
                    <a:close/>
                    <a:moveTo>
                      <a:pt x="1736" y="0"/>
                    </a:moveTo>
                    <a:lnTo>
                      <a:pt x="1" y="1002"/>
                    </a:lnTo>
                    <a:lnTo>
                      <a:pt x="1" y="6849"/>
                    </a:lnTo>
                    <a:lnTo>
                      <a:pt x="1712" y="5859"/>
                    </a:lnTo>
                    <a:lnTo>
                      <a:pt x="1736" y="5847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9170832" y="2667728"/>
                <a:ext cx="89959" cy="36248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21" extrusionOk="0">
                    <a:moveTo>
                      <a:pt x="1" y="0"/>
                    </a:moveTo>
                    <a:lnTo>
                      <a:pt x="1" y="5754"/>
                    </a:lnTo>
                    <a:lnTo>
                      <a:pt x="1667" y="6720"/>
                    </a:lnTo>
                    <a:lnTo>
                      <a:pt x="1667" y="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9168998" y="2663953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2" y="140"/>
                    </a:moveTo>
                    <a:lnTo>
                      <a:pt x="1655" y="1048"/>
                    </a:lnTo>
                    <a:lnTo>
                      <a:pt x="1655" y="6721"/>
                    </a:lnTo>
                    <a:lnTo>
                      <a:pt x="82" y="5801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5847"/>
                    </a:lnTo>
                    <a:lnTo>
                      <a:pt x="1736" y="6849"/>
                    </a:lnTo>
                    <a:lnTo>
                      <a:pt x="1736" y="10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9081626" y="2978061"/>
                <a:ext cx="179164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911" extrusionOk="0">
                    <a:moveTo>
                      <a:pt x="1655" y="0"/>
                    </a:moveTo>
                    <a:lnTo>
                      <a:pt x="1" y="966"/>
                    </a:lnTo>
                    <a:lnTo>
                      <a:pt x="1644" y="1910"/>
                    </a:lnTo>
                    <a:lnTo>
                      <a:pt x="3321" y="966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9077258" y="2975526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4"/>
                    </a:moveTo>
                    <a:lnTo>
                      <a:pt x="3320" y="1013"/>
                    </a:lnTo>
                    <a:lnTo>
                      <a:pt x="1725" y="1911"/>
                    </a:lnTo>
                    <a:lnTo>
                      <a:pt x="164" y="1013"/>
                    </a:lnTo>
                    <a:lnTo>
                      <a:pt x="1736" y="94"/>
                    </a:lnTo>
                    <a:close/>
                    <a:moveTo>
                      <a:pt x="1736" y="0"/>
                    </a:moveTo>
                    <a:lnTo>
                      <a:pt x="1" y="1013"/>
                    </a:lnTo>
                    <a:lnTo>
                      <a:pt x="1725" y="2004"/>
                    </a:lnTo>
                    <a:lnTo>
                      <a:pt x="3472" y="1013"/>
                    </a:lnTo>
                    <a:lnTo>
                      <a:pt x="1759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8812768" y="2314626"/>
                <a:ext cx="358112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69" extrusionOk="0">
                    <a:moveTo>
                      <a:pt x="6640" y="1"/>
                    </a:moveTo>
                    <a:lnTo>
                      <a:pt x="1" y="3891"/>
                    </a:lnTo>
                    <a:lnTo>
                      <a:pt x="1" y="8468"/>
                    </a:lnTo>
                    <a:lnTo>
                      <a:pt x="6640" y="4637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8810287" y="2310851"/>
                <a:ext cx="363128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8609" extrusionOk="0">
                    <a:moveTo>
                      <a:pt x="6652" y="141"/>
                    </a:moveTo>
                    <a:lnTo>
                      <a:pt x="6652" y="4683"/>
                    </a:lnTo>
                    <a:lnTo>
                      <a:pt x="82" y="8469"/>
                    </a:lnTo>
                    <a:lnTo>
                      <a:pt x="82" y="3972"/>
                    </a:lnTo>
                    <a:lnTo>
                      <a:pt x="6652" y="141"/>
                    </a:lnTo>
                    <a:close/>
                    <a:moveTo>
                      <a:pt x="6733" y="1"/>
                    </a:moveTo>
                    <a:lnTo>
                      <a:pt x="23" y="3926"/>
                    </a:lnTo>
                    <a:lnTo>
                      <a:pt x="0" y="3938"/>
                    </a:lnTo>
                    <a:lnTo>
                      <a:pt x="0" y="8608"/>
                    </a:lnTo>
                    <a:lnTo>
                      <a:pt x="6733" y="4730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9170832" y="2314626"/>
                <a:ext cx="360647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8" extrusionOk="0">
                    <a:moveTo>
                      <a:pt x="1" y="1"/>
                    </a:moveTo>
                    <a:lnTo>
                      <a:pt x="1" y="4637"/>
                    </a:lnTo>
                    <a:lnTo>
                      <a:pt x="6652" y="8457"/>
                    </a:lnTo>
                    <a:lnTo>
                      <a:pt x="6687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9168998" y="2310851"/>
                <a:ext cx="365015" cy="463712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98" extrusionOk="0">
                    <a:moveTo>
                      <a:pt x="82" y="141"/>
                    </a:moveTo>
                    <a:lnTo>
                      <a:pt x="6686" y="3961"/>
                    </a:lnTo>
                    <a:lnTo>
                      <a:pt x="6640" y="8457"/>
                    </a:lnTo>
                    <a:lnTo>
                      <a:pt x="82" y="4683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3" y="8562"/>
                    </a:lnTo>
                    <a:lnTo>
                      <a:pt x="6721" y="8597"/>
                    </a:lnTo>
                    <a:lnTo>
                      <a:pt x="6756" y="3938"/>
                    </a:lnTo>
                    <a:lnTo>
                      <a:pt x="6767" y="39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>
              <a:off x="8883359" y="-304797"/>
              <a:ext cx="724967" cy="772756"/>
              <a:chOff x="8807159" y="-152397"/>
              <a:chExt cx="724967" cy="772756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8811528" y="101414"/>
                <a:ext cx="716871" cy="413447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6" extrusionOk="0">
                    <a:moveTo>
                      <a:pt x="6640" y="1"/>
                    </a:moveTo>
                    <a:lnTo>
                      <a:pt x="0" y="3833"/>
                    </a:lnTo>
                    <a:lnTo>
                      <a:pt x="6652" y="7665"/>
                    </a:lnTo>
                    <a:lnTo>
                      <a:pt x="13291" y="3821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8807159" y="98933"/>
                <a:ext cx="724961" cy="417815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7747" extrusionOk="0">
                    <a:moveTo>
                      <a:pt x="6721" y="82"/>
                    </a:moveTo>
                    <a:lnTo>
                      <a:pt x="13290" y="3867"/>
                    </a:lnTo>
                    <a:lnTo>
                      <a:pt x="6733" y="7664"/>
                    </a:lnTo>
                    <a:lnTo>
                      <a:pt x="163" y="3879"/>
                    </a:lnTo>
                    <a:lnTo>
                      <a:pt x="6721" y="82"/>
                    </a:lnTo>
                    <a:close/>
                    <a:moveTo>
                      <a:pt x="6721" y="0"/>
                    </a:moveTo>
                    <a:lnTo>
                      <a:pt x="0" y="3879"/>
                    </a:lnTo>
                    <a:lnTo>
                      <a:pt x="6721" y="7746"/>
                    </a:lnTo>
                    <a:lnTo>
                      <a:pt x="6733" y="7746"/>
                    </a:lnTo>
                    <a:lnTo>
                      <a:pt x="13383" y="3903"/>
                    </a:lnTo>
                    <a:lnTo>
                      <a:pt x="13442" y="3867"/>
                    </a:lnTo>
                    <a:lnTo>
                      <a:pt x="6744" y="12"/>
                    </a:lnTo>
                    <a:lnTo>
                      <a:pt x="67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9080386" y="204481"/>
                <a:ext cx="89258" cy="361887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0" extrusionOk="0">
                    <a:moveTo>
                      <a:pt x="1655" y="0"/>
                    </a:moveTo>
                    <a:lnTo>
                      <a:pt x="1" y="955"/>
                    </a:lnTo>
                    <a:lnTo>
                      <a:pt x="1" y="6709"/>
                    </a:lnTo>
                    <a:lnTo>
                      <a:pt x="1655" y="5754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9077905" y="200705"/>
                <a:ext cx="94274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6850" extrusionOk="0">
                    <a:moveTo>
                      <a:pt x="1666" y="140"/>
                    </a:moveTo>
                    <a:lnTo>
                      <a:pt x="1666" y="5801"/>
                    </a:lnTo>
                    <a:lnTo>
                      <a:pt x="82" y="6709"/>
                    </a:lnTo>
                    <a:lnTo>
                      <a:pt x="82" y="1048"/>
                    </a:lnTo>
                    <a:lnTo>
                      <a:pt x="1666" y="140"/>
                    </a:lnTo>
                    <a:close/>
                    <a:moveTo>
                      <a:pt x="1747" y="0"/>
                    </a:moveTo>
                    <a:lnTo>
                      <a:pt x="0" y="1002"/>
                    </a:lnTo>
                    <a:lnTo>
                      <a:pt x="0" y="6849"/>
                    </a:lnTo>
                    <a:lnTo>
                      <a:pt x="1724" y="5859"/>
                    </a:lnTo>
                    <a:lnTo>
                      <a:pt x="1747" y="5847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9169592" y="204481"/>
                <a:ext cx="89258" cy="361887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0" extrusionOk="0">
                    <a:moveTo>
                      <a:pt x="1" y="0"/>
                    </a:moveTo>
                    <a:lnTo>
                      <a:pt x="1" y="5754"/>
                    </a:lnTo>
                    <a:lnTo>
                      <a:pt x="1655" y="6709"/>
                    </a:lnTo>
                    <a:lnTo>
                      <a:pt x="1655" y="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9167758" y="200705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1" y="140"/>
                    </a:moveTo>
                    <a:lnTo>
                      <a:pt x="1654" y="1048"/>
                    </a:lnTo>
                    <a:lnTo>
                      <a:pt x="1654" y="6709"/>
                    </a:lnTo>
                    <a:lnTo>
                      <a:pt x="81" y="5801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5847"/>
                    </a:lnTo>
                    <a:lnTo>
                      <a:pt x="1735" y="6849"/>
                    </a:lnTo>
                    <a:lnTo>
                      <a:pt x="1735" y="10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9080386" y="514814"/>
                <a:ext cx="178463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911" extrusionOk="0">
                    <a:moveTo>
                      <a:pt x="1655" y="0"/>
                    </a:moveTo>
                    <a:lnTo>
                      <a:pt x="1" y="955"/>
                    </a:lnTo>
                    <a:lnTo>
                      <a:pt x="1644" y="1910"/>
                    </a:lnTo>
                    <a:lnTo>
                      <a:pt x="3309" y="955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9076017" y="512279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82"/>
                    </a:moveTo>
                    <a:lnTo>
                      <a:pt x="3320" y="1002"/>
                    </a:lnTo>
                    <a:lnTo>
                      <a:pt x="1725" y="1911"/>
                    </a:lnTo>
                    <a:lnTo>
                      <a:pt x="164" y="1002"/>
                    </a:lnTo>
                    <a:lnTo>
                      <a:pt x="1736" y="82"/>
                    </a:lnTo>
                    <a:close/>
                    <a:moveTo>
                      <a:pt x="1736" y="0"/>
                    </a:moveTo>
                    <a:lnTo>
                      <a:pt x="1" y="1002"/>
                    </a:lnTo>
                    <a:lnTo>
                      <a:pt x="1725" y="2004"/>
                    </a:lnTo>
                    <a:lnTo>
                      <a:pt x="3472" y="1002"/>
                    </a:lnTo>
                    <a:lnTo>
                      <a:pt x="1759" y="13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8811528" y="-148622"/>
                <a:ext cx="358112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70" extrusionOk="0">
                    <a:moveTo>
                      <a:pt x="6640" y="1"/>
                    </a:moveTo>
                    <a:lnTo>
                      <a:pt x="0" y="3880"/>
                    </a:lnTo>
                    <a:lnTo>
                      <a:pt x="0" y="8469"/>
                    </a:lnTo>
                    <a:lnTo>
                      <a:pt x="6640" y="4637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8808993" y="-152397"/>
                <a:ext cx="363181" cy="464359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8610" extrusionOk="0">
                    <a:moveTo>
                      <a:pt x="6652" y="141"/>
                    </a:moveTo>
                    <a:lnTo>
                      <a:pt x="6652" y="4683"/>
                    </a:lnTo>
                    <a:lnTo>
                      <a:pt x="83" y="8469"/>
                    </a:lnTo>
                    <a:lnTo>
                      <a:pt x="83" y="3973"/>
                    </a:lnTo>
                    <a:lnTo>
                      <a:pt x="6652" y="141"/>
                    </a:lnTo>
                    <a:close/>
                    <a:moveTo>
                      <a:pt x="6733" y="1"/>
                    </a:moveTo>
                    <a:lnTo>
                      <a:pt x="24" y="3915"/>
                    </a:lnTo>
                    <a:lnTo>
                      <a:pt x="1" y="3927"/>
                    </a:lnTo>
                    <a:lnTo>
                      <a:pt x="1" y="8609"/>
                    </a:lnTo>
                    <a:lnTo>
                      <a:pt x="6733" y="4719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9169592" y="-148622"/>
                <a:ext cx="360647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8" extrusionOk="0">
                    <a:moveTo>
                      <a:pt x="1" y="1"/>
                    </a:moveTo>
                    <a:lnTo>
                      <a:pt x="1" y="4637"/>
                    </a:lnTo>
                    <a:lnTo>
                      <a:pt x="6652" y="8457"/>
                    </a:lnTo>
                    <a:lnTo>
                      <a:pt x="6687" y="38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9167758" y="-152397"/>
                <a:ext cx="364368" cy="463064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8586" extrusionOk="0">
                    <a:moveTo>
                      <a:pt x="81" y="141"/>
                    </a:moveTo>
                    <a:lnTo>
                      <a:pt x="6686" y="3950"/>
                    </a:lnTo>
                    <a:lnTo>
                      <a:pt x="6640" y="8457"/>
                    </a:lnTo>
                    <a:lnTo>
                      <a:pt x="81" y="4683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4719"/>
                    </a:lnTo>
                    <a:lnTo>
                      <a:pt x="6663" y="8563"/>
                    </a:lnTo>
                    <a:lnTo>
                      <a:pt x="6721" y="8586"/>
                    </a:lnTo>
                    <a:lnTo>
                      <a:pt x="6756" y="3927"/>
                    </a:lnTo>
                    <a:lnTo>
                      <a:pt x="6756" y="3904"/>
                    </a:lnTo>
                    <a:lnTo>
                      <a:pt x="58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13"/>
            <p:cNvGrpSpPr/>
            <p:nvPr/>
          </p:nvGrpSpPr>
          <p:grpSpPr>
            <a:xfrm>
              <a:off x="7940233" y="-304797"/>
              <a:ext cx="725614" cy="772756"/>
              <a:chOff x="7940233" y="-152397"/>
              <a:chExt cx="725614" cy="772756"/>
            </a:xfrm>
          </p:grpSpPr>
          <p:sp>
            <p:nvSpPr>
              <p:cNvPr id="629" name="Google Shape;629;p13"/>
              <p:cNvSpPr/>
              <p:nvPr/>
            </p:nvSpPr>
            <p:spPr>
              <a:xfrm>
                <a:off x="7944602" y="101414"/>
                <a:ext cx="716817" cy="413447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7666" extrusionOk="0">
                    <a:moveTo>
                      <a:pt x="6652" y="1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1" y="3821"/>
                    </a:lnTo>
                    <a:lnTo>
                      <a:pt x="6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7940233" y="98933"/>
                <a:ext cx="725608" cy="417815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7747" extrusionOk="0">
                    <a:moveTo>
                      <a:pt x="6733" y="82"/>
                    </a:moveTo>
                    <a:lnTo>
                      <a:pt x="13290" y="3867"/>
                    </a:lnTo>
                    <a:lnTo>
                      <a:pt x="6744" y="7664"/>
                    </a:lnTo>
                    <a:lnTo>
                      <a:pt x="163" y="3879"/>
                    </a:lnTo>
                    <a:lnTo>
                      <a:pt x="6733" y="82"/>
                    </a:lnTo>
                    <a:close/>
                    <a:moveTo>
                      <a:pt x="6733" y="0"/>
                    </a:moveTo>
                    <a:lnTo>
                      <a:pt x="70" y="3844"/>
                    </a:lnTo>
                    <a:lnTo>
                      <a:pt x="0" y="3879"/>
                    </a:lnTo>
                    <a:lnTo>
                      <a:pt x="6721" y="7746"/>
                    </a:lnTo>
                    <a:lnTo>
                      <a:pt x="6744" y="7746"/>
                    </a:lnTo>
                    <a:lnTo>
                      <a:pt x="13395" y="3903"/>
                    </a:lnTo>
                    <a:lnTo>
                      <a:pt x="13453" y="3867"/>
                    </a:lnTo>
                    <a:lnTo>
                      <a:pt x="6744" y="12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8213460" y="204481"/>
                <a:ext cx="89905" cy="361887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6710" extrusionOk="0">
                    <a:moveTo>
                      <a:pt x="1667" y="0"/>
                    </a:moveTo>
                    <a:lnTo>
                      <a:pt x="1" y="955"/>
                    </a:lnTo>
                    <a:lnTo>
                      <a:pt x="1" y="6709"/>
                    </a:lnTo>
                    <a:lnTo>
                      <a:pt x="1667" y="5754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8211626" y="200705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4" y="140"/>
                    </a:moveTo>
                    <a:lnTo>
                      <a:pt x="1654" y="5801"/>
                    </a:lnTo>
                    <a:lnTo>
                      <a:pt x="81" y="6709"/>
                    </a:lnTo>
                    <a:lnTo>
                      <a:pt x="81" y="1048"/>
                    </a:lnTo>
                    <a:lnTo>
                      <a:pt x="1654" y="140"/>
                    </a:lnTo>
                    <a:close/>
                    <a:moveTo>
                      <a:pt x="1735" y="0"/>
                    </a:moveTo>
                    <a:lnTo>
                      <a:pt x="0" y="1002"/>
                    </a:lnTo>
                    <a:lnTo>
                      <a:pt x="0" y="6849"/>
                    </a:lnTo>
                    <a:lnTo>
                      <a:pt x="1735" y="5847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8303313" y="204481"/>
                <a:ext cx="89258" cy="361887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0" extrusionOk="0">
                    <a:moveTo>
                      <a:pt x="1" y="0"/>
                    </a:moveTo>
                    <a:lnTo>
                      <a:pt x="1" y="5754"/>
                    </a:lnTo>
                    <a:lnTo>
                      <a:pt x="1655" y="6709"/>
                    </a:lnTo>
                    <a:lnTo>
                      <a:pt x="1655" y="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8300832" y="200705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1" y="140"/>
                    </a:moveTo>
                    <a:lnTo>
                      <a:pt x="1665" y="1048"/>
                    </a:lnTo>
                    <a:lnTo>
                      <a:pt x="1665" y="6709"/>
                    </a:lnTo>
                    <a:lnTo>
                      <a:pt x="81" y="5801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5847"/>
                    </a:lnTo>
                    <a:lnTo>
                      <a:pt x="1735" y="6849"/>
                    </a:lnTo>
                    <a:lnTo>
                      <a:pt x="1735" y="10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8213460" y="514814"/>
                <a:ext cx="179110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911" extrusionOk="0">
                    <a:moveTo>
                      <a:pt x="1667" y="0"/>
                    </a:moveTo>
                    <a:lnTo>
                      <a:pt x="1" y="955"/>
                    </a:lnTo>
                    <a:lnTo>
                      <a:pt x="1655" y="1910"/>
                    </a:lnTo>
                    <a:lnTo>
                      <a:pt x="3321" y="955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8209684" y="512279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7" y="82"/>
                    </a:moveTo>
                    <a:lnTo>
                      <a:pt x="3309" y="1002"/>
                    </a:lnTo>
                    <a:lnTo>
                      <a:pt x="1725" y="1911"/>
                    </a:lnTo>
                    <a:lnTo>
                      <a:pt x="153" y="1002"/>
                    </a:lnTo>
                    <a:lnTo>
                      <a:pt x="1737" y="82"/>
                    </a:lnTo>
                    <a:close/>
                    <a:moveTo>
                      <a:pt x="1737" y="0"/>
                    </a:moveTo>
                    <a:lnTo>
                      <a:pt x="1" y="1002"/>
                    </a:lnTo>
                    <a:lnTo>
                      <a:pt x="1701" y="1993"/>
                    </a:lnTo>
                    <a:lnTo>
                      <a:pt x="1725" y="2004"/>
                    </a:lnTo>
                    <a:lnTo>
                      <a:pt x="3472" y="1002"/>
                    </a:lnTo>
                    <a:lnTo>
                      <a:pt x="1748" y="13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7944602" y="-148622"/>
                <a:ext cx="358759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52" h="8470" extrusionOk="0">
                    <a:moveTo>
                      <a:pt x="6652" y="1"/>
                    </a:moveTo>
                    <a:lnTo>
                      <a:pt x="0" y="3880"/>
                    </a:lnTo>
                    <a:lnTo>
                      <a:pt x="0" y="8469"/>
                    </a:lnTo>
                    <a:lnTo>
                      <a:pt x="6652" y="4637"/>
                    </a:lnTo>
                    <a:lnTo>
                      <a:pt x="66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7942714" y="-152397"/>
                <a:ext cx="362534" cy="464359"/>
              </a:xfrm>
              <a:custGeom>
                <a:avLst/>
                <a:gdLst/>
                <a:ahLst/>
                <a:cxnLst/>
                <a:rect l="l" t="t" r="r" b="b"/>
                <a:pathLst>
                  <a:path w="6722" h="8610" extrusionOk="0">
                    <a:moveTo>
                      <a:pt x="6640" y="141"/>
                    </a:moveTo>
                    <a:lnTo>
                      <a:pt x="6640" y="4683"/>
                    </a:lnTo>
                    <a:lnTo>
                      <a:pt x="82" y="8469"/>
                    </a:lnTo>
                    <a:lnTo>
                      <a:pt x="82" y="3973"/>
                    </a:lnTo>
                    <a:lnTo>
                      <a:pt x="6640" y="141"/>
                    </a:lnTo>
                    <a:close/>
                    <a:moveTo>
                      <a:pt x="6721" y="1"/>
                    </a:moveTo>
                    <a:lnTo>
                      <a:pt x="24" y="3915"/>
                    </a:lnTo>
                    <a:lnTo>
                      <a:pt x="1" y="3927"/>
                    </a:lnTo>
                    <a:lnTo>
                      <a:pt x="1" y="8609"/>
                    </a:lnTo>
                    <a:lnTo>
                      <a:pt x="6721" y="4719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8303313" y="-148622"/>
                <a:ext cx="360647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8" extrusionOk="0">
                    <a:moveTo>
                      <a:pt x="1" y="1"/>
                    </a:moveTo>
                    <a:lnTo>
                      <a:pt x="1" y="4637"/>
                    </a:lnTo>
                    <a:lnTo>
                      <a:pt x="6640" y="8457"/>
                    </a:lnTo>
                    <a:lnTo>
                      <a:pt x="6687" y="38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8300832" y="-152397"/>
                <a:ext cx="365015" cy="463064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86" extrusionOk="0">
                    <a:moveTo>
                      <a:pt x="81" y="141"/>
                    </a:moveTo>
                    <a:lnTo>
                      <a:pt x="6686" y="3950"/>
                    </a:lnTo>
                    <a:lnTo>
                      <a:pt x="6651" y="8457"/>
                    </a:lnTo>
                    <a:lnTo>
                      <a:pt x="81" y="4683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4719"/>
                    </a:lnTo>
                    <a:lnTo>
                      <a:pt x="6663" y="8563"/>
                    </a:lnTo>
                    <a:lnTo>
                      <a:pt x="6720" y="8586"/>
                    </a:lnTo>
                    <a:lnTo>
                      <a:pt x="6767" y="3927"/>
                    </a:lnTo>
                    <a:lnTo>
                      <a:pt x="6767" y="3904"/>
                    </a:lnTo>
                    <a:lnTo>
                      <a:pt x="58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8381840" y="420384"/>
              <a:ext cx="725668" cy="772109"/>
              <a:chOff x="8381840" y="496584"/>
              <a:chExt cx="725668" cy="772109"/>
            </a:xfrm>
          </p:grpSpPr>
          <p:sp>
            <p:nvSpPr>
              <p:cNvPr id="642" name="Google Shape;642;p13"/>
              <p:cNvSpPr/>
              <p:nvPr/>
            </p:nvSpPr>
            <p:spPr>
              <a:xfrm>
                <a:off x="8386263" y="749748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40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8381840" y="747213"/>
                <a:ext cx="725662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7759" extrusionOk="0">
                    <a:moveTo>
                      <a:pt x="6722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3" y="3880"/>
                    </a:lnTo>
                    <a:lnTo>
                      <a:pt x="6722" y="94"/>
                    </a:lnTo>
                    <a:close/>
                    <a:moveTo>
                      <a:pt x="6722" y="1"/>
                    </a:moveTo>
                    <a:lnTo>
                      <a:pt x="0" y="3880"/>
                    </a:lnTo>
                    <a:lnTo>
                      <a:pt x="6722" y="7747"/>
                    </a:lnTo>
                    <a:lnTo>
                      <a:pt x="6745" y="7758"/>
                    </a:lnTo>
                    <a:lnTo>
                      <a:pt x="13395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8655121" y="852760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655" y="1"/>
                    </a:moveTo>
                    <a:lnTo>
                      <a:pt x="1" y="956"/>
                    </a:lnTo>
                    <a:lnTo>
                      <a:pt x="1" y="6722"/>
                    </a:lnTo>
                    <a:lnTo>
                      <a:pt x="1655" y="5755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8653233" y="848985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4" y="141"/>
                    </a:moveTo>
                    <a:lnTo>
                      <a:pt x="1654" y="5801"/>
                    </a:lnTo>
                    <a:lnTo>
                      <a:pt x="82" y="6722"/>
                    </a:lnTo>
                    <a:lnTo>
                      <a:pt x="82" y="1049"/>
                    </a:lnTo>
                    <a:lnTo>
                      <a:pt x="1654" y="141"/>
                    </a:lnTo>
                    <a:close/>
                    <a:moveTo>
                      <a:pt x="1736" y="1"/>
                    </a:moveTo>
                    <a:lnTo>
                      <a:pt x="0" y="1015"/>
                    </a:lnTo>
                    <a:lnTo>
                      <a:pt x="0" y="6862"/>
                    </a:lnTo>
                    <a:lnTo>
                      <a:pt x="1713" y="5860"/>
                    </a:lnTo>
                    <a:lnTo>
                      <a:pt x="1736" y="5848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8744327" y="852760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66" y="6722"/>
                    </a:lnTo>
                    <a:lnTo>
                      <a:pt x="1666" y="9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8742439" y="848985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2" y="141"/>
                    </a:moveTo>
                    <a:lnTo>
                      <a:pt x="1654" y="1049"/>
                    </a:lnTo>
                    <a:lnTo>
                      <a:pt x="1654" y="6722"/>
                    </a:lnTo>
                    <a:lnTo>
                      <a:pt x="82" y="580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5848"/>
                    </a:lnTo>
                    <a:lnTo>
                      <a:pt x="1736" y="6862"/>
                    </a:lnTo>
                    <a:lnTo>
                      <a:pt x="1736" y="10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8655121" y="1163093"/>
                <a:ext cx="179056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1" extrusionOk="0">
                    <a:moveTo>
                      <a:pt x="1655" y="1"/>
                    </a:moveTo>
                    <a:lnTo>
                      <a:pt x="1" y="968"/>
                    </a:lnTo>
                    <a:lnTo>
                      <a:pt x="1642" y="1911"/>
                    </a:lnTo>
                    <a:lnTo>
                      <a:pt x="3320" y="968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8650698" y="1160612"/>
                <a:ext cx="187901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2004" extrusionOk="0">
                    <a:moveTo>
                      <a:pt x="1737" y="93"/>
                    </a:moveTo>
                    <a:lnTo>
                      <a:pt x="3321" y="1014"/>
                    </a:lnTo>
                    <a:lnTo>
                      <a:pt x="1724" y="1910"/>
                    </a:lnTo>
                    <a:lnTo>
                      <a:pt x="164" y="1014"/>
                    </a:lnTo>
                    <a:lnTo>
                      <a:pt x="1737" y="93"/>
                    </a:lnTo>
                    <a:close/>
                    <a:moveTo>
                      <a:pt x="1737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84" y="1014"/>
                    </a:lnTo>
                    <a:lnTo>
                      <a:pt x="1760" y="12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8386263" y="500359"/>
                <a:ext cx="358112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58" extrusionOk="0">
                    <a:moveTo>
                      <a:pt x="6640" y="1"/>
                    </a:moveTo>
                    <a:lnTo>
                      <a:pt x="0" y="3879"/>
                    </a:lnTo>
                    <a:lnTo>
                      <a:pt x="0" y="8457"/>
                    </a:lnTo>
                    <a:lnTo>
                      <a:pt x="6640" y="4624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8384321" y="496584"/>
                <a:ext cx="362588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8597" extrusionOk="0">
                    <a:moveTo>
                      <a:pt x="6640" y="128"/>
                    </a:moveTo>
                    <a:lnTo>
                      <a:pt x="6640" y="4671"/>
                    </a:lnTo>
                    <a:lnTo>
                      <a:pt x="83" y="8457"/>
                    </a:lnTo>
                    <a:lnTo>
                      <a:pt x="83" y="3972"/>
                    </a:lnTo>
                    <a:lnTo>
                      <a:pt x="6640" y="128"/>
                    </a:lnTo>
                    <a:close/>
                    <a:moveTo>
                      <a:pt x="6722" y="1"/>
                    </a:moveTo>
                    <a:lnTo>
                      <a:pt x="13" y="3914"/>
                    </a:lnTo>
                    <a:lnTo>
                      <a:pt x="1" y="3926"/>
                    </a:lnTo>
                    <a:lnTo>
                      <a:pt x="1" y="8597"/>
                    </a:lnTo>
                    <a:lnTo>
                      <a:pt x="6722" y="4718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8744327" y="500359"/>
                <a:ext cx="360647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45" extrusionOk="0">
                    <a:moveTo>
                      <a:pt x="1" y="1"/>
                    </a:moveTo>
                    <a:lnTo>
                      <a:pt x="1" y="4624"/>
                    </a:lnTo>
                    <a:lnTo>
                      <a:pt x="6651" y="8445"/>
                    </a:lnTo>
                    <a:lnTo>
                      <a:pt x="6686" y="38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8742439" y="496584"/>
                <a:ext cx="365069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85" extrusionOk="0">
                    <a:moveTo>
                      <a:pt x="82" y="128"/>
                    </a:moveTo>
                    <a:lnTo>
                      <a:pt x="6686" y="3949"/>
                    </a:lnTo>
                    <a:lnTo>
                      <a:pt x="6652" y="8445"/>
                    </a:lnTo>
                    <a:lnTo>
                      <a:pt x="82" y="4671"/>
                    </a:lnTo>
                    <a:lnTo>
                      <a:pt x="82" y="128"/>
                    </a:lnTo>
                    <a:close/>
                    <a:moveTo>
                      <a:pt x="0" y="1"/>
                    </a:moveTo>
                    <a:lnTo>
                      <a:pt x="0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4"/>
          <p:cNvSpPr txBox="1">
            <a:spLocks noGrp="1"/>
          </p:cNvSpPr>
          <p:nvPr>
            <p:ph type="title"/>
          </p:nvPr>
        </p:nvSpPr>
        <p:spPr>
          <a:xfrm>
            <a:off x="3052375" y="3445163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6" name="Google Shape;656;p14"/>
          <p:cNvSpPr txBox="1">
            <a:spLocks noGrp="1"/>
          </p:cNvSpPr>
          <p:nvPr>
            <p:ph type="subTitle" idx="1"/>
          </p:nvPr>
        </p:nvSpPr>
        <p:spPr>
          <a:xfrm>
            <a:off x="3052350" y="1036525"/>
            <a:ext cx="5378400" cy="22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7" name="Google Shape;657;p14"/>
          <p:cNvGrpSpPr/>
          <p:nvPr/>
        </p:nvGrpSpPr>
        <p:grpSpPr>
          <a:xfrm>
            <a:off x="228606" y="1312467"/>
            <a:ext cx="2375889" cy="2518561"/>
            <a:chOff x="-231494" y="1119567"/>
            <a:chExt cx="2375889" cy="2518561"/>
          </a:xfrm>
        </p:grpSpPr>
        <p:sp>
          <p:nvSpPr>
            <p:cNvPr id="658" name="Google Shape;658;p14"/>
            <p:cNvSpPr/>
            <p:nvPr/>
          </p:nvSpPr>
          <p:spPr>
            <a:xfrm>
              <a:off x="-226424" y="1347833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-231494" y="1344989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-52875" y="1414792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-55039" y="1410464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63113" y="1414792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60207" y="1410464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-52875" y="1347833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-57883" y="1344989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-226424" y="1514952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-229268" y="1510624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63113" y="1514952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60207" y="1510624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666943" y="1122411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661874" y="1119567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840431" y="1189431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838328" y="1185103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956419" y="1189431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953574" y="1185103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840431" y="1122411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835423" y="1119567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665459" y="1289468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663296" y="1285202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944177" y="1289468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941271" y="1285202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560311" y="1347833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555241" y="1344989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733860" y="1414792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731696" y="1410464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1849848" y="1414792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1846942" y="1410464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1733860" y="1347833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1728852" y="1344989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1560311" y="1514952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1557467" y="1510624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849848" y="1514952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1846942" y="1510624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-226424" y="2234461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-231494" y="2231617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-52875" y="2301420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-55039" y="2297092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63113" y="2301420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60207" y="2297092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-52875" y="2234461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-57883" y="2231617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-226424" y="2401580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-229268" y="2397252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63113" y="2401580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60207" y="2397252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666943" y="2009039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661874" y="2006195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840431" y="2076060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838328" y="2071732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956419" y="2076060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953574" y="2071732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840431" y="2009039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835423" y="2006195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665459" y="2176096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663296" y="2171830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944177" y="2176096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941271" y="2171830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1560311" y="2234461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1555241" y="2231617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1733860" y="2301420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1731696" y="2297092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1849848" y="2301420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1846942" y="2297092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1733860" y="2234461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1728852" y="2231617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1560311" y="2401580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1557467" y="2397252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1849848" y="2401580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1846942" y="2397252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-226424" y="3164900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-231494" y="3162056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-52875" y="3231858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-55039" y="3227531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63113" y="3231858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60207" y="3227531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-52875" y="3164900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-57883" y="3162056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-226424" y="3332019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-229268" y="3327691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63113" y="3332019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60207" y="3327691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666943" y="2939477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661874" y="2936633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840431" y="3006498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838328" y="3002170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956419" y="3006498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953574" y="3002170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840431" y="2939477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835423" y="2936633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665459" y="3106535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63296" y="3102269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944177" y="3106535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941271" y="3102269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560311" y="3164900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1555241" y="3162056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1733860" y="3231858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1731696" y="3227531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1849848" y="3231858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1846942" y="3227531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1733860" y="3164900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1728852" y="3162056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1560311" y="3332019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1557467" y="3327691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1849848" y="3332019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1846942" y="3327691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_1_2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5"/>
          <p:cNvSpPr txBox="1">
            <a:spLocks noGrp="1"/>
          </p:cNvSpPr>
          <p:nvPr>
            <p:ph type="title"/>
          </p:nvPr>
        </p:nvSpPr>
        <p:spPr>
          <a:xfrm>
            <a:off x="3984475" y="2194950"/>
            <a:ext cx="44463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8" name="Google Shape;768;p15"/>
          <p:cNvSpPr txBox="1">
            <a:spLocks noGrp="1"/>
          </p:cNvSpPr>
          <p:nvPr>
            <p:ph type="title" idx="2" hasCustomPrompt="1"/>
          </p:nvPr>
        </p:nvSpPr>
        <p:spPr>
          <a:xfrm>
            <a:off x="5786450" y="1348100"/>
            <a:ext cx="2644200" cy="6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9" name="Google Shape;769;p15"/>
          <p:cNvSpPr txBox="1">
            <a:spLocks noGrp="1"/>
          </p:cNvSpPr>
          <p:nvPr>
            <p:ph type="subTitle" idx="1"/>
          </p:nvPr>
        </p:nvSpPr>
        <p:spPr>
          <a:xfrm>
            <a:off x="3984475" y="3058550"/>
            <a:ext cx="4446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2" name="Google Shape;772;p16"/>
          <p:cNvGrpSpPr/>
          <p:nvPr/>
        </p:nvGrpSpPr>
        <p:grpSpPr>
          <a:xfrm>
            <a:off x="-132636" y="2459193"/>
            <a:ext cx="9157064" cy="2751906"/>
            <a:chOff x="-132636" y="2459193"/>
            <a:chExt cx="9157064" cy="2751906"/>
          </a:xfrm>
        </p:grpSpPr>
        <p:grpSp>
          <p:nvGrpSpPr>
            <p:cNvPr id="773" name="Google Shape;773;p16"/>
            <p:cNvGrpSpPr/>
            <p:nvPr/>
          </p:nvGrpSpPr>
          <p:grpSpPr>
            <a:xfrm>
              <a:off x="-132636" y="3328364"/>
              <a:ext cx="790357" cy="1056480"/>
              <a:chOff x="6513564" y="1443514"/>
              <a:chExt cx="790357" cy="1056480"/>
            </a:xfrm>
          </p:grpSpPr>
          <p:sp>
            <p:nvSpPr>
              <p:cNvPr id="774" name="Google Shape;774;p16"/>
              <p:cNvSpPr/>
              <p:nvPr/>
            </p:nvSpPr>
            <p:spPr>
              <a:xfrm>
                <a:off x="6518167" y="1595755"/>
                <a:ext cx="520313" cy="900943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5854" extrusionOk="0">
                    <a:moveTo>
                      <a:pt x="0" y="0"/>
                    </a:moveTo>
                    <a:lnTo>
                      <a:pt x="0" y="10577"/>
                    </a:lnTo>
                    <a:lnTo>
                      <a:pt x="9155" y="15854"/>
                    </a:lnTo>
                    <a:lnTo>
                      <a:pt x="9155" y="13209"/>
                    </a:lnTo>
                    <a:lnTo>
                      <a:pt x="2283" y="9261"/>
                    </a:lnTo>
                    <a:lnTo>
                      <a:pt x="2283" y="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6516178" y="1591777"/>
                <a:ext cx="524916" cy="908217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15982" extrusionOk="0">
                    <a:moveTo>
                      <a:pt x="71" y="140"/>
                    </a:moveTo>
                    <a:lnTo>
                      <a:pt x="2284" y="1421"/>
                    </a:lnTo>
                    <a:lnTo>
                      <a:pt x="2284" y="9354"/>
                    </a:lnTo>
                    <a:lnTo>
                      <a:pt x="9156" y="13302"/>
                    </a:lnTo>
                    <a:lnTo>
                      <a:pt x="9156" y="15854"/>
                    </a:lnTo>
                    <a:lnTo>
                      <a:pt x="71" y="10623"/>
                    </a:lnTo>
                    <a:lnTo>
                      <a:pt x="71" y="140"/>
                    </a:lnTo>
                    <a:close/>
                    <a:moveTo>
                      <a:pt x="1" y="0"/>
                    </a:moveTo>
                    <a:lnTo>
                      <a:pt x="1" y="10670"/>
                    </a:lnTo>
                    <a:lnTo>
                      <a:pt x="9237" y="15981"/>
                    </a:lnTo>
                    <a:lnTo>
                      <a:pt x="9237" y="13256"/>
                    </a:lnTo>
                    <a:lnTo>
                      <a:pt x="2365" y="9307"/>
                    </a:lnTo>
                    <a:lnTo>
                      <a:pt x="2365" y="13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6647904" y="1520970"/>
                <a:ext cx="260213" cy="601064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10577" extrusionOk="0">
                    <a:moveTo>
                      <a:pt x="4578" y="0"/>
                    </a:moveTo>
                    <a:lnTo>
                      <a:pt x="0" y="2644"/>
                    </a:lnTo>
                    <a:lnTo>
                      <a:pt x="0" y="10577"/>
                    </a:lnTo>
                    <a:lnTo>
                      <a:pt x="4578" y="7921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6645915" y="1516992"/>
                <a:ext cx="264134" cy="609020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10717" extrusionOk="0">
                    <a:moveTo>
                      <a:pt x="4567" y="140"/>
                    </a:moveTo>
                    <a:lnTo>
                      <a:pt x="4567" y="7968"/>
                    </a:lnTo>
                    <a:lnTo>
                      <a:pt x="82" y="10577"/>
                    </a:lnTo>
                    <a:lnTo>
                      <a:pt x="82" y="2737"/>
                    </a:lnTo>
                    <a:lnTo>
                      <a:pt x="4567" y="140"/>
                    </a:lnTo>
                    <a:close/>
                    <a:moveTo>
                      <a:pt x="4648" y="1"/>
                    </a:moveTo>
                    <a:lnTo>
                      <a:pt x="1" y="2691"/>
                    </a:lnTo>
                    <a:lnTo>
                      <a:pt x="1" y="10717"/>
                    </a:lnTo>
                    <a:lnTo>
                      <a:pt x="4648" y="8014"/>
                    </a:lnTo>
                    <a:lnTo>
                      <a:pt x="4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6647904" y="1971101"/>
                <a:ext cx="651357" cy="375289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6604" extrusionOk="0">
                    <a:moveTo>
                      <a:pt x="4578" y="0"/>
                    </a:moveTo>
                    <a:lnTo>
                      <a:pt x="0" y="2656"/>
                    </a:lnTo>
                    <a:lnTo>
                      <a:pt x="6872" y="6604"/>
                    </a:lnTo>
                    <a:lnTo>
                      <a:pt x="11462" y="3972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6643301" y="1968430"/>
                <a:ext cx="660620" cy="380631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6698" extrusionOk="0">
                    <a:moveTo>
                      <a:pt x="4659" y="94"/>
                    </a:moveTo>
                    <a:lnTo>
                      <a:pt x="11462" y="4019"/>
                    </a:lnTo>
                    <a:lnTo>
                      <a:pt x="6953" y="6604"/>
                    </a:lnTo>
                    <a:lnTo>
                      <a:pt x="163" y="2703"/>
                    </a:lnTo>
                    <a:lnTo>
                      <a:pt x="4659" y="94"/>
                    </a:lnTo>
                    <a:close/>
                    <a:moveTo>
                      <a:pt x="4659" y="0"/>
                    </a:moveTo>
                    <a:lnTo>
                      <a:pt x="0" y="2703"/>
                    </a:lnTo>
                    <a:lnTo>
                      <a:pt x="6953" y="6698"/>
                    </a:lnTo>
                    <a:lnTo>
                      <a:pt x="11625" y="4019"/>
                    </a:lnTo>
                    <a:lnTo>
                      <a:pt x="4670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7038423" y="2196763"/>
                <a:ext cx="260838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5278" extrusionOk="0">
                    <a:moveTo>
                      <a:pt x="4590" y="1"/>
                    </a:moveTo>
                    <a:lnTo>
                      <a:pt x="0" y="2633"/>
                    </a:lnTo>
                    <a:lnTo>
                      <a:pt x="0" y="5278"/>
                    </a:lnTo>
                    <a:lnTo>
                      <a:pt x="4543" y="2633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7036434" y="2192785"/>
                <a:ext cx="265498" cy="307209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5406" extrusionOk="0">
                    <a:moveTo>
                      <a:pt x="4590" y="140"/>
                    </a:moveTo>
                    <a:lnTo>
                      <a:pt x="4532" y="2680"/>
                    </a:lnTo>
                    <a:lnTo>
                      <a:pt x="82" y="5278"/>
                    </a:lnTo>
                    <a:lnTo>
                      <a:pt x="82" y="2726"/>
                    </a:lnTo>
                    <a:lnTo>
                      <a:pt x="4590" y="140"/>
                    </a:lnTo>
                    <a:close/>
                    <a:moveTo>
                      <a:pt x="4671" y="1"/>
                    </a:moveTo>
                    <a:lnTo>
                      <a:pt x="1" y="2680"/>
                    </a:lnTo>
                    <a:lnTo>
                      <a:pt x="1" y="5405"/>
                    </a:lnTo>
                    <a:lnTo>
                      <a:pt x="4614" y="2726"/>
                    </a:lnTo>
                    <a:lnTo>
                      <a:pt x="46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6518167" y="1446128"/>
                <a:ext cx="389950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3962" extrusionOk="0">
                    <a:moveTo>
                      <a:pt x="4578" y="1"/>
                    </a:moveTo>
                    <a:lnTo>
                      <a:pt x="0" y="2633"/>
                    </a:lnTo>
                    <a:lnTo>
                      <a:pt x="2283" y="3961"/>
                    </a:lnTo>
                    <a:lnTo>
                      <a:pt x="6861" y="1317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6513564" y="1443514"/>
                <a:ext cx="398531" cy="230379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4054" extrusionOk="0">
                    <a:moveTo>
                      <a:pt x="4659" y="93"/>
                    </a:moveTo>
                    <a:lnTo>
                      <a:pt x="6860" y="1363"/>
                    </a:lnTo>
                    <a:lnTo>
                      <a:pt x="2364" y="3960"/>
                    </a:lnTo>
                    <a:lnTo>
                      <a:pt x="163" y="2679"/>
                    </a:lnTo>
                    <a:lnTo>
                      <a:pt x="4659" y="93"/>
                    </a:lnTo>
                    <a:close/>
                    <a:moveTo>
                      <a:pt x="4659" y="0"/>
                    </a:moveTo>
                    <a:lnTo>
                      <a:pt x="58" y="2645"/>
                    </a:lnTo>
                    <a:lnTo>
                      <a:pt x="0" y="2679"/>
                    </a:lnTo>
                    <a:lnTo>
                      <a:pt x="2364" y="4054"/>
                    </a:lnTo>
                    <a:lnTo>
                      <a:pt x="7012" y="1363"/>
                    </a:lnTo>
                    <a:lnTo>
                      <a:pt x="4683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" name="Google Shape;784;p16"/>
            <p:cNvGrpSpPr/>
            <p:nvPr/>
          </p:nvGrpSpPr>
          <p:grpSpPr>
            <a:xfrm>
              <a:off x="7058137" y="4604011"/>
              <a:ext cx="788425" cy="607088"/>
              <a:chOff x="6285174" y="805398"/>
              <a:chExt cx="788425" cy="607088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6289834" y="882854"/>
                <a:ext cx="649368" cy="525654"/>
              </a:xfrm>
              <a:custGeom>
                <a:avLst/>
                <a:gdLst/>
                <a:ahLst/>
                <a:cxnLst/>
                <a:rect l="l" t="t" r="r" b="b"/>
                <a:pathLst>
                  <a:path w="11427" h="9250" extrusionOk="0">
                    <a:moveTo>
                      <a:pt x="0" y="1"/>
                    </a:moveTo>
                    <a:lnTo>
                      <a:pt x="0" y="2621"/>
                    </a:lnTo>
                    <a:lnTo>
                      <a:pt x="11415" y="9249"/>
                    </a:lnTo>
                    <a:lnTo>
                      <a:pt x="11426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6287788" y="878876"/>
                <a:ext cx="654028" cy="533610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390" extrusionOk="0">
                    <a:moveTo>
                      <a:pt x="83" y="141"/>
                    </a:moveTo>
                    <a:lnTo>
                      <a:pt x="11428" y="6687"/>
                    </a:lnTo>
                    <a:lnTo>
                      <a:pt x="11416" y="9249"/>
                    </a:lnTo>
                    <a:lnTo>
                      <a:pt x="83" y="2668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2714"/>
                    </a:lnTo>
                    <a:lnTo>
                      <a:pt x="11486" y="9389"/>
                    </a:lnTo>
                    <a:lnTo>
                      <a:pt x="11509" y="6651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6289834" y="808069"/>
                <a:ext cx="779787" cy="449506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7910" extrusionOk="0">
                    <a:moveTo>
                      <a:pt x="2423" y="0"/>
                    </a:moveTo>
                    <a:lnTo>
                      <a:pt x="0" y="1317"/>
                    </a:lnTo>
                    <a:lnTo>
                      <a:pt x="11426" y="7910"/>
                    </a:lnTo>
                    <a:lnTo>
                      <a:pt x="13721" y="6593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6285174" y="805398"/>
                <a:ext cx="788425" cy="454847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8004" extrusionOk="0">
                    <a:moveTo>
                      <a:pt x="2505" y="94"/>
                    </a:moveTo>
                    <a:lnTo>
                      <a:pt x="13721" y="6640"/>
                    </a:lnTo>
                    <a:lnTo>
                      <a:pt x="11508" y="7921"/>
                    </a:lnTo>
                    <a:lnTo>
                      <a:pt x="163" y="1364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0" y="1364"/>
                    </a:lnTo>
                    <a:lnTo>
                      <a:pt x="11497" y="7991"/>
                    </a:lnTo>
                    <a:lnTo>
                      <a:pt x="11508" y="8003"/>
                    </a:lnTo>
                    <a:lnTo>
                      <a:pt x="13873" y="6640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6938520" y="1182676"/>
                <a:ext cx="131101" cy="225832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74" extrusionOk="0">
                    <a:moveTo>
                      <a:pt x="2306" y="1"/>
                    </a:moveTo>
                    <a:lnTo>
                      <a:pt x="11" y="1318"/>
                    </a:lnTo>
                    <a:lnTo>
                      <a:pt x="0" y="3973"/>
                    </a:lnTo>
                    <a:lnTo>
                      <a:pt x="2283" y="2657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6935849" y="1178755"/>
                <a:ext cx="135704" cy="233732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113" extrusionOk="0">
                    <a:moveTo>
                      <a:pt x="2307" y="140"/>
                    </a:moveTo>
                    <a:lnTo>
                      <a:pt x="2295" y="2702"/>
                    </a:lnTo>
                    <a:lnTo>
                      <a:pt x="82" y="3972"/>
                    </a:lnTo>
                    <a:lnTo>
                      <a:pt x="105" y="1410"/>
                    </a:lnTo>
                    <a:lnTo>
                      <a:pt x="2307" y="140"/>
                    </a:lnTo>
                    <a:close/>
                    <a:moveTo>
                      <a:pt x="2388" y="0"/>
                    </a:moveTo>
                    <a:lnTo>
                      <a:pt x="47" y="1363"/>
                    </a:lnTo>
                    <a:lnTo>
                      <a:pt x="24" y="1374"/>
                    </a:lnTo>
                    <a:lnTo>
                      <a:pt x="0" y="4112"/>
                    </a:lnTo>
                    <a:lnTo>
                      <a:pt x="2353" y="2761"/>
                    </a:lnTo>
                    <a:lnTo>
                      <a:pt x="2377" y="2749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16"/>
            <p:cNvGrpSpPr/>
            <p:nvPr/>
          </p:nvGrpSpPr>
          <p:grpSpPr>
            <a:xfrm>
              <a:off x="-2" y="4527497"/>
              <a:ext cx="1189513" cy="607713"/>
              <a:chOff x="5363773" y="1029810"/>
              <a:chExt cx="1189513" cy="607713"/>
            </a:xfrm>
          </p:grpSpPr>
          <p:sp>
            <p:nvSpPr>
              <p:cNvPr id="792" name="Google Shape;792;p16"/>
              <p:cNvSpPr/>
              <p:nvPr/>
            </p:nvSpPr>
            <p:spPr>
              <a:xfrm>
                <a:off x="5371672" y="1107948"/>
                <a:ext cx="651414" cy="525598"/>
              </a:xfrm>
              <a:custGeom>
                <a:avLst/>
                <a:gdLst/>
                <a:ahLst/>
                <a:cxnLst/>
                <a:rect l="l" t="t" r="r" b="b"/>
                <a:pathLst>
                  <a:path w="11463" h="9249" extrusionOk="0">
                    <a:moveTo>
                      <a:pt x="1" y="0"/>
                    </a:moveTo>
                    <a:lnTo>
                      <a:pt x="1" y="2656"/>
                    </a:lnTo>
                    <a:lnTo>
                      <a:pt x="11462" y="9249"/>
                    </a:lnTo>
                    <a:lnTo>
                      <a:pt x="11462" y="66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5369058" y="1103970"/>
                <a:ext cx="656017" cy="533553"/>
              </a:xfrm>
              <a:custGeom>
                <a:avLst/>
                <a:gdLst/>
                <a:ahLst/>
                <a:cxnLst/>
                <a:rect l="l" t="t" r="r" b="b"/>
                <a:pathLst>
                  <a:path w="11544" h="9389" extrusionOk="0">
                    <a:moveTo>
                      <a:pt x="82" y="140"/>
                    </a:moveTo>
                    <a:lnTo>
                      <a:pt x="11462" y="6709"/>
                    </a:lnTo>
                    <a:lnTo>
                      <a:pt x="11462" y="9249"/>
                    </a:lnTo>
                    <a:lnTo>
                      <a:pt x="82" y="2703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2749"/>
                    </a:lnTo>
                    <a:lnTo>
                      <a:pt x="11544" y="9388"/>
                    </a:lnTo>
                    <a:lnTo>
                      <a:pt x="11544" y="6663"/>
                    </a:lnTo>
                    <a:lnTo>
                      <a:pt x="5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6023029" y="1332985"/>
                <a:ext cx="260213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5289" extrusionOk="0">
                    <a:moveTo>
                      <a:pt x="4579" y="0"/>
                    </a:moveTo>
                    <a:lnTo>
                      <a:pt x="0" y="2656"/>
                    </a:lnTo>
                    <a:lnTo>
                      <a:pt x="0" y="5289"/>
                    </a:lnTo>
                    <a:lnTo>
                      <a:pt x="4579" y="2656"/>
                    </a:lnTo>
                    <a:lnTo>
                      <a:pt x="45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6020358" y="1329007"/>
                <a:ext cx="265555" cy="308516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5429" extrusionOk="0">
                    <a:moveTo>
                      <a:pt x="4590" y="140"/>
                    </a:moveTo>
                    <a:lnTo>
                      <a:pt x="4590" y="2714"/>
                    </a:lnTo>
                    <a:lnTo>
                      <a:pt x="83" y="5289"/>
                    </a:lnTo>
                    <a:lnTo>
                      <a:pt x="83" y="2749"/>
                    </a:lnTo>
                    <a:lnTo>
                      <a:pt x="4590" y="140"/>
                    </a:lnTo>
                    <a:close/>
                    <a:moveTo>
                      <a:pt x="4672" y="1"/>
                    </a:moveTo>
                    <a:lnTo>
                      <a:pt x="1" y="2703"/>
                    </a:lnTo>
                    <a:lnTo>
                      <a:pt x="1" y="5428"/>
                    </a:lnTo>
                    <a:lnTo>
                      <a:pt x="4672" y="2749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6283185" y="1332985"/>
                <a:ext cx="130419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961" extrusionOk="0">
                    <a:moveTo>
                      <a:pt x="1" y="0"/>
                    </a:moveTo>
                    <a:lnTo>
                      <a:pt x="1" y="2656"/>
                    </a:lnTo>
                    <a:lnTo>
                      <a:pt x="2260" y="3961"/>
                    </a:lnTo>
                    <a:lnTo>
                      <a:pt x="2295" y="1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6281196" y="1329007"/>
                <a:ext cx="134454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101" extrusionOk="0">
                    <a:moveTo>
                      <a:pt x="82" y="140"/>
                    </a:moveTo>
                    <a:lnTo>
                      <a:pt x="2283" y="1433"/>
                    </a:lnTo>
                    <a:lnTo>
                      <a:pt x="2249" y="3961"/>
                    </a:lnTo>
                    <a:lnTo>
                      <a:pt x="82" y="2714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49"/>
                    </a:lnTo>
                    <a:lnTo>
                      <a:pt x="2330" y="4101"/>
                    </a:lnTo>
                    <a:lnTo>
                      <a:pt x="2365" y="1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6411615" y="1332985"/>
                <a:ext cx="130419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961" extrusionOk="0">
                    <a:moveTo>
                      <a:pt x="2283" y="0"/>
                    </a:moveTo>
                    <a:lnTo>
                      <a:pt x="35" y="1339"/>
                    </a:lnTo>
                    <a:lnTo>
                      <a:pt x="0" y="3961"/>
                    </a:lnTo>
                    <a:lnTo>
                      <a:pt x="2294" y="2656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6408944" y="1329007"/>
                <a:ext cx="135761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101" extrusionOk="0">
                    <a:moveTo>
                      <a:pt x="2295" y="140"/>
                    </a:moveTo>
                    <a:lnTo>
                      <a:pt x="2307" y="2703"/>
                    </a:lnTo>
                    <a:lnTo>
                      <a:pt x="82" y="3961"/>
                    </a:lnTo>
                    <a:lnTo>
                      <a:pt x="82" y="3961"/>
                    </a:lnTo>
                    <a:lnTo>
                      <a:pt x="117" y="1433"/>
                    </a:lnTo>
                    <a:lnTo>
                      <a:pt x="2295" y="140"/>
                    </a:lnTo>
                    <a:close/>
                    <a:moveTo>
                      <a:pt x="2365" y="1"/>
                    </a:moveTo>
                    <a:lnTo>
                      <a:pt x="35" y="1386"/>
                    </a:lnTo>
                    <a:lnTo>
                      <a:pt x="1" y="4101"/>
                    </a:lnTo>
                    <a:lnTo>
                      <a:pt x="1" y="4101"/>
                    </a:lnTo>
                    <a:lnTo>
                      <a:pt x="2365" y="2761"/>
                    </a:lnTo>
                    <a:lnTo>
                      <a:pt x="2388" y="2749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5365080" y="1032481"/>
                <a:ext cx="1183546" cy="450813"/>
              </a:xfrm>
              <a:custGeom>
                <a:avLst/>
                <a:gdLst/>
                <a:ahLst/>
                <a:cxnLst/>
                <a:rect l="l" t="t" r="r" b="b"/>
                <a:pathLst>
                  <a:path w="20827" h="7933" extrusionOk="0">
                    <a:moveTo>
                      <a:pt x="2563" y="0"/>
                    </a:moveTo>
                    <a:lnTo>
                      <a:pt x="0" y="1176"/>
                    </a:lnTo>
                    <a:lnTo>
                      <a:pt x="246" y="1328"/>
                    </a:lnTo>
                    <a:lnTo>
                      <a:pt x="11707" y="7932"/>
                    </a:lnTo>
                    <a:lnTo>
                      <a:pt x="16296" y="5288"/>
                    </a:lnTo>
                    <a:lnTo>
                      <a:pt x="18579" y="6627"/>
                    </a:lnTo>
                    <a:lnTo>
                      <a:pt x="20827" y="5288"/>
                    </a:lnTo>
                    <a:lnTo>
                      <a:pt x="18544" y="3961"/>
                    </a:lnTo>
                    <a:lnTo>
                      <a:pt x="16261" y="2644"/>
                    </a:lnTo>
                    <a:lnTo>
                      <a:pt x="11718" y="5288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5363773" y="1029810"/>
                <a:ext cx="1189513" cy="456098"/>
              </a:xfrm>
              <a:custGeom>
                <a:avLst/>
                <a:gdLst/>
                <a:ahLst/>
                <a:cxnLst/>
                <a:rect l="l" t="t" r="r" b="b"/>
                <a:pathLst>
                  <a:path w="20932" h="8026" extrusionOk="0">
                    <a:moveTo>
                      <a:pt x="2586" y="1"/>
                    </a:moveTo>
                    <a:lnTo>
                      <a:pt x="0" y="1189"/>
                    </a:lnTo>
                    <a:lnTo>
                      <a:pt x="36" y="1259"/>
                    </a:lnTo>
                    <a:lnTo>
                      <a:pt x="2586" y="94"/>
                    </a:lnTo>
                    <a:lnTo>
                      <a:pt x="11730" y="5370"/>
                    </a:lnTo>
                    <a:lnTo>
                      <a:pt x="11741" y="5382"/>
                    </a:lnTo>
                    <a:lnTo>
                      <a:pt x="16284" y="2737"/>
                    </a:lnTo>
                    <a:lnTo>
                      <a:pt x="20780" y="5335"/>
                    </a:lnTo>
                    <a:lnTo>
                      <a:pt x="18602" y="6628"/>
                    </a:lnTo>
                    <a:lnTo>
                      <a:pt x="16319" y="5289"/>
                    </a:lnTo>
                    <a:lnTo>
                      <a:pt x="11730" y="7932"/>
                    </a:lnTo>
                    <a:lnTo>
                      <a:pt x="292" y="1340"/>
                    </a:lnTo>
                    <a:lnTo>
                      <a:pt x="245" y="1410"/>
                    </a:lnTo>
                    <a:lnTo>
                      <a:pt x="11707" y="8014"/>
                    </a:lnTo>
                    <a:lnTo>
                      <a:pt x="11730" y="8026"/>
                    </a:lnTo>
                    <a:lnTo>
                      <a:pt x="16319" y="5382"/>
                    </a:lnTo>
                    <a:lnTo>
                      <a:pt x="18602" y="6721"/>
                    </a:lnTo>
                    <a:lnTo>
                      <a:pt x="20932" y="5335"/>
                    </a:lnTo>
                    <a:lnTo>
                      <a:pt x="16307" y="2656"/>
                    </a:lnTo>
                    <a:lnTo>
                      <a:pt x="16284" y="2644"/>
                    </a:lnTo>
                    <a:lnTo>
                      <a:pt x="11741" y="5289"/>
                    </a:lnTo>
                    <a:lnTo>
                      <a:pt x="2609" y="12"/>
                    </a:lnTo>
                    <a:lnTo>
                      <a:pt x="2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6"/>
            <p:cNvGrpSpPr/>
            <p:nvPr/>
          </p:nvGrpSpPr>
          <p:grpSpPr>
            <a:xfrm>
              <a:off x="319451" y="2459193"/>
              <a:ext cx="266123" cy="758022"/>
              <a:chOff x="5020876" y="2976493"/>
              <a:chExt cx="266123" cy="758022"/>
            </a:xfrm>
          </p:grpSpPr>
          <p:sp>
            <p:nvSpPr>
              <p:cNvPr id="803" name="Google Shape;803;p16"/>
              <p:cNvSpPr/>
              <p:nvPr/>
            </p:nvSpPr>
            <p:spPr>
              <a:xfrm>
                <a:off x="5024854" y="3055312"/>
                <a:ext cx="129169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1882" extrusionOk="0">
                    <a:moveTo>
                      <a:pt x="0" y="0"/>
                    </a:moveTo>
                    <a:lnTo>
                      <a:pt x="0" y="10530"/>
                    </a:lnTo>
                    <a:lnTo>
                      <a:pt x="2272" y="11881"/>
                    </a:lnTo>
                    <a:lnTo>
                      <a:pt x="2272" y="1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5022865" y="3051334"/>
                <a:ext cx="133090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2022" extrusionOk="0">
                    <a:moveTo>
                      <a:pt x="82" y="140"/>
                    </a:moveTo>
                    <a:lnTo>
                      <a:pt x="2272" y="1398"/>
                    </a:lnTo>
                    <a:lnTo>
                      <a:pt x="2272" y="11881"/>
                    </a:lnTo>
                    <a:lnTo>
                      <a:pt x="82" y="10577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10623"/>
                    </a:lnTo>
                    <a:lnTo>
                      <a:pt x="2342" y="12021"/>
                    </a:lnTo>
                    <a:lnTo>
                      <a:pt x="2342" y="13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5153966" y="3055312"/>
                <a:ext cx="129794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1882" extrusionOk="0">
                    <a:moveTo>
                      <a:pt x="2271" y="0"/>
                    </a:moveTo>
                    <a:lnTo>
                      <a:pt x="0" y="1305"/>
                    </a:lnTo>
                    <a:lnTo>
                      <a:pt x="0" y="11881"/>
                    </a:lnTo>
                    <a:lnTo>
                      <a:pt x="2283" y="10565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5151920" y="3051334"/>
                <a:ext cx="134454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12022" extrusionOk="0">
                    <a:moveTo>
                      <a:pt x="2261" y="140"/>
                    </a:moveTo>
                    <a:lnTo>
                      <a:pt x="2284" y="10611"/>
                    </a:lnTo>
                    <a:lnTo>
                      <a:pt x="71" y="11881"/>
                    </a:lnTo>
                    <a:lnTo>
                      <a:pt x="71" y="1398"/>
                    </a:lnTo>
                    <a:lnTo>
                      <a:pt x="2261" y="140"/>
                    </a:lnTo>
                    <a:close/>
                    <a:moveTo>
                      <a:pt x="2343" y="0"/>
                    </a:moveTo>
                    <a:lnTo>
                      <a:pt x="1" y="1352"/>
                    </a:lnTo>
                    <a:lnTo>
                      <a:pt x="1" y="12021"/>
                    </a:lnTo>
                    <a:lnTo>
                      <a:pt x="2366" y="10658"/>
                    </a:lnTo>
                    <a:lnTo>
                      <a:pt x="2343" y="70"/>
                    </a:lnTo>
                    <a:lnTo>
                      <a:pt x="2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5024854" y="2979164"/>
                <a:ext cx="258224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5" extrusionOk="0">
                    <a:moveTo>
                      <a:pt x="2249" y="0"/>
                    </a:moveTo>
                    <a:lnTo>
                      <a:pt x="0" y="1340"/>
                    </a:lnTo>
                    <a:lnTo>
                      <a:pt x="2272" y="2645"/>
                    </a:lnTo>
                    <a:lnTo>
                      <a:pt x="4543" y="1340"/>
                    </a:lnTo>
                    <a:lnTo>
                      <a:pt x="22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5020876" y="2976493"/>
                <a:ext cx="266123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2739" extrusionOk="0">
                    <a:moveTo>
                      <a:pt x="2319" y="94"/>
                    </a:moveTo>
                    <a:lnTo>
                      <a:pt x="4532" y="1387"/>
                    </a:lnTo>
                    <a:lnTo>
                      <a:pt x="2342" y="2645"/>
                    </a:lnTo>
                    <a:lnTo>
                      <a:pt x="152" y="1387"/>
                    </a:lnTo>
                    <a:lnTo>
                      <a:pt x="2319" y="94"/>
                    </a:lnTo>
                    <a:close/>
                    <a:moveTo>
                      <a:pt x="2319" y="1"/>
                    </a:moveTo>
                    <a:lnTo>
                      <a:pt x="1" y="1387"/>
                    </a:lnTo>
                    <a:lnTo>
                      <a:pt x="2342" y="2739"/>
                    </a:lnTo>
                    <a:lnTo>
                      <a:pt x="4683" y="1387"/>
                    </a:lnTo>
                    <a:lnTo>
                      <a:pt x="23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16"/>
            <p:cNvGrpSpPr/>
            <p:nvPr/>
          </p:nvGrpSpPr>
          <p:grpSpPr>
            <a:xfrm>
              <a:off x="8049772" y="4075415"/>
              <a:ext cx="789732" cy="1057162"/>
              <a:chOff x="7063597" y="204390"/>
              <a:chExt cx="789732" cy="1057162"/>
            </a:xfrm>
          </p:grpSpPr>
          <p:sp>
            <p:nvSpPr>
              <p:cNvPr id="810" name="Google Shape;810;p16"/>
              <p:cNvSpPr/>
              <p:nvPr/>
            </p:nvSpPr>
            <p:spPr>
              <a:xfrm>
                <a:off x="7068257" y="883536"/>
                <a:ext cx="391201" cy="374039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6582" extrusionOk="0">
                    <a:moveTo>
                      <a:pt x="0" y="0"/>
                    </a:moveTo>
                    <a:lnTo>
                      <a:pt x="0" y="2621"/>
                    </a:lnTo>
                    <a:lnTo>
                      <a:pt x="6883" y="6582"/>
                    </a:lnTo>
                    <a:lnTo>
                      <a:pt x="6883" y="3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7066211" y="879558"/>
                <a:ext cx="395235" cy="381994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22" extrusionOk="0">
                    <a:moveTo>
                      <a:pt x="83" y="140"/>
                    </a:moveTo>
                    <a:lnTo>
                      <a:pt x="6885" y="4042"/>
                    </a:lnTo>
                    <a:lnTo>
                      <a:pt x="6885" y="6582"/>
                    </a:lnTo>
                    <a:lnTo>
                      <a:pt x="83" y="2668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" y="2715"/>
                    </a:lnTo>
                    <a:lnTo>
                      <a:pt x="6955" y="6721"/>
                    </a:lnTo>
                    <a:lnTo>
                      <a:pt x="6955" y="3996"/>
                    </a:lnTo>
                    <a:lnTo>
                      <a:pt x="5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7459401" y="283153"/>
                <a:ext cx="389950" cy="97442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17147" extrusionOk="0">
                    <a:moveTo>
                      <a:pt x="6849" y="1"/>
                    </a:moveTo>
                    <a:lnTo>
                      <a:pt x="4566" y="1305"/>
                    </a:lnTo>
                    <a:lnTo>
                      <a:pt x="4566" y="11882"/>
                    </a:lnTo>
                    <a:lnTo>
                      <a:pt x="0" y="14514"/>
                    </a:lnTo>
                    <a:lnTo>
                      <a:pt x="0" y="17147"/>
                    </a:lnTo>
                    <a:lnTo>
                      <a:pt x="4566" y="14514"/>
                    </a:lnTo>
                    <a:lnTo>
                      <a:pt x="6862" y="13186"/>
                    </a:lnTo>
                    <a:lnTo>
                      <a:pt x="6826" y="10565"/>
                    </a:lnTo>
                    <a:lnTo>
                      <a:pt x="68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7457469" y="279175"/>
                <a:ext cx="394553" cy="982377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7" extrusionOk="0">
                    <a:moveTo>
                      <a:pt x="6837" y="141"/>
                    </a:moveTo>
                    <a:lnTo>
                      <a:pt x="6826" y="10635"/>
                    </a:lnTo>
                    <a:lnTo>
                      <a:pt x="6860" y="13233"/>
                    </a:lnTo>
                    <a:lnTo>
                      <a:pt x="70" y="17147"/>
                    </a:lnTo>
                    <a:lnTo>
                      <a:pt x="70" y="14607"/>
                    </a:lnTo>
                    <a:lnTo>
                      <a:pt x="4636" y="11975"/>
                    </a:lnTo>
                    <a:lnTo>
                      <a:pt x="4636" y="1399"/>
                    </a:lnTo>
                    <a:lnTo>
                      <a:pt x="6837" y="141"/>
                    </a:lnTo>
                    <a:close/>
                    <a:moveTo>
                      <a:pt x="6919" y="1"/>
                    </a:moveTo>
                    <a:lnTo>
                      <a:pt x="4554" y="1352"/>
                    </a:lnTo>
                    <a:lnTo>
                      <a:pt x="4554" y="11928"/>
                    </a:lnTo>
                    <a:lnTo>
                      <a:pt x="0" y="14561"/>
                    </a:lnTo>
                    <a:lnTo>
                      <a:pt x="0" y="17286"/>
                    </a:lnTo>
                    <a:lnTo>
                      <a:pt x="6942" y="13280"/>
                    </a:lnTo>
                    <a:lnTo>
                      <a:pt x="6907" y="10635"/>
                    </a:lnTo>
                    <a:lnTo>
                      <a:pt x="6919" y="71"/>
                    </a:lnTo>
                    <a:lnTo>
                      <a:pt x="6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7589820" y="207004"/>
                <a:ext cx="258849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2646" extrusionOk="0">
                    <a:moveTo>
                      <a:pt x="2260" y="1"/>
                    </a:moveTo>
                    <a:lnTo>
                      <a:pt x="1" y="1329"/>
                    </a:lnTo>
                    <a:lnTo>
                      <a:pt x="2271" y="2645"/>
                    </a:lnTo>
                    <a:lnTo>
                      <a:pt x="4554" y="134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7585160" y="204390"/>
                <a:ext cx="268169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738" extrusionOk="0">
                    <a:moveTo>
                      <a:pt x="2342" y="93"/>
                    </a:moveTo>
                    <a:lnTo>
                      <a:pt x="4555" y="1387"/>
                    </a:lnTo>
                    <a:lnTo>
                      <a:pt x="2353" y="2645"/>
                    </a:lnTo>
                    <a:lnTo>
                      <a:pt x="164" y="1375"/>
                    </a:lnTo>
                    <a:lnTo>
                      <a:pt x="2342" y="93"/>
                    </a:lnTo>
                    <a:close/>
                    <a:moveTo>
                      <a:pt x="2342" y="0"/>
                    </a:moveTo>
                    <a:lnTo>
                      <a:pt x="1" y="1375"/>
                    </a:lnTo>
                    <a:lnTo>
                      <a:pt x="2330" y="2726"/>
                    </a:lnTo>
                    <a:lnTo>
                      <a:pt x="2353" y="2738"/>
                    </a:lnTo>
                    <a:lnTo>
                      <a:pt x="4718" y="1387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7587831" y="282471"/>
                <a:ext cx="131101" cy="6759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4" extrusionOk="0">
                    <a:moveTo>
                      <a:pt x="36" y="1"/>
                    </a:moveTo>
                    <a:lnTo>
                      <a:pt x="0" y="10577"/>
                    </a:lnTo>
                    <a:lnTo>
                      <a:pt x="2306" y="11894"/>
                    </a:lnTo>
                    <a:lnTo>
                      <a:pt x="2306" y="131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7585842" y="278493"/>
                <a:ext cx="135079" cy="683862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034" extrusionOk="0">
                    <a:moveTo>
                      <a:pt x="105" y="141"/>
                    </a:moveTo>
                    <a:lnTo>
                      <a:pt x="2295" y="1411"/>
                    </a:lnTo>
                    <a:lnTo>
                      <a:pt x="2295" y="11894"/>
                    </a:lnTo>
                    <a:lnTo>
                      <a:pt x="71" y="10624"/>
                    </a:lnTo>
                    <a:lnTo>
                      <a:pt x="105" y="141"/>
                    </a:lnTo>
                    <a:close/>
                    <a:moveTo>
                      <a:pt x="35" y="1"/>
                    </a:moveTo>
                    <a:lnTo>
                      <a:pt x="1" y="10647"/>
                    </a:lnTo>
                    <a:lnTo>
                      <a:pt x="1" y="10670"/>
                    </a:lnTo>
                    <a:lnTo>
                      <a:pt x="2377" y="12034"/>
                    </a:lnTo>
                    <a:lnTo>
                      <a:pt x="2377" y="136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7068257" y="808069"/>
                <a:ext cx="650675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11450" h="5278" extrusionOk="0">
                    <a:moveTo>
                      <a:pt x="2306" y="0"/>
                    </a:moveTo>
                    <a:lnTo>
                      <a:pt x="0" y="1328"/>
                    </a:lnTo>
                    <a:lnTo>
                      <a:pt x="6883" y="5277"/>
                    </a:lnTo>
                    <a:lnTo>
                      <a:pt x="11449" y="2645"/>
                    </a:lnTo>
                    <a:lnTo>
                      <a:pt x="9143" y="1328"/>
                    </a:lnTo>
                    <a:lnTo>
                      <a:pt x="6896" y="2621"/>
                    </a:lnTo>
                    <a:lnTo>
                      <a:pt x="2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7063597" y="805398"/>
                <a:ext cx="659313" cy="305221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5371" extrusionOk="0">
                    <a:moveTo>
                      <a:pt x="2388" y="94"/>
                    </a:moveTo>
                    <a:lnTo>
                      <a:pt x="6954" y="2703"/>
                    </a:lnTo>
                    <a:lnTo>
                      <a:pt x="6978" y="2715"/>
                    </a:lnTo>
                    <a:lnTo>
                      <a:pt x="9225" y="1422"/>
                    </a:lnTo>
                    <a:lnTo>
                      <a:pt x="11450" y="2692"/>
                    </a:lnTo>
                    <a:lnTo>
                      <a:pt x="6965" y="5278"/>
                    </a:lnTo>
                    <a:lnTo>
                      <a:pt x="163" y="1375"/>
                    </a:lnTo>
                    <a:lnTo>
                      <a:pt x="2388" y="94"/>
                    </a:lnTo>
                    <a:close/>
                    <a:moveTo>
                      <a:pt x="2388" y="1"/>
                    </a:moveTo>
                    <a:lnTo>
                      <a:pt x="0" y="1375"/>
                    </a:lnTo>
                    <a:lnTo>
                      <a:pt x="6942" y="5359"/>
                    </a:lnTo>
                    <a:lnTo>
                      <a:pt x="6965" y="5371"/>
                    </a:lnTo>
                    <a:lnTo>
                      <a:pt x="11544" y="2726"/>
                    </a:lnTo>
                    <a:lnTo>
                      <a:pt x="11601" y="2692"/>
                    </a:lnTo>
                    <a:lnTo>
                      <a:pt x="9225" y="1328"/>
                    </a:lnTo>
                    <a:lnTo>
                      <a:pt x="6978" y="2633"/>
                    </a:lnTo>
                    <a:lnTo>
                      <a:pt x="2399" y="13"/>
                    </a:lnTo>
                    <a:lnTo>
                      <a:pt x="23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" name="Google Shape;820;p16"/>
            <p:cNvGrpSpPr/>
            <p:nvPr/>
          </p:nvGrpSpPr>
          <p:grpSpPr>
            <a:xfrm>
              <a:off x="1477810" y="4754315"/>
              <a:ext cx="266805" cy="306471"/>
              <a:chOff x="-1670290" y="2901765"/>
              <a:chExt cx="266805" cy="306471"/>
            </a:xfrm>
          </p:grpSpPr>
          <p:sp>
            <p:nvSpPr>
              <p:cNvPr id="821" name="Google Shape;821;p16"/>
              <p:cNvSpPr/>
              <p:nvPr/>
            </p:nvSpPr>
            <p:spPr>
              <a:xfrm>
                <a:off x="-1667619" y="2979164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33"/>
                    </a:lnTo>
                    <a:lnTo>
                      <a:pt x="2294" y="3961"/>
                    </a:lnTo>
                    <a:lnTo>
                      <a:pt x="2318" y="13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-1669665" y="2975186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06" y="140"/>
                    </a:moveTo>
                    <a:lnTo>
                      <a:pt x="2319" y="1410"/>
                    </a:lnTo>
                    <a:lnTo>
                      <a:pt x="2296" y="3961"/>
                    </a:lnTo>
                    <a:lnTo>
                      <a:pt x="71" y="2680"/>
                    </a:lnTo>
                    <a:lnTo>
                      <a:pt x="106" y="140"/>
                    </a:lnTo>
                    <a:close/>
                    <a:moveTo>
                      <a:pt x="36" y="0"/>
                    </a:moveTo>
                    <a:lnTo>
                      <a:pt x="1" y="2726"/>
                    </a:lnTo>
                    <a:lnTo>
                      <a:pt x="236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-1537257" y="2980471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83" y="1"/>
                    </a:moveTo>
                    <a:lnTo>
                      <a:pt x="24" y="1294"/>
                    </a:lnTo>
                    <a:lnTo>
                      <a:pt x="0" y="3938"/>
                    </a:lnTo>
                    <a:lnTo>
                      <a:pt x="0" y="3938"/>
                    </a:lnTo>
                    <a:lnTo>
                      <a:pt x="2307" y="263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-1539189" y="2976493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29"/>
                    </a:moveTo>
                    <a:lnTo>
                      <a:pt x="2306" y="2680"/>
                    </a:lnTo>
                    <a:lnTo>
                      <a:pt x="70" y="3938"/>
                    </a:lnTo>
                    <a:lnTo>
                      <a:pt x="104" y="1387"/>
                    </a:lnTo>
                    <a:lnTo>
                      <a:pt x="2271" y="129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7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-1665687" y="2903697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28"/>
                    </a:lnTo>
                    <a:lnTo>
                      <a:pt x="2284" y="2645"/>
                    </a:lnTo>
                    <a:lnTo>
                      <a:pt x="4543" y="1352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-1670290" y="2901765"/>
                <a:ext cx="266805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6" extrusionOk="0">
                    <a:moveTo>
                      <a:pt x="2365" y="81"/>
                    </a:moveTo>
                    <a:lnTo>
                      <a:pt x="4543" y="1374"/>
                    </a:lnTo>
                    <a:lnTo>
                      <a:pt x="2365" y="2632"/>
                    </a:lnTo>
                    <a:lnTo>
                      <a:pt x="164" y="1362"/>
                    </a:lnTo>
                    <a:lnTo>
                      <a:pt x="2365" y="81"/>
                    </a:lnTo>
                    <a:close/>
                    <a:moveTo>
                      <a:pt x="2365" y="0"/>
                    </a:moveTo>
                    <a:lnTo>
                      <a:pt x="1" y="1362"/>
                    </a:lnTo>
                    <a:lnTo>
                      <a:pt x="2365" y="2726"/>
                    </a:lnTo>
                    <a:lnTo>
                      <a:pt x="4694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6"/>
            <p:cNvGrpSpPr/>
            <p:nvPr/>
          </p:nvGrpSpPr>
          <p:grpSpPr>
            <a:xfrm>
              <a:off x="6456977" y="4754285"/>
              <a:ext cx="266862" cy="306528"/>
              <a:chOff x="7035752" y="1368047"/>
              <a:chExt cx="266862" cy="306528"/>
            </a:xfrm>
          </p:grpSpPr>
          <p:sp>
            <p:nvSpPr>
              <p:cNvPr id="828" name="Google Shape;828;p16"/>
              <p:cNvSpPr/>
              <p:nvPr/>
            </p:nvSpPr>
            <p:spPr>
              <a:xfrm>
                <a:off x="7038423" y="1445503"/>
                <a:ext cx="131783" cy="225776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973" extrusionOk="0">
                    <a:moveTo>
                      <a:pt x="36" y="1"/>
                    </a:moveTo>
                    <a:lnTo>
                      <a:pt x="0" y="2644"/>
                    </a:lnTo>
                    <a:lnTo>
                      <a:pt x="2296" y="3972"/>
                    </a:lnTo>
                    <a:lnTo>
                      <a:pt x="2319" y="13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7036434" y="1441525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17" y="140"/>
                    </a:moveTo>
                    <a:lnTo>
                      <a:pt x="2318" y="1422"/>
                    </a:lnTo>
                    <a:lnTo>
                      <a:pt x="2295" y="3972"/>
                    </a:lnTo>
                    <a:lnTo>
                      <a:pt x="82" y="2691"/>
                    </a:lnTo>
                    <a:lnTo>
                      <a:pt x="117" y="140"/>
                    </a:lnTo>
                    <a:close/>
                    <a:moveTo>
                      <a:pt x="35" y="1"/>
                    </a:moveTo>
                    <a:lnTo>
                      <a:pt x="1" y="2737"/>
                    </a:lnTo>
                    <a:lnTo>
                      <a:pt x="2377" y="4101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7168842" y="1446810"/>
                <a:ext cx="131726" cy="224469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50" extrusionOk="0">
                    <a:moveTo>
                      <a:pt x="2284" y="1"/>
                    </a:moveTo>
                    <a:lnTo>
                      <a:pt x="24" y="1305"/>
                    </a:lnTo>
                    <a:lnTo>
                      <a:pt x="1" y="3949"/>
                    </a:lnTo>
                    <a:lnTo>
                      <a:pt x="2318" y="2644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7166853" y="1442832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72" y="141"/>
                    </a:moveTo>
                    <a:lnTo>
                      <a:pt x="2306" y="2691"/>
                    </a:lnTo>
                    <a:lnTo>
                      <a:pt x="82" y="3949"/>
                    </a:lnTo>
                    <a:lnTo>
                      <a:pt x="105" y="1399"/>
                    </a:lnTo>
                    <a:lnTo>
                      <a:pt x="2272" y="141"/>
                    </a:lnTo>
                    <a:close/>
                    <a:moveTo>
                      <a:pt x="2353" y="1"/>
                    </a:moveTo>
                    <a:lnTo>
                      <a:pt x="23" y="1352"/>
                    </a:lnTo>
                    <a:lnTo>
                      <a:pt x="0" y="4078"/>
                    </a:lnTo>
                    <a:lnTo>
                      <a:pt x="2365" y="2750"/>
                    </a:lnTo>
                    <a:lnTo>
                      <a:pt x="2388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7040412" y="1370661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18"/>
                    </a:lnTo>
                    <a:lnTo>
                      <a:pt x="2284" y="2645"/>
                    </a:lnTo>
                    <a:lnTo>
                      <a:pt x="4544" y="1341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7035752" y="1368047"/>
                <a:ext cx="266862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2739" extrusionOk="0">
                    <a:moveTo>
                      <a:pt x="2366" y="93"/>
                    </a:moveTo>
                    <a:lnTo>
                      <a:pt x="4544" y="1387"/>
                    </a:lnTo>
                    <a:lnTo>
                      <a:pt x="2366" y="2645"/>
                    </a:lnTo>
                    <a:lnTo>
                      <a:pt x="164" y="1364"/>
                    </a:lnTo>
                    <a:lnTo>
                      <a:pt x="2366" y="93"/>
                    </a:lnTo>
                    <a:close/>
                    <a:moveTo>
                      <a:pt x="2366" y="0"/>
                    </a:moveTo>
                    <a:lnTo>
                      <a:pt x="1" y="1364"/>
                    </a:lnTo>
                    <a:lnTo>
                      <a:pt x="2366" y="2738"/>
                    </a:lnTo>
                    <a:lnTo>
                      <a:pt x="4695" y="1387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6"/>
            <p:cNvGrpSpPr/>
            <p:nvPr/>
          </p:nvGrpSpPr>
          <p:grpSpPr>
            <a:xfrm>
              <a:off x="8757623" y="3569017"/>
              <a:ext cx="266805" cy="306528"/>
              <a:chOff x="5085773" y="2306667"/>
              <a:chExt cx="266805" cy="306528"/>
            </a:xfrm>
          </p:grpSpPr>
          <p:sp>
            <p:nvSpPr>
              <p:cNvPr id="835" name="Google Shape;835;p16"/>
              <p:cNvSpPr/>
              <p:nvPr/>
            </p:nvSpPr>
            <p:spPr>
              <a:xfrm>
                <a:off x="5088387" y="2384123"/>
                <a:ext cx="131840" cy="225719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72" extrusionOk="0">
                    <a:moveTo>
                      <a:pt x="36" y="0"/>
                    </a:moveTo>
                    <a:lnTo>
                      <a:pt x="1" y="2644"/>
                    </a:lnTo>
                    <a:lnTo>
                      <a:pt x="2296" y="3972"/>
                    </a:lnTo>
                    <a:lnTo>
                      <a:pt x="2319" y="132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5086455" y="2380145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05" y="140"/>
                    </a:moveTo>
                    <a:lnTo>
                      <a:pt x="2318" y="1422"/>
                    </a:lnTo>
                    <a:lnTo>
                      <a:pt x="2294" y="3972"/>
                    </a:lnTo>
                    <a:lnTo>
                      <a:pt x="81" y="2691"/>
                    </a:lnTo>
                    <a:lnTo>
                      <a:pt x="105" y="140"/>
                    </a:lnTo>
                    <a:close/>
                    <a:moveTo>
                      <a:pt x="35" y="0"/>
                    </a:moveTo>
                    <a:lnTo>
                      <a:pt x="0" y="2737"/>
                    </a:lnTo>
                    <a:lnTo>
                      <a:pt x="2364" y="4101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5218806" y="2385430"/>
                <a:ext cx="131783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949" extrusionOk="0">
                    <a:moveTo>
                      <a:pt x="2284" y="1"/>
                    </a:moveTo>
                    <a:lnTo>
                      <a:pt x="24" y="1305"/>
                    </a:lnTo>
                    <a:lnTo>
                      <a:pt x="1" y="3949"/>
                    </a:lnTo>
                    <a:lnTo>
                      <a:pt x="2318" y="2644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5216817" y="2381452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72" y="141"/>
                    </a:moveTo>
                    <a:lnTo>
                      <a:pt x="2307" y="2691"/>
                    </a:lnTo>
                    <a:lnTo>
                      <a:pt x="82" y="3949"/>
                    </a:lnTo>
                    <a:lnTo>
                      <a:pt x="106" y="1399"/>
                    </a:lnTo>
                    <a:lnTo>
                      <a:pt x="2272" y="141"/>
                    </a:lnTo>
                    <a:close/>
                    <a:moveTo>
                      <a:pt x="2353" y="1"/>
                    </a:moveTo>
                    <a:lnTo>
                      <a:pt x="24" y="1352"/>
                    </a:lnTo>
                    <a:lnTo>
                      <a:pt x="0" y="4078"/>
                    </a:lnTo>
                    <a:lnTo>
                      <a:pt x="2365" y="2750"/>
                    </a:lnTo>
                    <a:lnTo>
                      <a:pt x="2389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5090433" y="2309281"/>
                <a:ext cx="258167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2646" extrusionOk="0">
                    <a:moveTo>
                      <a:pt x="2283" y="1"/>
                    </a:moveTo>
                    <a:lnTo>
                      <a:pt x="0" y="1317"/>
                    </a:lnTo>
                    <a:lnTo>
                      <a:pt x="2283" y="2645"/>
                    </a:lnTo>
                    <a:lnTo>
                      <a:pt x="4543" y="1341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5085773" y="2306667"/>
                <a:ext cx="266805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8" extrusionOk="0">
                    <a:moveTo>
                      <a:pt x="2365" y="93"/>
                    </a:moveTo>
                    <a:lnTo>
                      <a:pt x="4543" y="1387"/>
                    </a:lnTo>
                    <a:lnTo>
                      <a:pt x="2365" y="2645"/>
                    </a:lnTo>
                    <a:lnTo>
                      <a:pt x="163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38"/>
                    </a:lnTo>
                    <a:lnTo>
                      <a:pt x="4695" y="1387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43" name="Google Shape;843;p17"/>
          <p:cNvGrpSpPr/>
          <p:nvPr/>
        </p:nvGrpSpPr>
        <p:grpSpPr>
          <a:xfrm>
            <a:off x="-8" y="-76209"/>
            <a:ext cx="9145767" cy="2427002"/>
            <a:chOff x="-8" y="-76209"/>
            <a:chExt cx="9145767" cy="2427002"/>
          </a:xfrm>
        </p:grpSpPr>
        <p:grpSp>
          <p:nvGrpSpPr>
            <p:cNvPr id="844" name="Google Shape;844;p17"/>
            <p:cNvGrpSpPr/>
            <p:nvPr/>
          </p:nvGrpSpPr>
          <p:grpSpPr>
            <a:xfrm>
              <a:off x="-8" y="421515"/>
              <a:ext cx="622497" cy="1282910"/>
              <a:chOff x="4874342" y="5874665"/>
              <a:chExt cx="622497" cy="1282910"/>
            </a:xfrm>
          </p:grpSpPr>
          <p:sp>
            <p:nvSpPr>
              <p:cNvPr id="845" name="Google Shape;845;p17"/>
              <p:cNvSpPr/>
              <p:nvPr/>
            </p:nvSpPr>
            <p:spPr>
              <a:xfrm>
                <a:off x="4878464" y="6516095"/>
                <a:ext cx="614201" cy="495616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9738" extrusionOk="0">
                    <a:moveTo>
                      <a:pt x="7245" y="0"/>
                    </a:moveTo>
                    <a:lnTo>
                      <a:pt x="0" y="4159"/>
                    </a:lnTo>
                    <a:lnTo>
                      <a:pt x="9634" y="9738"/>
                    </a:lnTo>
                    <a:lnTo>
                      <a:pt x="12068" y="8352"/>
                    </a:lnTo>
                    <a:lnTo>
                      <a:pt x="4811" y="4170"/>
                    </a:lnTo>
                    <a:lnTo>
                      <a:pt x="9657" y="1387"/>
                    </a:lnTo>
                    <a:lnTo>
                      <a:pt x="7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4874342" y="6513703"/>
                <a:ext cx="622497" cy="500400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9832" extrusionOk="0">
                    <a:moveTo>
                      <a:pt x="7326" y="94"/>
                    </a:moveTo>
                    <a:lnTo>
                      <a:pt x="9656" y="1434"/>
                    </a:lnTo>
                    <a:lnTo>
                      <a:pt x="4810" y="4217"/>
                    </a:lnTo>
                    <a:lnTo>
                      <a:pt x="12068" y="8399"/>
                    </a:lnTo>
                    <a:lnTo>
                      <a:pt x="9715" y="9738"/>
                    </a:lnTo>
                    <a:lnTo>
                      <a:pt x="151" y="4206"/>
                    </a:lnTo>
                    <a:lnTo>
                      <a:pt x="7326" y="94"/>
                    </a:lnTo>
                    <a:close/>
                    <a:moveTo>
                      <a:pt x="7326" y="1"/>
                    </a:moveTo>
                    <a:lnTo>
                      <a:pt x="58" y="4171"/>
                    </a:lnTo>
                    <a:lnTo>
                      <a:pt x="0" y="4206"/>
                    </a:lnTo>
                    <a:lnTo>
                      <a:pt x="9703" y="9820"/>
                    </a:lnTo>
                    <a:lnTo>
                      <a:pt x="9715" y="9831"/>
                    </a:lnTo>
                    <a:lnTo>
                      <a:pt x="12231" y="8399"/>
                    </a:lnTo>
                    <a:lnTo>
                      <a:pt x="4974" y="4217"/>
                    </a:lnTo>
                    <a:lnTo>
                      <a:pt x="9819" y="1434"/>
                    </a:lnTo>
                    <a:lnTo>
                      <a:pt x="7350" y="13"/>
                    </a:lnTo>
                    <a:lnTo>
                      <a:pt x="7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5247199" y="5947598"/>
                <a:ext cx="122810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12557" extrusionOk="0">
                    <a:moveTo>
                      <a:pt x="0" y="0"/>
                    </a:moveTo>
                    <a:lnTo>
                      <a:pt x="0" y="11170"/>
                    </a:lnTo>
                    <a:lnTo>
                      <a:pt x="2412" y="12557"/>
                    </a:lnTo>
                    <a:lnTo>
                      <a:pt x="2412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5244807" y="5944035"/>
                <a:ext cx="126932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2697" extrusionOk="0">
                    <a:moveTo>
                      <a:pt x="83" y="140"/>
                    </a:moveTo>
                    <a:lnTo>
                      <a:pt x="2424" y="1491"/>
                    </a:lnTo>
                    <a:lnTo>
                      <a:pt x="2412" y="12557"/>
                    </a:lnTo>
                    <a:lnTo>
                      <a:pt x="83" y="11217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" y="11263"/>
                    </a:lnTo>
                    <a:lnTo>
                      <a:pt x="2493" y="12697"/>
                    </a:lnTo>
                    <a:lnTo>
                      <a:pt x="2493" y="14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5247199" y="5877006"/>
                <a:ext cx="245467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786" extrusionOk="0">
                    <a:moveTo>
                      <a:pt x="2412" y="1"/>
                    </a:moveTo>
                    <a:lnTo>
                      <a:pt x="0" y="1387"/>
                    </a:lnTo>
                    <a:lnTo>
                      <a:pt x="2412" y="2785"/>
                    </a:lnTo>
                    <a:lnTo>
                      <a:pt x="4823" y="1387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5243076" y="5874665"/>
                <a:ext cx="253762" cy="146476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78" extrusionOk="0">
                    <a:moveTo>
                      <a:pt x="2493" y="93"/>
                    </a:moveTo>
                    <a:lnTo>
                      <a:pt x="4823" y="1433"/>
                    </a:lnTo>
                    <a:lnTo>
                      <a:pt x="2493" y="2784"/>
                    </a:lnTo>
                    <a:lnTo>
                      <a:pt x="163" y="1433"/>
                    </a:lnTo>
                    <a:lnTo>
                      <a:pt x="2493" y="93"/>
                    </a:lnTo>
                    <a:close/>
                    <a:moveTo>
                      <a:pt x="2493" y="0"/>
                    </a:moveTo>
                    <a:lnTo>
                      <a:pt x="0" y="1433"/>
                    </a:lnTo>
                    <a:lnTo>
                      <a:pt x="2493" y="2878"/>
                    </a:lnTo>
                    <a:lnTo>
                      <a:pt x="4986" y="143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5123320" y="5947598"/>
                <a:ext cx="369345" cy="851881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16738" extrusionOk="0">
                    <a:moveTo>
                      <a:pt x="7257" y="0"/>
                    </a:moveTo>
                    <a:lnTo>
                      <a:pt x="4846" y="1398"/>
                    </a:lnTo>
                    <a:lnTo>
                      <a:pt x="4846" y="12557"/>
                    </a:lnTo>
                    <a:lnTo>
                      <a:pt x="0" y="15340"/>
                    </a:lnTo>
                    <a:lnTo>
                      <a:pt x="2434" y="16738"/>
                    </a:lnTo>
                    <a:lnTo>
                      <a:pt x="7233" y="13942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5119147" y="5944035"/>
                <a:ext cx="375351" cy="85783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16855" extrusionOk="0">
                    <a:moveTo>
                      <a:pt x="7304" y="140"/>
                    </a:moveTo>
                    <a:lnTo>
                      <a:pt x="7281" y="13989"/>
                    </a:lnTo>
                    <a:lnTo>
                      <a:pt x="2516" y="16761"/>
                    </a:lnTo>
                    <a:lnTo>
                      <a:pt x="164" y="15410"/>
                    </a:lnTo>
                    <a:lnTo>
                      <a:pt x="4951" y="12661"/>
                    </a:lnTo>
                    <a:lnTo>
                      <a:pt x="4962" y="12650"/>
                    </a:lnTo>
                    <a:lnTo>
                      <a:pt x="4962" y="1491"/>
                    </a:lnTo>
                    <a:lnTo>
                      <a:pt x="7304" y="140"/>
                    </a:lnTo>
                    <a:close/>
                    <a:moveTo>
                      <a:pt x="7374" y="0"/>
                    </a:moveTo>
                    <a:lnTo>
                      <a:pt x="4893" y="1445"/>
                    </a:lnTo>
                    <a:lnTo>
                      <a:pt x="4881" y="12603"/>
                    </a:lnTo>
                    <a:lnTo>
                      <a:pt x="0" y="15410"/>
                    </a:lnTo>
                    <a:lnTo>
                      <a:pt x="2516" y="16854"/>
                    </a:lnTo>
                    <a:lnTo>
                      <a:pt x="7339" y="14048"/>
                    </a:lnTo>
                    <a:lnTo>
                      <a:pt x="7362" y="14036"/>
                    </a:lnTo>
                    <a:lnTo>
                      <a:pt x="7374" y="70"/>
                    </a:lnTo>
                    <a:lnTo>
                      <a:pt x="7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4878464" y="6727716"/>
                <a:ext cx="491544" cy="426297"/>
              </a:xfrm>
              <a:custGeom>
                <a:avLst/>
                <a:gdLst/>
                <a:ahLst/>
                <a:cxnLst/>
                <a:rect l="l" t="t" r="r" b="b"/>
                <a:pathLst>
                  <a:path w="9658" h="8376" extrusionOk="0">
                    <a:moveTo>
                      <a:pt x="0" y="1"/>
                    </a:moveTo>
                    <a:lnTo>
                      <a:pt x="0" y="2808"/>
                    </a:lnTo>
                    <a:lnTo>
                      <a:pt x="9657" y="8375"/>
                    </a:lnTo>
                    <a:lnTo>
                      <a:pt x="9634" y="55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4876072" y="6724204"/>
                <a:ext cx="495666" cy="433371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8515" extrusionOk="0">
                    <a:moveTo>
                      <a:pt x="83" y="140"/>
                    </a:moveTo>
                    <a:lnTo>
                      <a:pt x="9645" y="5672"/>
                    </a:lnTo>
                    <a:lnTo>
                      <a:pt x="9657" y="8374"/>
                    </a:lnTo>
                    <a:lnTo>
                      <a:pt x="94" y="2853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3" y="2877"/>
                    </a:lnTo>
                    <a:lnTo>
                      <a:pt x="13" y="2900"/>
                    </a:lnTo>
                    <a:lnTo>
                      <a:pt x="9681" y="8480"/>
                    </a:lnTo>
                    <a:lnTo>
                      <a:pt x="9738" y="8514"/>
                    </a:lnTo>
                    <a:lnTo>
                      <a:pt x="9727" y="5649"/>
                    </a:lnTo>
                    <a:lnTo>
                      <a:pt x="9727" y="5626"/>
                    </a:lnTo>
                    <a:lnTo>
                      <a:pt x="60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5368736" y="6941170"/>
                <a:ext cx="12392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182" extrusionOk="0">
                    <a:moveTo>
                      <a:pt x="2435" y="0"/>
                    </a:moveTo>
                    <a:lnTo>
                      <a:pt x="1" y="1386"/>
                    </a:lnTo>
                    <a:lnTo>
                      <a:pt x="24" y="4181"/>
                    </a:lnTo>
                    <a:lnTo>
                      <a:pt x="2435" y="2784"/>
                    </a:lnTo>
                    <a:lnTo>
                      <a:pt x="24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5366955" y="6937607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35" y="140"/>
                    </a:moveTo>
                    <a:lnTo>
                      <a:pt x="2435" y="2830"/>
                    </a:lnTo>
                    <a:lnTo>
                      <a:pt x="93" y="4181"/>
                    </a:lnTo>
                    <a:lnTo>
                      <a:pt x="82" y="1479"/>
                    </a:lnTo>
                    <a:lnTo>
                      <a:pt x="2435" y="140"/>
                    </a:lnTo>
                    <a:close/>
                    <a:moveTo>
                      <a:pt x="2505" y="0"/>
                    </a:moveTo>
                    <a:lnTo>
                      <a:pt x="0" y="1433"/>
                    </a:lnTo>
                    <a:lnTo>
                      <a:pt x="24" y="4251"/>
                    </a:lnTo>
                    <a:lnTo>
                      <a:pt x="24" y="4321"/>
                    </a:lnTo>
                    <a:lnTo>
                      <a:pt x="2505" y="2877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" name="Google Shape;857;p17"/>
            <p:cNvGrpSpPr/>
            <p:nvPr/>
          </p:nvGrpSpPr>
          <p:grpSpPr>
            <a:xfrm>
              <a:off x="8195400" y="-76209"/>
              <a:ext cx="866742" cy="857886"/>
              <a:chOff x="5368125" y="7434953"/>
              <a:chExt cx="866742" cy="857886"/>
            </a:xfrm>
          </p:grpSpPr>
          <p:sp>
            <p:nvSpPr>
              <p:cNvPr id="858" name="Google Shape;858;p17"/>
              <p:cNvSpPr/>
              <p:nvPr/>
            </p:nvSpPr>
            <p:spPr>
              <a:xfrm>
                <a:off x="5372299" y="7437345"/>
                <a:ext cx="613590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697" extrusionOk="0">
                    <a:moveTo>
                      <a:pt x="4857" y="0"/>
                    </a:moveTo>
                    <a:lnTo>
                      <a:pt x="2411" y="1398"/>
                    </a:lnTo>
                    <a:lnTo>
                      <a:pt x="4823" y="2796"/>
                    </a:lnTo>
                    <a:lnTo>
                      <a:pt x="1" y="5580"/>
                    </a:lnTo>
                    <a:lnTo>
                      <a:pt x="12056" y="12696"/>
                    </a:lnTo>
                    <a:lnTo>
                      <a:pt x="12056" y="9761"/>
                    </a:lnTo>
                    <a:lnTo>
                      <a:pt x="4823" y="5580"/>
                    </a:lnTo>
                    <a:lnTo>
                      <a:pt x="9668" y="2784"/>
                    </a:lnTo>
                    <a:lnTo>
                      <a:pt x="4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5368125" y="7434953"/>
                <a:ext cx="620156" cy="652169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4" extrusionOk="0">
                    <a:moveTo>
                      <a:pt x="4939" y="82"/>
                    </a:moveTo>
                    <a:lnTo>
                      <a:pt x="9668" y="2831"/>
                    </a:lnTo>
                    <a:lnTo>
                      <a:pt x="4823" y="5627"/>
                    </a:lnTo>
                    <a:lnTo>
                      <a:pt x="12103" y="9831"/>
                    </a:lnTo>
                    <a:lnTo>
                      <a:pt x="12103" y="12673"/>
                    </a:lnTo>
                    <a:lnTo>
                      <a:pt x="152" y="5627"/>
                    </a:lnTo>
                    <a:lnTo>
                      <a:pt x="4986" y="2843"/>
                    </a:lnTo>
                    <a:lnTo>
                      <a:pt x="2575" y="1445"/>
                    </a:lnTo>
                    <a:lnTo>
                      <a:pt x="4939" y="82"/>
                    </a:lnTo>
                    <a:close/>
                    <a:moveTo>
                      <a:pt x="4939" y="0"/>
                    </a:moveTo>
                    <a:lnTo>
                      <a:pt x="2412" y="1445"/>
                    </a:lnTo>
                    <a:lnTo>
                      <a:pt x="4823" y="2843"/>
                    </a:lnTo>
                    <a:lnTo>
                      <a:pt x="59" y="5591"/>
                    </a:lnTo>
                    <a:lnTo>
                      <a:pt x="1" y="5627"/>
                    </a:lnTo>
                    <a:lnTo>
                      <a:pt x="12127" y="12779"/>
                    </a:lnTo>
                    <a:lnTo>
                      <a:pt x="12184" y="12813"/>
                    </a:lnTo>
                    <a:lnTo>
                      <a:pt x="12184" y="9785"/>
                    </a:lnTo>
                    <a:lnTo>
                      <a:pt x="4986" y="5627"/>
                    </a:lnTo>
                    <a:lnTo>
                      <a:pt x="9762" y="2866"/>
                    </a:lnTo>
                    <a:lnTo>
                      <a:pt x="9831" y="2831"/>
                    </a:lnTo>
                    <a:lnTo>
                      <a:pt x="4963" y="13"/>
                    </a:lnTo>
                    <a:lnTo>
                      <a:pt x="4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5372299" y="7650748"/>
                <a:ext cx="738690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12546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7"/>
                    </a:lnTo>
                    <a:lnTo>
                      <a:pt x="1" y="4170"/>
                    </a:lnTo>
                    <a:lnTo>
                      <a:pt x="14467" y="12546"/>
                    </a:lnTo>
                    <a:lnTo>
                      <a:pt x="14514" y="1387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5369957" y="7647185"/>
                <a:ext cx="74281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6" extrusionOk="0">
                    <a:moveTo>
                      <a:pt x="12137" y="140"/>
                    </a:moveTo>
                    <a:lnTo>
                      <a:pt x="14513" y="1480"/>
                    </a:lnTo>
                    <a:lnTo>
                      <a:pt x="14478" y="12546"/>
                    </a:lnTo>
                    <a:lnTo>
                      <a:pt x="81" y="4217"/>
                    </a:lnTo>
                    <a:lnTo>
                      <a:pt x="81" y="1527"/>
                    </a:lnTo>
                    <a:lnTo>
                      <a:pt x="12091" y="8609"/>
                    </a:lnTo>
                    <a:lnTo>
                      <a:pt x="12148" y="8643"/>
                    </a:lnTo>
                    <a:lnTo>
                      <a:pt x="12137" y="140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7"/>
                    </a:lnTo>
                    <a:lnTo>
                      <a:pt x="11" y="4264"/>
                    </a:lnTo>
                    <a:lnTo>
                      <a:pt x="14501" y="12650"/>
                    </a:lnTo>
                    <a:lnTo>
                      <a:pt x="14560" y="12685"/>
                    </a:lnTo>
                    <a:lnTo>
                      <a:pt x="14594" y="1457"/>
                    </a:lnTo>
                    <a:lnTo>
                      <a:pt x="14594" y="1434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108597" y="7650748"/>
                <a:ext cx="123929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6" extrusionOk="0">
                    <a:moveTo>
                      <a:pt x="2411" y="0"/>
                    </a:moveTo>
                    <a:lnTo>
                      <a:pt x="47" y="1387"/>
                    </a:lnTo>
                    <a:lnTo>
                      <a:pt x="0" y="12546"/>
                    </a:lnTo>
                    <a:lnTo>
                      <a:pt x="2434" y="11148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106764" y="7647185"/>
                <a:ext cx="12810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6" extrusionOk="0">
                    <a:moveTo>
                      <a:pt x="2400" y="140"/>
                    </a:moveTo>
                    <a:lnTo>
                      <a:pt x="2436" y="11195"/>
                    </a:lnTo>
                    <a:lnTo>
                      <a:pt x="83" y="12546"/>
                    </a:lnTo>
                    <a:lnTo>
                      <a:pt x="117" y="1480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4"/>
                    </a:lnTo>
                    <a:lnTo>
                      <a:pt x="1" y="12616"/>
                    </a:lnTo>
                    <a:lnTo>
                      <a:pt x="1" y="12685"/>
                    </a:lnTo>
                    <a:lnTo>
                      <a:pt x="2517" y="11241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5495006" y="7508445"/>
                <a:ext cx="122759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773" extrusionOk="0">
                    <a:moveTo>
                      <a:pt x="0" y="1"/>
                    </a:moveTo>
                    <a:lnTo>
                      <a:pt x="12" y="2773"/>
                    </a:lnTo>
                    <a:lnTo>
                      <a:pt x="2412" y="13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5492614" y="7504883"/>
                <a:ext cx="129273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913" extrusionOk="0">
                    <a:moveTo>
                      <a:pt x="83" y="141"/>
                    </a:moveTo>
                    <a:lnTo>
                      <a:pt x="2377" y="1469"/>
                    </a:lnTo>
                    <a:lnTo>
                      <a:pt x="106" y="2773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5617714" y="7579037"/>
                <a:ext cx="246688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71" extrusionOk="0">
                    <a:moveTo>
                      <a:pt x="4846" y="0"/>
                    </a:moveTo>
                    <a:lnTo>
                      <a:pt x="1" y="2796"/>
                    </a:lnTo>
                    <a:lnTo>
                      <a:pt x="2435" y="4170"/>
                    </a:lnTo>
                    <a:lnTo>
                      <a:pt x="4823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5613541" y="7575474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2" y="140"/>
                    </a:moveTo>
                    <a:lnTo>
                      <a:pt x="4870" y="2843"/>
                    </a:lnTo>
                    <a:lnTo>
                      <a:pt x="2517" y="4194"/>
                    </a:lnTo>
                    <a:lnTo>
                      <a:pt x="164" y="2866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60" y="2830"/>
                    </a:lnTo>
                    <a:lnTo>
                      <a:pt x="1" y="2866"/>
                    </a:lnTo>
                    <a:lnTo>
                      <a:pt x="2494" y="4275"/>
                    </a:lnTo>
                    <a:lnTo>
                      <a:pt x="2517" y="4287"/>
                    </a:lnTo>
                    <a:lnTo>
                      <a:pt x="4952" y="2889"/>
                    </a:lnTo>
                    <a:lnTo>
                      <a:pt x="4963" y="7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5985278" y="7580767"/>
                <a:ext cx="246026" cy="14057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62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2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5981105" y="7578426"/>
                <a:ext cx="253762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55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1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4"/>
                    </a:lnTo>
                    <a:lnTo>
                      <a:pt x="4986" y="1421"/>
                    </a:lnTo>
                    <a:lnTo>
                      <a:pt x="2622" y="12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17"/>
            <p:cNvGrpSpPr/>
            <p:nvPr/>
          </p:nvGrpSpPr>
          <p:grpSpPr>
            <a:xfrm>
              <a:off x="849952" y="85707"/>
              <a:ext cx="373569" cy="359319"/>
              <a:chOff x="5614152" y="6230319"/>
              <a:chExt cx="373569" cy="359319"/>
            </a:xfrm>
          </p:grpSpPr>
          <p:sp>
            <p:nvSpPr>
              <p:cNvPr id="871" name="Google Shape;871;p17"/>
              <p:cNvSpPr/>
              <p:nvPr/>
            </p:nvSpPr>
            <p:spPr>
              <a:xfrm>
                <a:off x="5617714" y="6302081"/>
                <a:ext cx="24551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0" extrusionOk="0">
                    <a:moveTo>
                      <a:pt x="12" y="1"/>
                    </a:moveTo>
                    <a:lnTo>
                      <a:pt x="1" y="2784"/>
                    </a:lnTo>
                    <a:lnTo>
                      <a:pt x="4823" y="5580"/>
                    </a:lnTo>
                    <a:lnTo>
                      <a:pt x="4777" y="278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5615933" y="6298519"/>
                <a:ext cx="24902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0" extrusionOk="0">
                    <a:moveTo>
                      <a:pt x="82" y="141"/>
                    </a:moveTo>
                    <a:lnTo>
                      <a:pt x="4765" y="2877"/>
                    </a:lnTo>
                    <a:lnTo>
                      <a:pt x="4812" y="5580"/>
                    </a:lnTo>
                    <a:lnTo>
                      <a:pt x="70" y="283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54"/>
                    </a:lnTo>
                    <a:lnTo>
                      <a:pt x="0" y="2877"/>
                    </a:lnTo>
                    <a:lnTo>
                      <a:pt x="4835" y="5685"/>
                    </a:lnTo>
                    <a:lnTo>
                      <a:pt x="4893" y="5720"/>
                    </a:lnTo>
                    <a:lnTo>
                      <a:pt x="4846" y="2854"/>
                    </a:lnTo>
                    <a:lnTo>
                      <a:pt x="4846" y="28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5860789" y="6371451"/>
                <a:ext cx="125100" cy="214624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17" extrusionOk="0">
                    <a:moveTo>
                      <a:pt x="2400" y="0"/>
                    </a:moveTo>
                    <a:lnTo>
                      <a:pt x="1" y="1421"/>
                    </a:lnTo>
                    <a:lnTo>
                      <a:pt x="47" y="4217"/>
                    </a:lnTo>
                    <a:lnTo>
                      <a:pt x="2458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5858397" y="6367888"/>
                <a:ext cx="129324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57" extrusionOk="0">
                    <a:moveTo>
                      <a:pt x="2412" y="140"/>
                    </a:moveTo>
                    <a:lnTo>
                      <a:pt x="2458" y="2866"/>
                    </a:lnTo>
                    <a:lnTo>
                      <a:pt x="129" y="4217"/>
                    </a:lnTo>
                    <a:lnTo>
                      <a:pt x="82" y="1514"/>
                    </a:lnTo>
                    <a:lnTo>
                      <a:pt x="2412" y="140"/>
                    </a:lnTo>
                    <a:close/>
                    <a:moveTo>
                      <a:pt x="2481" y="0"/>
                    </a:moveTo>
                    <a:lnTo>
                      <a:pt x="24" y="1457"/>
                    </a:lnTo>
                    <a:lnTo>
                      <a:pt x="1" y="1468"/>
                    </a:lnTo>
                    <a:lnTo>
                      <a:pt x="48" y="4287"/>
                    </a:lnTo>
                    <a:lnTo>
                      <a:pt x="48" y="4357"/>
                    </a:lnTo>
                    <a:lnTo>
                      <a:pt x="2540" y="2912"/>
                    </a:lnTo>
                    <a:lnTo>
                      <a:pt x="2481" y="70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618325" y="6232711"/>
                <a:ext cx="364612" cy="21111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48" extrusionOk="0">
                    <a:moveTo>
                      <a:pt x="2423" y="0"/>
                    </a:moveTo>
                    <a:lnTo>
                      <a:pt x="0" y="1364"/>
                    </a:lnTo>
                    <a:lnTo>
                      <a:pt x="4765" y="4147"/>
                    </a:lnTo>
                    <a:lnTo>
                      <a:pt x="7164" y="2726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614152" y="6230319"/>
                <a:ext cx="372959" cy="21584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41" extrusionOk="0">
                    <a:moveTo>
                      <a:pt x="2505" y="83"/>
                    </a:moveTo>
                    <a:lnTo>
                      <a:pt x="7164" y="2773"/>
                    </a:lnTo>
                    <a:lnTo>
                      <a:pt x="4847" y="4148"/>
                    </a:lnTo>
                    <a:lnTo>
                      <a:pt x="164" y="1411"/>
                    </a:lnTo>
                    <a:lnTo>
                      <a:pt x="2505" y="83"/>
                    </a:lnTo>
                    <a:close/>
                    <a:moveTo>
                      <a:pt x="2505" y="1"/>
                    </a:moveTo>
                    <a:lnTo>
                      <a:pt x="1" y="1411"/>
                    </a:lnTo>
                    <a:lnTo>
                      <a:pt x="4847" y="4241"/>
                    </a:lnTo>
                    <a:lnTo>
                      <a:pt x="7327" y="2773"/>
                    </a:lnTo>
                    <a:lnTo>
                      <a:pt x="2528" y="13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7" name="Google Shape;877;p17"/>
            <p:cNvGrpSpPr/>
            <p:nvPr/>
          </p:nvGrpSpPr>
          <p:grpSpPr>
            <a:xfrm>
              <a:off x="124464" y="1991474"/>
              <a:ext cx="373569" cy="359319"/>
              <a:chOff x="5614152" y="8646661"/>
              <a:chExt cx="373569" cy="359319"/>
            </a:xfrm>
          </p:grpSpPr>
          <p:sp>
            <p:nvSpPr>
              <p:cNvPr id="878" name="Google Shape;878;p17"/>
              <p:cNvSpPr/>
              <p:nvPr/>
            </p:nvSpPr>
            <p:spPr>
              <a:xfrm>
                <a:off x="5617714" y="8718423"/>
                <a:ext cx="24551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0" extrusionOk="0">
                    <a:moveTo>
                      <a:pt x="12" y="1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777" y="279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15933" y="8714861"/>
                <a:ext cx="24902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0" extrusionOk="0">
                    <a:moveTo>
                      <a:pt x="82" y="141"/>
                    </a:moveTo>
                    <a:lnTo>
                      <a:pt x="4765" y="2889"/>
                    </a:lnTo>
                    <a:lnTo>
                      <a:pt x="4812" y="5580"/>
                    </a:lnTo>
                    <a:lnTo>
                      <a:pt x="70" y="2843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5" y="5685"/>
                    </a:lnTo>
                    <a:lnTo>
                      <a:pt x="4893" y="5719"/>
                    </a:lnTo>
                    <a:lnTo>
                      <a:pt x="4846" y="2866"/>
                    </a:lnTo>
                    <a:lnTo>
                      <a:pt x="4846" y="28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5860789" y="8788404"/>
                <a:ext cx="125100" cy="21401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05" extrusionOk="0">
                    <a:moveTo>
                      <a:pt x="2400" y="0"/>
                    </a:moveTo>
                    <a:lnTo>
                      <a:pt x="1" y="1421"/>
                    </a:lnTo>
                    <a:lnTo>
                      <a:pt x="47" y="4205"/>
                    </a:lnTo>
                    <a:lnTo>
                      <a:pt x="2458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5858397" y="8784841"/>
                <a:ext cx="129324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45" extrusionOk="0">
                    <a:moveTo>
                      <a:pt x="2412" y="140"/>
                    </a:moveTo>
                    <a:lnTo>
                      <a:pt x="2458" y="2866"/>
                    </a:lnTo>
                    <a:lnTo>
                      <a:pt x="129" y="4205"/>
                    </a:lnTo>
                    <a:lnTo>
                      <a:pt x="82" y="1502"/>
                    </a:lnTo>
                    <a:lnTo>
                      <a:pt x="2412" y="140"/>
                    </a:lnTo>
                    <a:close/>
                    <a:moveTo>
                      <a:pt x="2481" y="0"/>
                    </a:moveTo>
                    <a:lnTo>
                      <a:pt x="24" y="1456"/>
                    </a:lnTo>
                    <a:lnTo>
                      <a:pt x="1" y="1468"/>
                    </a:lnTo>
                    <a:lnTo>
                      <a:pt x="48" y="4275"/>
                    </a:lnTo>
                    <a:lnTo>
                      <a:pt x="48" y="4344"/>
                    </a:lnTo>
                    <a:lnTo>
                      <a:pt x="2540" y="2900"/>
                    </a:lnTo>
                    <a:lnTo>
                      <a:pt x="2481" y="58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618325" y="8649053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23" y="0"/>
                    </a:moveTo>
                    <a:lnTo>
                      <a:pt x="0" y="1364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5614152" y="8646661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05" y="94"/>
                    </a:moveTo>
                    <a:lnTo>
                      <a:pt x="7164" y="2785"/>
                    </a:lnTo>
                    <a:lnTo>
                      <a:pt x="4847" y="4160"/>
                    </a:lnTo>
                    <a:lnTo>
                      <a:pt x="164" y="1411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1" y="1411"/>
                    </a:lnTo>
                    <a:lnTo>
                      <a:pt x="4847" y="4253"/>
                    </a:lnTo>
                    <a:lnTo>
                      <a:pt x="7327" y="2773"/>
                    </a:lnTo>
                    <a:lnTo>
                      <a:pt x="2528" y="13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17"/>
            <p:cNvGrpSpPr/>
            <p:nvPr/>
          </p:nvGrpSpPr>
          <p:grpSpPr>
            <a:xfrm>
              <a:off x="7511961" y="85720"/>
              <a:ext cx="374180" cy="359268"/>
              <a:chOff x="5000561" y="7294483"/>
              <a:chExt cx="374180" cy="359268"/>
            </a:xfrm>
          </p:grpSpPr>
          <p:sp>
            <p:nvSpPr>
              <p:cNvPr id="885" name="Google Shape;885;p17"/>
              <p:cNvSpPr/>
              <p:nvPr/>
            </p:nvSpPr>
            <p:spPr>
              <a:xfrm>
                <a:off x="5004124" y="7366194"/>
                <a:ext cx="24551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1" extrusionOk="0">
                    <a:moveTo>
                      <a:pt x="13" y="0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776" y="279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5002394" y="7362631"/>
                <a:ext cx="24958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5720" extrusionOk="0">
                    <a:moveTo>
                      <a:pt x="81" y="140"/>
                    </a:moveTo>
                    <a:lnTo>
                      <a:pt x="4776" y="2889"/>
                    </a:lnTo>
                    <a:lnTo>
                      <a:pt x="4810" y="5580"/>
                    </a:lnTo>
                    <a:lnTo>
                      <a:pt x="81" y="2842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4" y="5685"/>
                    </a:lnTo>
                    <a:lnTo>
                      <a:pt x="4904" y="5720"/>
                    </a:lnTo>
                    <a:lnTo>
                      <a:pt x="4857" y="2866"/>
                    </a:lnTo>
                    <a:lnTo>
                      <a:pt x="4846" y="2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5247199" y="7436124"/>
                <a:ext cx="125151" cy="21411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07" extrusionOk="0">
                    <a:moveTo>
                      <a:pt x="2400" y="1"/>
                    </a:moveTo>
                    <a:lnTo>
                      <a:pt x="0" y="1422"/>
                    </a:lnTo>
                    <a:lnTo>
                      <a:pt x="47" y="4206"/>
                    </a:lnTo>
                    <a:lnTo>
                      <a:pt x="2459" y="2820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245417" y="7432561"/>
                <a:ext cx="129324" cy="22119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46" extrusionOk="0">
                    <a:moveTo>
                      <a:pt x="2400" y="141"/>
                    </a:moveTo>
                    <a:lnTo>
                      <a:pt x="2458" y="2866"/>
                    </a:lnTo>
                    <a:lnTo>
                      <a:pt x="117" y="4206"/>
                    </a:lnTo>
                    <a:lnTo>
                      <a:pt x="82" y="1515"/>
                    </a:lnTo>
                    <a:lnTo>
                      <a:pt x="2400" y="141"/>
                    </a:lnTo>
                    <a:close/>
                    <a:moveTo>
                      <a:pt x="2470" y="1"/>
                    </a:moveTo>
                    <a:lnTo>
                      <a:pt x="1" y="1468"/>
                    </a:lnTo>
                    <a:lnTo>
                      <a:pt x="48" y="4276"/>
                    </a:lnTo>
                    <a:lnTo>
                      <a:pt x="48" y="4346"/>
                    </a:lnTo>
                    <a:lnTo>
                      <a:pt x="2540" y="2913"/>
                    </a:lnTo>
                    <a:lnTo>
                      <a:pt x="2481" y="71"/>
                    </a:lnTo>
                    <a:lnTo>
                      <a:pt x="24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5004735" y="7296824"/>
                <a:ext cx="36461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59" extrusionOk="0">
                    <a:moveTo>
                      <a:pt x="2424" y="1"/>
                    </a:moveTo>
                    <a:lnTo>
                      <a:pt x="1" y="1363"/>
                    </a:lnTo>
                    <a:lnTo>
                      <a:pt x="4764" y="4159"/>
                    </a:lnTo>
                    <a:lnTo>
                      <a:pt x="7164" y="2738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5000561" y="7294483"/>
                <a:ext cx="372959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2" extrusionOk="0">
                    <a:moveTo>
                      <a:pt x="2506" y="94"/>
                    </a:moveTo>
                    <a:lnTo>
                      <a:pt x="7165" y="2784"/>
                    </a:lnTo>
                    <a:lnTo>
                      <a:pt x="4846" y="4158"/>
                    </a:lnTo>
                    <a:lnTo>
                      <a:pt x="164" y="1409"/>
                    </a:lnTo>
                    <a:lnTo>
                      <a:pt x="2506" y="94"/>
                    </a:lnTo>
                    <a:close/>
                    <a:moveTo>
                      <a:pt x="2506" y="0"/>
                    </a:moveTo>
                    <a:lnTo>
                      <a:pt x="1" y="1409"/>
                    </a:lnTo>
                    <a:lnTo>
                      <a:pt x="4846" y="4251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17"/>
            <p:cNvGrpSpPr/>
            <p:nvPr/>
          </p:nvGrpSpPr>
          <p:grpSpPr>
            <a:xfrm>
              <a:off x="8522651" y="951992"/>
              <a:ext cx="623107" cy="927816"/>
              <a:chOff x="2418251" y="7648967"/>
              <a:chExt cx="623107" cy="927816"/>
            </a:xfrm>
          </p:grpSpPr>
          <p:sp>
            <p:nvSpPr>
              <p:cNvPr id="892" name="Google Shape;892;p17"/>
              <p:cNvSpPr/>
              <p:nvPr/>
            </p:nvSpPr>
            <p:spPr>
              <a:xfrm>
                <a:off x="2422424" y="7721288"/>
                <a:ext cx="492104" cy="851931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6739" extrusionOk="0">
                    <a:moveTo>
                      <a:pt x="1" y="1"/>
                    </a:moveTo>
                    <a:lnTo>
                      <a:pt x="245" y="11264"/>
                    </a:lnTo>
                    <a:lnTo>
                      <a:pt x="9645" y="16738"/>
                    </a:lnTo>
                    <a:lnTo>
                      <a:pt x="9668" y="13943"/>
                    </a:lnTo>
                    <a:lnTo>
                      <a:pt x="2423" y="9762"/>
                    </a:lnTo>
                    <a:lnTo>
                      <a:pt x="2411" y="6966"/>
                    </a:lnTo>
                    <a:lnTo>
                      <a:pt x="4834" y="8364"/>
                    </a:lnTo>
                    <a:lnTo>
                      <a:pt x="4823" y="5569"/>
                    </a:lnTo>
                    <a:lnTo>
                      <a:pt x="2411" y="4182"/>
                    </a:lnTo>
                    <a:lnTo>
                      <a:pt x="2411" y="13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2420032" y="7717726"/>
                <a:ext cx="496226" cy="859057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6879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12" y="4275"/>
                    </a:lnTo>
                    <a:lnTo>
                      <a:pt x="4823" y="5662"/>
                    </a:lnTo>
                    <a:lnTo>
                      <a:pt x="4846" y="8364"/>
                    </a:lnTo>
                    <a:lnTo>
                      <a:pt x="4846" y="8364"/>
                    </a:lnTo>
                    <a:lnTo>
                      <a:pt x="2412" y="6966"/>
                    </a:lnTo>
                    <a:lnTo>
                      <a:pt x="2435" y="9855"/>
                    </a:lnTo>
                    <a:lnTo>
                      <a:pt x="9669" y="14036"/>
                    </a:lnTo>
                    <a:lnTo>
                      <a:pt x="9657" y="16739"/>
                    </a:lnTo>
                    <a:lnTo>
                      <a:pt x="327" y="1131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245" y="11334"/>
                    </a:lnTo>
                    <a:lnTo>
                      <a:pt x="245" y="11357"/>
                    </a:lnTo>
                    <a:lnTo>
                      <a:pt x="9739" y="16878"/>
                    </a:lnTo>
                    <a:lnTo>
                      <a:pt x="9750" y="14013"/>
                    </a:lnTo>
                    <a:lnTo>
                      <a:pt x="9750" y="13990"/>
                    </a:lnTo>
                    <a:lnTo>
                      <a:pt x="2517" y="9809"/>
                    </a:lnTo>
                    <a:lnTo>
                      <a:pt x="2494" y="7106"/>
                    </a:lnTo>
                    <a:lnTo>
                      <a:pt x="4928" y="8504"/>
                    </a:lnTo>
                    <a:lnTo>
                      <a:pt x="4904" y="5615"/>
                    </a:lnTo>
                    <a:lnTo>
                      <a:pt x="2494" y="4229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2422424" y="7651359"/>
                <a:ext cx="249029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2761" extrusionOk="0">
                    <a:moveTo>
                      <a:pt x="2470" y="0"/>
                    </a:moveTo>
                    <a:lnTo>
                      <a:pt x="1" y="1375"/>
                    </a:lnTo>
                    <a:lnTo>
                      <a:pt x="2411" y="2761"/>
                    </a:lnTo>
                    <a:lnTo>
                      <a:pt x="4893" y="139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2418251" y="7648967"/>
                <a:ext cx="257325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2855" extrusionOk="0">
                    <a:moveTo>
                      <a:pt x="2552" y="94"/>
                    </a:moveTo>
                    <a:lnTo>
                      <a:pt x="4893" y="1445"/>
                    </a:lnTo>
                    <a:lnTo>
                      <a:pt x="2493" y="2761"/>
                    </a:lnTo>
                    <a:lnTo>
                      <a:pt x="164" y="1422"/>
                    </a:lnTo>
                    <a:lnTo>
                      <a:pt x="2552" y="94"/>
                    </a:lnTo>
                    <a:close/>
                    <a:moveTo>
                      <a:pt x="2563" y="1"/>
                    </a:moveTo>
                    <a:lnTo>
                      <a:pt x="1" y="1422"/>
                    </a:lnTo>
                    <a:lnTo>
                      <a:pt x="2493" y="2854"/>
                    </a:lnTo>
                    <a:lnTo>
                      <a:pt x="5056" y="1445"/>
                    </a:lnTo>
                    <a:lnTo>
                      <a:pt x="2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2545132" y="7864761"/>
                <a:ext cx="246637" cy="139961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750" extrusionOk="0">
                    <a:moveTo>
                      <a:pt x="2423" y="1"/>
                    </a:moveTo>
                    <a:lnTo>
                      <a:pt x="0" y="1363"/>
                    </a:lnTo>
                    <a:lnTo>
                      <a:pt x="2412" y="2750"/>
                    </a:lnTo>
                    <a:lnTo>
                      <a:pt x="4846" y="1352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2541010" y="7862420"/>
                <a:ext cx="254933" cy="144694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843" extrusionOk="0">
                    <a:moveTo>
                      <a:pt x="2504" y="93"/>
                    </a:moveTo>
                    <a:lnTo>
                      <a:pt x="4846" y="1398"/>
                    </a:lnTo>
                    <a:lnTo>
                      <a:pt x="2493" y="2749"/>
                    </a:lnTo>
                    <a:lnTo>
                      <a:pt x="163" y="1409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09"/>
                    </a:lnTo>
                    <a:lnTo>
                      <a:pt x="2493" y="2842"/>
                    </a:lnTo>
                    <a:lnTo>
                      <a:pt x="5009" y="1398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>
                <a:off x="2545132" y="7722510"/>
                <a:ext cx="126321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159" extrusionOk="0">
                    <a:moveTo>
                      <a:pt x="2482" y="0"/>
                    </a:moveTo>
                    <a:lnTo>
                      <a:pt x="0" y="1363"/>
                    </a:lnTo>
                    <a:lnTo>
                      <a:pt x="0" y="4158"/>
                    </a:lnTo>
                    <a:lnTo>
                      <a:pt x="2423" y="2796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7"/>
              <p:cNvSpPr/>
              <p:nvPr/>
            </p:nvSpPr>
            <p:spPr>
              <a:xfrm>
                <a:off x="2542740" y="7718947"/>
                <a:ext cx="131106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4287" extrusionOk="0">
                    <a:moveTo>
                      <a:pt x="2493" y="140"/>
                    </a:moveTo>
                    <a:lnTo>
                      <a:pt x="2423" y="2842"/>
                    </a:lnTo>
                    <a:lnTo>
                      <a:pt x="83" y="4158"/>
                    </a:lnTo>
                    <a:lnTo>
                      <a:pt x="83" y="1456"/>
                    </a:lnTo>
                    <a:lnTo>
                      <a:pt x="2493" y="140"/>
                    </a:lnTo>
                    <a:close/>
                    <a:moveTo>
                      <a:pt x="2575" y="0"/>
                    </a:moveTo>
                    <a:lnTo>
                      <a:pt x="1" y="1409"/>
                    </a:lnTo>
                    <a:lnTo>
                      <a:pt x="1" y="4287"/>
                    </a:lnTo>
                    <a:lnTo>
                      <a:pt x="2482" y="2900"/>
                    </a:lnTo>
                    <a:lnTo>
                      <a:pt x="2505" y="2889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667840" y="7933520"/>
                <a:ext cx="125762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4195" extrusionOk="0">
                    <a:moveTo>
                      <a:pt x="2435" y="1"/>
                    </a:moveTo>
                    <a:lnTo>
                      <a:pt x="1" y="1399"/>
                    </a:lnTo>
                    <a:lnTo>
                      <a:pt x="12" y="4194"/>
                    </a:lnTo>
                    <a:lnTo>
                      <a:pt x="2470" y="280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>
                <a:off x="2665499" y="7929958"/>
                <a:ext cx="12983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334" extrusionOk="0">
                    <a:moveTo>
                      <a:pt x="2434" y="141"/>
                    </a:moveTo>
                    <a:lnTo>
                      <a:pt x="2470" y="2854"/>
                    </a:lnTo>
                    <a:lnTo>
                      <a:pt x="105" y="4194"/>
                    </a:lnTo>
                    <a:lnTo>
                      <a:pt x="81" y="1492"/>
                    </a:lnTo>
                    <a:lnTo>
                      <a:pt x="2434" y="141"/>
                    </a:lnTo>
                    <a:close/>
                    <a:moveTo>
                      <a:pt x="2516" y="1"/>
                    </a:moveTo>
                    <a:lnTo>
                      <a:pt x="23" y="1433"/>
                    </a:lnTo>
                    <a:lnTo>
                      <a:pt x="0" y="1445"/>
                    </a:lnTo>
                    <a:lnTo>
                      <a:pt x="23" y="4334"/>
                    </a:lnTo>
                    <a:lnTo>
                      <a:pt x="2551" y="2901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>
                <a:off x="2545132" y="8075823"/>
                <a:ext cx="123319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2796" extrusionOk="0">
                    <a:moveTo>
                      <a:pt x="0" y="0"/>
                    </a:moveTo>
                    <a:lnTo>
                      <a:pt x="12" y="2796"/>
                    </a:lnTo>
                    <a:lnTo>
                      <a:pt x="2423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>
                <a:off x="2542740" y="8072260"/>
                <a:ext cx="129884" cy="14942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36" extrusionOk="0">
                    <a:moveTo>
                      <a:pt x="83" y="140"/>
                    </a:moveTo>
                    <a:lnTo>
                      <a:pt x="2400" y="1468"/>
                    </a:lnTo>
                    <a:lnTo>
                      <a:pt x="106" y="2796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24" y="2936"/>
                    </a:lnTo>
                    <a:lnTo>
                      <a:pt x="2552" y="1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>
                <a:off x="2545743" y="8146974"/>
                <a:ext cx="491442" cy="283943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5579" extrusionOk="0">
                    <a:moveTo>
                      <a:pt x="2411" y="0"/>
                    </a:moveTo>
                    <a:lnTo>
                      <a:pt x="0" y="1398"/>
                    </a:lnTo>
                    <a:lnTo>
                      <a:pt x="7245" y="5579"/>
                    </a:lnTo>
                    <a:lnTo>
                      <a:pt x="9656" y="4181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7"/>
              <p:cNvSpPr/>
              <p:nvPr/>
            </p:nvSpPr>
            <p:spPr>
              <a:xfrm>
                <a:off x="2541570" y="8144582"/>
                <a:ext cx="499789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9820" h="5673" extrusionOk="0">
                    <a:moveTo>
                      <a:pt x="2493" y="94"/>
                    </a:moveTo>
                    <a:lnTo>
                      <a:pt x="9657" y="4228"/>
                    </a:lnTo>
                    <a:lnTo>
                      <a:pt x="7327" y="5579"/>
                    </a:lnTo>
                    <a:lnTo>
                      <a:pt x="163" y="1445"/>
                    </a:lnTo>
                    <a:lnTo>
                      <a:pt x="2493" y="94"/>
                    </a:lnTo>
                    <a:close/>
                    <a:moveTo>
                      <a:pt x="2493" y="0"/>
                    </a:moveTo>
                    <a:lnTo>
                      <a:pt x="0" y="1445"/>
                    </a:lnTo>
                    <a:lnTo>
                      <a:pt x="7304" y="5661"/>
                    </a:lnTo>
                    <a:lnTo>
                      <a:pt x="7327" y="5673"/>
                    </a:lnTo>
                    <a:lnTo>
                      <a:pt x="9761" y="4264"/>
                    </a:lnTo>
                    <a:lnTo>
                      <a:pt x="9820" y="4228"/>
                    </a:lnTo>
                    <a:lnTo>
                      <a:pt x="2516" y="12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>
                <a:off x="2913307" y="8359766"/>
                <a:ext cx="123878" cy="2134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194" extrusionOk="0">
                    <a:moveTo>
                      <a:pt x="2434" y="0"/>
                    </a:moveTo>
                    <a:lnTo>
                      <a:pt x="23" y="1398"/>
                    </a:lnTo>
                    <a:lnTo>
                      <a:pt x="0" y="4193"/>
                    </a:lnTo>
                    <a:lnTo>
                      <a:pt x="2434" y="2785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>
                <a:off x="2911474" y="8356203"/>
                <a:ext cx="12810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34" extrusionOk="0">
                    <a:moveTo>
                      <a:pt x="2435" y="140"/>
                    </a:moveTo>
                    <a:lnTo>
                      <a:pt x="2435" y="2831"/>
                    </a:lnTo>
                    <a:lnTo>
                      <a:pt x="83" y="4194"/>
                    </a:lnTo>
                    <a:lnTo>
                      <a:pt x="94" y="1491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36" y="1433"/>
                    </a:lnTo>
                    <a:lnTo>
                      <a:pt x="13" y="1445"/>
                    </a:lnTo>
                    <a:lnTo>
                      <a:pt x="1" y="4263"/>
                    </a:lnTo>
                    <a:lnTo>
                      <a:pt x="1" y="4333"/>
                    </a:lnTo>
                    <a:lnTo>
                      <a:pt x="2493" y="2889"/>
                    </a:lnTo>
                    <a:lnTo>
                      <a:pt x="2517" y="2878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10" name="Google Shape;910;p18"/>
          <p:cNvGrpSpPr/>
          <p:nvPr/>
        </p:nvGrpSpPr>
        <p:grpSpPr>
          <a:xfrm>
            <a:off x="-107995" y="-171447"/>
            <a:ext cx="9632986" cy="5376792"/>
            <a:chOff x="-107995" y="-171447"/>
            <a:chExt cx="9632986" cy="5376792"/>
          </a:xfrm>
        </p:grpSpPr>
        <p:grpSp>
          <p:nvGrpSpPr>
            <p:cNvPr id="911" name="Google Shape;911;p18"/>
            <p:cNvGrpSpPr/>
            <p:nvPr/>
          </p:nvGrpSpPr>
          <p:grpSpPr>
            <a:xfrm>
              <a:off x="-107995" y="869528"/>
              <a:ext cx="745815" cy="502792"/>
              <a:chOff x="4752805" y="8641928"/>
              <a:chExt cx="745815" cy="502792"/>
            </a:xfrm>
          </p:grpSpPr>
          <p:sp>
            <p:nvSpPr>
              <p:cNvPr id="912" name="Google Shape;912;p18"/>
              <p:cNvSpPr/>
              <p:nvPr/>
            </p:nvSpPr>
            <p:spPr>
              <a:xfrm>
                <a:off x="4756316" y="8786572"/>
                <a:ext cx="368785" cy="354585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6967" extrusionOk="0">
                    <a:moveTo>
                      <a:pt x="13" y="1"/>
                    </a:moveTo>
                    <a:lnTo>
                      <a:pt x="1" y="2785"/>
                    </a:lnTo>
                    <a:lnTo>
                      <a:pt x="7246" y="6966"/>
                    </a:lnTo>
                    <a:lnTo>
                      <a:pt x="7246" y="418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8"/>
              <p:cNvSpPr/>
              <p:nvPr/>
            </p:nvSpPr>
            <p:spPr>
              <a:xfrm>
                <a:off x="4754586" y="8783009"/>
                <a:ext cx="372348" cy="361711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7107" extrusionOk="0">
                    <a:moveTo>
                      <a:pt x="82" y="141"/>
                    </a:moveTo>
                    <a:lnTo>
                      <a:pt x="7233" y="4276"/>
                    </a:lnTo>
                    <a:lnTo>
                      <a:pt x="7233" y="6966"/>
                    </a:lnTo>
                    <a:lnTo>
                      <a:pt x="82" y="2832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7257" y="7072"/>
                    </a:lnTo>
                    <a:lnTo>
                      <a:pt x="7315" y="7106"/>
                    </a:lnTo>
                    <a:lnTo>
                      <a:pt x="7315" y="4230"/>
                    </a:lnTo>
                    <a:lnTo>
                      <a:pt x="70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8"/>
              <p:cNvSpPr/>
              <p:nvPr/>
            </p:nvSpPr>
            <p:spPr>
              <a:xfrm>
                <a:off x="5125051" y="8928314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13" y="0"/>
                    </a:moveTo>
                    <a:lnTo>
                      <a:pt x="1" y="1398"/>
                    </a:lnTo>
                    <a:lnTo>
                      <a:pt x="1" y="4181"/>
                    </a:lnTo>
                    <a:lnTo>
                      <a:pt x="2424" y="2783"/>
                    </a:lnTo>
                    <a:lnTo>
                      <a:pt x="24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5122709" y="8924751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23" y="140"/>
                    </a:moveTo>
                    <a:lnTo>
                      <a:pt x="2423" y="2830"/>
                    </a:lnTo>
                    <a:lnTo>
                      <a:pt x="82" y="4181"/>
                    </a:lnTo>
                    <a:lnTo>
                      <a:pt x="82" y="1491"/>
                    </a:lnTo>
                    <a:lnTo>
                      <a:pt x="2423" y="140"/>
                    </a:lnTo>
                    <a:close/>
                    <a:moveTo>
                      <a:pt x="2493" y="0"/>
                    </a:moveTo>
                    <a:lnTo>
                      <a:pt x="0" y="1445"/>
                    </a:lnTo>
                    <a:lnTo>
                      <a:pt x="0" y="4321"/>
                    </a:lnTo>
                    <a:lnTo>
                      <a:pt x="2505" y="2877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5247809" y="8928314"/>
                <a:ext cx="12275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182" extrusionOk="0">
                    <a:moveTo>
                      <a:pt x="1" y="0"/>
                    </a:moveTo>
                    <a:lnTo>
                      <a:pt x="12" y="2783"/>
                    </a:lnTo>
                    <a:lnTo>
                      <a:pt x="2411" y="4181"/>
                    </a:lnTo>
                    <a:lnTo>
                      <a:pt x="2400" y="13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5246028" y="8924751"/>
                <a:ext cx="126881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4322" extrusionOk="0">
                    <a:moveTo>
                      <a:pt x="70" y="140"/>
                    </a:moveTo>
                    <a:lnTo>
                      <a:pt x="2400" y="1479"/>
                    </a:lnTo>
                    <a:lnTo>
                      <a:pt x="2412" y="4181"/>
                    </a:lnTo>
                    <a:lnTo>
                      <a:pt x="82" y="2830"/>
                    </a:lnTo>
                    <a:lnTo>
                      <a:pt x="70" y="140"/>
                    </a:lnTo>
                    <a:close/>
                    <a:moveTo>
                      <a:pt x="0" y="0"/>
                    </a:moveTo>
                    <a:lnTo>
                      <a:pt x="0" y="2853"/>
                    </a:lnTo>
                    <a:lnTo>
                      <a:pt x="0" y="2877"/>
                    </a:lnTo>
                    <a:lnTo>
                      <a:pt x="2493" y="4321"/>
                    </a:lnTo>
                    <a:lnTo>
                      <a:pt x="2482" y="1456"/>
                    </a:lnTo>
                    <a:lnTo>
                      <a:pt x="2482" y="1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4756978" y="8644320"/>
                <a:ext cx="737519" cy="35514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6978" extrusionOk="0">
                    <a:moveTo>
                      <a:pt x="9668" y="0"/>
                    </a:moveTo>
                    <a:lnTo>
                      <a:pt x="7245" y="1410"/>
                    </a:lnTo>
                    <a:lnTo>
                      <a:pt x="9621" y="2785"/>
                    </a:lnTo>
                    <a:lnTo>
                      <a:pt x="7245" y="4193"/>
                    </a:lnTo>
                    <a:lnTo>
                      <a:pt x="2411" y="1410"/>
                    </a:lnTo>
                    <a:lnTo>
                      <a:pt x="0" y="2796"/>
                    </a:lnTo>
                    <a:lnTo>
                      <a:pt x="7233" y="6978"/>
                    </a:lnTo>
                    <a:lnTo>
                      <a:pt x="9645" y="5580"/>
                    </a:lnTo>
                    <a:lnTo>
                      <a:pt x="12044" y="6966"/>
                    </a:lnTo>
                    <a:lnTo>
                      <a:pt x="14490" y="5591"/>
                    </a:lnTo>
                    <a:lnTo>
                      <a:pt x="12078" y="4182"/>
                    </a:lnTo>
                    <a:lnTo>
                      <a:pt x="14490" y="2785"/>
                    </a:lnTo>
                    <a:lnTo>
                      <a:pt x="96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752805" y="8641928"/>
                <a:ext cx="745815" cy="359929"/>
              </a:xfrm>
              <a:custGeom>
                <a:avLst/>
                <a:gdLst/>
                <a:ahLst/>
                <a:cxnLst/>
                <a:rect l="l" t="t" r="r" b="b"/>
                <a:pathLst>
                  <a:path w="14654" h="7072" extrusionOk="0">
                    <a:moveTo>
                      <a:pt x="9750" y="94"/>
                    </a:moveTo>
                    <a:lnTo>
                      <a:pt x="14490" y="2832"/>
                    </a:lnTo>
                    <a:lnTo>
                      <a:pt x="12079" y="4229"/>
                    </a:lnTo>
                    <a:lnTo>
                      <a:pt x="14490" y="5638"/>
                    </a:lnTo>
                    <a:lnTo>
                      <a:pt x="12126" y="6978"/>
                    </a:lnTo>
                    <a:lnTo>
                      <a:pt x="9727" y="5580"/>
                    </a:lnTo>
                    <a:lnTo>
                      <a:pt x="7315" y="6978"/>
                    </a:lnTo>
                    <a:lnTo>
                      <a:pt x="163" y="2843"/>
                    </a:lnTo>
                    <a:lnTo>
                      <a:pt x="2493" y="1504"/>
                    </a:lnTo>
                    <a:lnTo>
                      <a:pt x="7327" y="4287"/>
                    </a:lnTo>
                    <a:lnTo>
                      <a:pt x="9784" y="2832"/>
                    </a:lnTo>
                    <a:lnTo>
                      <a:pt x="7408" y="1457"/>
                    </a:lnTo>
                    <a:lnTo>
                      <a:pt x="9750" y="94"/>
                    </a:lnTo>
                    <a:close/>
                    <a:moveTo>
                      <a:pt x="9750" y="1"/>
                    </a:moveTo>
                    <a:lnTo>
                      <a:pt x="7245" y="1457"/>
                    </a:lnTo>
                    <a:lnTo>
                      <a:pt x="9633" y="2832"/>
                    </a:lnTo>
                    <a:lnTo>
                      <a:pt x="7327" y="4194"/>
                    </a:lnTo>
                    <a:lnTo>
                      <a:pt x="2493" y="1411"/>
                    </a:lnTo>
                    <a:lnTo>
                      <a:pt x="0" y="2843"/>
                    </a:lnTo>
                    <a:lnTo>
                      <a:pt x="7315" y="7071"/>
                    </a:lnTo>
                    <a:lnTo>
                      <a:pt x="9727" y="5674"/>
                    </a:lnTo>
                    <a:lnTo>
                      <a:pt x="12126" y="7059"/>
                    </a:lnTo>
                    <a:lnTo>
                      <a:pt x="14653" y="5638"/>
                    </a:lnTo>
                    <a:lnTo>
                      <a:pt x="12242" y="4229"/>
                    </a:lnTo>
                    <a:lnTo>
                      <a:pt x="14653" y="2832"/>
                    </a:lnTo>
                    <a:lnTo>
                      <a:pt x="9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5369957" y="8928874"/>
                <a:ext cx="124540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4171" extrusionOk="0">
                    <a:moveTo>
                      <a:pt x="2446" y="0"/>
                    </a:moveTo>
                    <a:lnTo>
                      <a:pt x="0" y="1375"/>
                    </a:lnTo>
                    <a:lnTo>
                      <a:pt x="11" y="4170"/>
                    </a:lnTo>
                    <a:lnTo>
                      <a:pt x="2446" y="2772"/>
                    </a:lnTo>
                    <a:lnTo>
                      <a:pt x="24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5368125" y="8925311"/>
                <a:ext cx="128103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11" extrusionOk="0">
                    <a:moveTo>
                      <a:pt x="2435" y="140"/>
                    </a:moveTo>
                    <a:lnTo>
                      <a:pt x="2435" y="2819"/>
                    </a:lnTo>
                    <a:lnTo>
                      <a:pt x="94" y="4170"/>
                    </a:lnTo>
                    <a:lnTo>
                      <a:pt x="83" y="1468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24" y="1410"/>
                    </a:lnTo>
                    <a:lnTo>
                      <a:pt x="1" y="1421"/>
                    </a:lnTo>
                    <a:lnTo>
                      <a:pt x="13" y="4310"/>
                    </a:lnTo>
                    <a:lnTo>
                      <a:pt x="2517" y="2866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5371688" y="8786012"/>
                <a:ext cx="122810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08" extrusionOk="0">
                    <a:moveTo>
                      <a:pt x="2412" y="1"/>
                    </a:moveTo>
                    <a:lnTo>
                      <a:pt x="0" y="1398"/>
                    </a:lnTo>
                    <a:lnTo>
                      <a:pt x="2412" y="2807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5367565" y="8782449"/>
                <a:ext cx="128663" cy="15003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8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163" y="1468"/>
                    </a:lnTo>
                    <a:lnTo>
                      <a:pt x="2446" y="140"/>
                    </a:lnTo>
                    <a:close/>
                    <a:moveTo>
                      <a:pt x="2528" y="1"/>
                    </a:moveTo>
                    <a:lnTo>
                      <a:pt x="0" y="1468"/>
                    </a:lnTo>
                    <a:lnTo>
                      <a:pt x="2528" y="2947"/>
                    </a:lnTo>
                    <a:lnTo>
                      <a:pt x="25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5125712" y="8716082"/>
                <a:ext cx="120977" cy="141692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784" extrusionOk="0">
                    <a:moveTo>
                      <a:pt x="0" y="0"/>
                    </a:moveTo>
                    <a:lnTo>
                      <a:pt x="0" y="2783"/>
                    </a:lnTo>
                    <a:lnTo>
                      <a:pt x="2376" y="13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5123320" y="8712519"/>
                <a:ext cx="127492" cy="14881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924" extrusionOk="0">
                    <a:moveTo>
                      <a:pt x="82" y="140"/>
                    </a:moveTo>
                    <a:lnTo>
                      <a:pt x="2353" y="1445"/>
                    </a:lnTo>
                    <a:lnTo>
                      <a:pt x="82" y="2784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2923"/>
                    </a:lnTo>
                    <a:lnTo>
                      <a:pt x="2504" y="14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18"/>
            <p:cNvGrpSpPr/>
            <p:nvPr/>
          </p:nvGrpSpPr>
          <p:grpSpPr>
            <a:xfrm>
              <a:off x="8165025" y="3566730"/>
              <a:ext cx="1359965" cy="1638615"/>
              <a:chOff x="2786425" y="7577205"/>
              <a:chExt cx="1359965" cy="1638615"/>
            </a:xfrm>
          </p:grpSpPr>
          <p:sp>
            <p:nvSpPr>
              <p:cNvPr id="927" name="Google Shape;927;p18"/>
              <p:cNvSpPr/>
              <p:nvPr/>
            </p:nvSpPr>
            <p:spPr>
              <a:xfrm>
                <a:off x="3282041" y="7650748"/>
                <a:ext cx="614761" cy="567377"/>
              </a:xfrm>
              <a:custGeom>
                <a:avLst/>
                <a:gdLst/>
                <a:ahLst/>
                <a:cxnLst/>
                <a:rect l="l" t="t" r="r" b="b"/>
                <a:pathLst>
                  <a:path w="12079" h="11148" extrusionOk="0">
                    <a:moveTo>
                      <a:pt x="0" y="0"/>
                    </a:moveTo>
                    <a:lnTo>
                      <a:pt x="0" y="5580"/>
                    </a:lnTo>
                    <a:lnTo>
                      <a:pt x="9668" y="11148"/>
                    </a:lnTo>
                    <a:lnTo>
                      <a:pt x="12078" y="9761"/>
                    </a:lnTo>
                    <a:lnTo>
                      <a:pt x="2434" y="4182"/>
                    </a:lnTo>
                    <a:lnTo>
                      <a:pt x="2434" y="13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3279649" y="7647185"/>
                <a:ext cx="621326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12208" h="11265" extrusionOk="0">
                    <a:moveTo>
                      <a:pt x="82" y="140"/>
                    </a:moveTo>
                    <a:lnTo>
                      <a:pt x="2447" y="1480"/>
                    </a:lnTo>
                    <a:lnTo>
                      <a:pt x="2447" y="4276"/>
                    </a:lnTo>
                    <a:lnTo>
                      <a:pt x="12044" y="9831"/>
                    </a:lnTo>
                    <a:lnTo>
                      <a:pt x="9715" y="11171"/>
                    </a:lnTo>
                    <a:lnTo>
                      <a:pt x="82" y="5627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5673"/>
                    </a:lnTo>
                    <a:lnTo>
                      <a:pt x="9692" y="11252"/>
                    </a:lnTo>
                    <a:lnTo>
                      <a:pt x="9715" y="11264"/>
                    </a:lnTo>
                    <a:lnTo>
                      <a:pt x="12207" y="9831"/>
                    </a:lnTo>
                    <a:lnTo>
                      <a:pt x="2516" y="4229"/>
                    </a:lnTo>
                    <a:lnTo>
                      <a:pt x="2516" y="1434"/>
                    </a:lnTo>
                    <a:lnTo>
                      <a:pt x="58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3282041" y="7579597"/>
                <a:ext cx="246026" cy="141743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85" extrusionOk="0">
                    <a:moveTo>
                      <a:pt x="2411" y="1"/>
                    </a:moveTo>
                    <a:lnTo>
                      <a:pt x="0" y="1398"/>
                    </a:lnTo>
                    <a:lnTo>
                      <a:pt x="2434" y="2785"/>
                    </a:lnTo>
                    <a:lnTo>
                      <a:pt x="4833" y="1410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277868" y="7577205"/>
                <a:ext cx="254373" cy="146527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879" extrusionOk="0">
                    <a:moveTo>
                      <a:pt x="2493" y="94"/>
                    </a:moveTo>
                    <a:lnTo>
                      <a:pt x="4846" y="1457"/>
                    </a:lnTo>
                    <a:lnTo>
                      <a:pt x="2516" y="2785"/>
                    </a:lnTo>
                    <a:lnTo>
                      <a:pt x="152" y="1445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2493" y="2866"/>
                    </a:lnTo>
                    <a:lnTo>
                      <a:pt x="2516" y="2878"/>
                    </a:lnTo>
                    <a:lnTo>
                      <a:pt x="4997" y="145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3405868" y="7651359"/>
                <a:ext cx="12219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71" extrusionOk="0">
                    <a:moveTo>
                      <a:pt x="2400" y="0"/>
                    </a:moveTo>
                    <a:lnTo>
                      <a:pt x="1" y="1375"/>
                    </a:lnTo>
                    <a:lnTo>
                      <a:pt x="1" y="4170"/>
                    </a:lnTo>
                    <a:lnTo>
                      <a:pt x="2400" y="278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3404138" y="7647796"/>
                <a:ext cx="12632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311" extrusionOk="0">
                    <a:moveTo>
                      <a:pt x="2400" y="128"/>
                    </a:moveTo>
                    <a:lnTo>
                      <a:pt x="2400" y="2831"/>
                    </a:lnTo>
                    <a:lnTo>
                      <a:pt x="70" y="4170"/>
                    </a:lnTo>
                    <a:lnTo>
                      <a:pt x="70" y="1468"/>
                    </a:lnTo>
                    <a:lnTo>
                      <a:pt x="2400" y="128"/>
                    </a:lnTo>
                    <a:close/>
                    <a:moveTo>
                      <a:pt x="2481" y="1"/>
                    </a:moveTo>
                    <a:lnTo>
                      <a:pt x="12" y="1409"/>
                    </a:lnTo>
                    <a:lnTo>
                      <a:pt x="1" y="1422"/>
                    </a:lnTo>
                    <a:lnTo>
                      <a:pt x="1" y="4310"/>
                    </a:lnTo>
                    <a:lnTo>
                      <a:pt x="2481" y="287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3281379" y="8147534"/>
                <a:ext cx="860838" cy="567937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1159" extrusionOk="0">
                    <a:moveTo>
                      <a:pt x="16914" y="0"/>
                    </a:moveTo>
                    <a:lnTo>
                      <a:pt x="1" y="9773"/>
                    </a:lnTo>
                    <a:lnTo>
                      <a:pt x="2424" y="11159"/>
                    </a:lnTo>
                    <a:lnTo>
                      <a:pt x="16890" y="2796"/>
                    </a:lnTo>
                    <a:lnTo>
                      <a:pt x="169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3277257" y="8143971"/>
                <a:ext cx="866793" cy="573892"/>
              </a:xfrm>
              <a:custGeom>
                <a:avLst/>
                <a:gdLst/>
                <a:ahLst/>
                <a:cxnLst/>
                <a:rect l="l" t="t" r="r" b="b"/>
                <a:pathLst>
                  <a:path w="17031" h="11276" extrusionOk="0">
                    <a:moveTo>
                      <a:pt x="16960" y="140"/>
                    </a:moveTo>
                    <a:lnTo>
                      <a:pt x="16937" y="2842"/>
                    </a:lnTo>
                    <a:lnTo>
                      <a:pt x="2505" y="11182"/>
                    </a:lnTo>
                    <a:lnTo>
                      <a:pt x="164" y="9843"/>
                    </a:lnTo>
                    <a:lnTo>
                      <a:pt x="16960" y="140"/>
                    </a:lnTo>
                    <a:close/>
                    <a:moveTo>
                      <a:pt x="17030" y="0"/>
                    </a:moveTo>
                    <a:lnTo>
                      <a:pt x="1" y="9843"/>
                    </a:lnTo>
                    <a:lnTo>
                      <a:pt x="2505" y="11276"/>
                    </a:lnTo>
                    <a:lnTo>
                      <a:pt x="17018" y="2889"/>
                    </a:lnTo>
                    <a:lnTo>
                      <a:pt x="17030" y="70"/>
                    </a:lnTo>
                    <a:lnTo>
                      <a:pt x="17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2790548" y="8786012"/>
                <a:ext cx="490882" cy="4262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8375" extrusionOk="0">
                    <a:moveTo>
                      <a:pt x="0" y="1"/>
                    </a:moveTo>
                    <a:lnTo>
                      <a:pt x="0" y="2784"/>
                    </a:lnTo>
                    <a:lnTo>
                      <a:pt x="9645" y="8375"/>
                    </a:lnTo>
                    <a:lnTo>
                      <a:pt x="9645" y="55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2788767" y="8782449"/>
                <a:ext cx="494496" cy="433371"/>
              </a:xfrm>
              <a:custGeom>
                <a:avLst/>
                <a:gdLst/>
                <a:ahLst/>
                <a:cxnLst/>
                <a:rect l="l" t="t" r="r" b="b"/>
                <a:pathLst>
                  <a:path w="9716" h="8515" extrusionOk="0">
                    <a:moveTo>
                      <a:pt x="71" y="140"/>
                    </a:moveTo>
                    <a:lnTo>
                      <a:pt x="9633" y="5673"/>
                    </a:lnTo>
                    <a:lnTo>
                      <a:pt x="9633" y="8375"/>
                    </a:lnTo>
                    <a:lnTo>
                      <a:pt x="82" y="2831"/>
                    </a:lnTo>
                    <a:lnTo>
                      <a:pt x="71" y="140"/>
                    </a:lnTo>
                    <a:close/>
                    <a:moveTo>
                      <a:pt x="1" y="1"/>
                    </a:moveTo>
                    <a:lnTo>
                      <a:pt x="1" y="2877"/>
                    </a:lnTo>
                    <a:lnTo>
                      <a:pt x="9657" y="8480"/>
                    </a:lnTo>
                    <a:lnTo>
                      <a:pt x="9715" y="8515"/>
                    </a:lnTo>
                    <a:lnTo>
                      <a:pt x="9715" y="5638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3281379" y="8999414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13" y="1"/>
                    </a:moveTo>
                    <a:lnTo>
                      <a:pt x="1" y="1399"/>
                    </a:lnTo>
                    <a:lnTo>
                      <a:pt x="1" y="4182"/>
                    </a:lnTo>
                    <a:lnTo>
                      <a:pt x="2424" y="2784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3279038" y="8995852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12" y="141"/>
                    </a:moveTo>
                    <a:lnTo>
                      <a:pt x="2423" y="2831"/>
                    </a:lnTo>
                    <a:lnTo>
                      <a:pt x="82" y="4182"/>
                    </a:lnTo>
                    <a:lnTo>
                      <a:pt x="82" y="1480"/>
                    </a:lnTo>
                    <a:lnTo>
                      <a:pt x="2412" y="141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0" y="4322"/>
                    </a:lnTo>
                    <a:lnTo>
                      <a:pt x="2482" y="2890"/>
                    </a:lnTo>
                    <a:lnTo>
                      <a:pt x="2505" y="287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3404138" y="8999414"/>
                <a:ext cx="12275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182" extrusionOk="0">
                    <a:moveTo>
                      <a:pt x="1" y="1"/>
                    </a:moveTo>
                    <a:lnTo>
                      <a:pt x="12" y="2784"/>
                    </a:lnTo>
                    <a:lnTo>
                      <a:pt x="2411" y="4182"/>
                    </a:lnTo>
                    <a:lnTo>
                      <a:pt x="2411" y="4182"/>
                    </a:lnTo>
                    <a:lnTo>
                      <a:pt x="2400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3401746" y="8995852"/>
                <a:ext cx="127492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4322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24" y="4182"/>
                    </a:lnTo>
                    <a:lnTo>
                      <a:pt x="2424" y="4182"/>
                    </a:lnTo>
                    <a:lnTo>
                      <a:pt x="94" y="28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2" y="2854"/>
                    </a:lnTo>
                    <a:lnTo>
                      <a:pt x="12" y="2877"/>
                    </a:lnTo>
                    <a:lnTo>
                      <a:pt x="2505" y="4322"/>
                    </a:lnTo>
                    <a:lnTo>
                      <a:pt x="2494" y="1456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3526235" y="8999974"/>
                <a:ext cx="124591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3524454" y="8996463"/>
                <a:ext cx="128103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10" extrusionOk="0">
                    <a:moveTo>
                      <a:pt x="2435" y="140"/>
                    </a:moveTo>
                    <a:lnTo>
                      <a:pt x="2435" y="2808"/>
                    </a:lnTo>
                    <a:lnTo>
                      <a:pt x="83" y="4170"/>
                    </a:lnTo>
                    <a:lnTo>
                      <a:pt x="83" y="1468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24" y="1410"/>
                    </a:lnTo>
                    <a:lnTo>
                      <a:pt x="1" y="1421"/>
                    </a:lnTo>
                    <a:lnTo>
                      <a:pt x="13" y="4310"/>
                    </a:lnTo>
                    <a:lnTo>
                      <a:pt x="2517" y="2854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3528016" y="8857163"/>
                <a:ext cx="122810" cy="14286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07" extrusionOk="0">
                    <a:moveTo>
                      <a:pt x="2412" y="0"/>
                    </a:moveTo>
                    <a:lnTo>
                      <a:pt x="0" y="1386"/>
                    </a:lnTo>
                    <a:lnTo>
                      <a:pt x="2412" y="2807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3523894" y="8853600"/>
                <a:ext cx="128663" cy="14998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7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151" y="1456"/>
                    </a:lnTo>
                    <a:lnTo>
                      <a:pt x="2446" y="140"/>
                    </a:lnTo>
                    <a:close/>
                    <a:moveTo>
                      <a:pt x="2528" y="0"/>
                    </a:moveTo>
                    <a:lnTo>
                      <a:pt x="0" y="1456"/>
                    </a:lnTo>
                    <a:lnTo>
                      <a:pt x="2528" y="2947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3035964" y="8715420"/>
                <a:ext cx="123980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786" extrusionOk="0">
                    <a:moveTo>
                      <a:pt x="2423" y="1"/>
                    </a:moveTo>
                    <a:lnTo>
                      <a:pt x="1" y="1399"/>
                    </a:lnTo>
                    <a:lnTo>
                      <a:pt x="2436" y="2785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3031841" y="8711909"/>
                <a:ext cx="129884" cy="14886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25" extrusionOk="0">
                    <a:moveTo>
                      <a:pt x="2458" y="140"/>
                    </a:moveTo>
                    <a:lnTo>
                      <a:pt x="2470" y="2784"/>
                    </a:lnTo>
                    <a:lnTo>
                      <a:pt x="164" y="1468"/>
                    </a:lnTo>
                    <a:lnTo>
                      <a:pt x="2458" y="140"/>
                    </a:lnTo>
                    <a:close/>
                    <a:moveTo>
                      <a:pt x="2540" y="0"/>
                    </a:moveTo>
                    <a:lnTo>
                      <a:pt x="1" y="1468"/>
                    </a:lnTo>
                    <a:lnTo>
                      <a:pt x="2493" y="2889"/>
                    </a:lnTo>
                    <a:lnTo>
                      <a:pt x="2551" y="2924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2790548" y="7792999"/>
                <a:ext cx="1351669" cy="1277617"/>
              </a:xfrm>
              <a:custGeom>
                <a:avLst/>
                <a:gdLst/>
                <a:ahLst/>
                <a:cxnLst/>
                <a:rect l="l" t="t" r="r" b="b"/>
                <a:pathLst>
                  <a:path w="26558" h="25103" extrusionOk="0">
                    <a:moveTo>
                      <a:pt x="7245" y="18125"/>
                    </a:moveTo>
                    <a:lnTo>
                      <a:pt x="9657" y="19523"/>
                    </a:lnTo>
                    <a:lnTo>
                      <a:pt x="9657" y="19535"/>
                    </a:lnTo>
                    <a:lnTo>
                      <a:pt x="12033" y="20909"/>
                    </a:lnTo>
                    <a:lnTo>
                      <a:pt x="9657" y="22318"/>
                    </a:lnTo>
                    <a:lnTo>
                      <a:pt x="4823" y="19523"/>
                    </a:lnTo>
                    <a:lnTo>
                      <a:pt x="7245" y="18125"/>
                    </a:lnTo>
                    <a:close/>
                    <a:moveTo>
                      <a:pt x="14490" y="1"/>
                    </a:moveTo>
                    <a:lnTo>
                      <a:pt x="12091" y="1387"/>
                    </a:lnTo>
                    <a:lnTo>
                      <a:pt x="21735" y="6966"/>
                    </a:lnTo>
                    <a:lnTo>
                      <a:pt x="14793" y="10962"/>
                    </a:lnTo>
                    <a:lnTo>
                      <a:pt x="7222" y="15342"/>
                    </a:lnTo>
                    <a:lnTo>
                      <a:pt x="5731" y="16204"/>
                    </a:lnTo>
                    <a:lnTo>
                      <a:pt x="0" y="19512"/>
                    </a:lnTo>
                    <a:lnTo>
                      <a:pt x="2412" y="20920"/>
                    </a:lnTo>
                    <a:lnTo>
                      <a:pt x="9645" y="25103"/>
                    </a:lnTo>
                    <a:lnTo>
                      <a:pt x="12057" y="23705"/>
                    </a:lnTo>
                    <a:lnTo>
                      <a:pt x="14456" y="25090"/>
                    </a:lnTo>
                    <a:lnTo>
                      <a:pt x="16902" y="23716"/>
                    </a:lnTo>
                    <a:lnTo>
                      <a:pt x="14490" y="22295"/>
                    </a:lnTo>
                    <a:lnTo>
                      <a:pt x="16902" y="20909"/>
                    </a:lnTo>
                    <a:lnTo>
                      <a:pt x="12068" y="18125"/>
                    </a:lnTo>
                    <a:lnTo>
                      <a:pt x="9645" y="16739"/>
                    </a:lnTo>
                    <a:lnTo>
                      <a:pt x="14490" y="13932"/>
                    </a:lnTo>
                    <a:lnTo>
                      <a:pt x="26558" y="6966"/>
                    </a:lnTo>
                    <a:lnTo>
                      <a:pt x="144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2786425" y="7790658"/>
                <a:ext cx="1359965" cy="1281740"/>
              </a:xfrm>
              <a:custGeom>
                <a:avLst/>
                <a:gdLst/>
                <a:ahLst/>
                <a:cxnLst/>
                <a:rect l="l" t="t" r="r" b="b"/>
                <a:pathLst>
                  <a:path w="26721" h="25184" extrusionOk="0">
                    <a:moveTo>
                      <a:pt x="7326" y="18218"/>
                    </a:moveTo>
                    <a:lnTo>
                      <a:pt x="9668" y="19581"/>
                    </a:lnTo>
                    <a:lnTo>
                      <a:pt x="9656" y="19581"/>
                    </a:lnTo>
                    <a:lnTo>
                      <a:pt x="12044" y="20955"/>
                    </a:lnTo>
                    <a:lnTo>
                      <a:pt x="9738" y="22318"/>
                    </a:lnTo>
                    <a:lnTo>
                      <a:pt x="4986" y="19569"/>
                    </a:lnTo>
                    <a:lnTo>
                      <a:pt x="7326" y="18218"/>
                    </a:lnTo>
                    <a:close/>
                    <a:moveTo>
                      <a:pt x="7326" y="18124"/>
                    </a:moveTo>
                    <a:lnTo>
                      <a:pt x="4823" y="19569"/>
                    </a:lnTo>
                    <a:lnTo>
                      <a:pt x="9738" y="22411"/>
                    </a:lnTo>
                    <a:lnTo>
                      <a:pt x="12195" y="20955"/>
                    </a:lnTo>
                    <a:lnTo>
                      <a:pt x="9808" y="19581"/>
                    </a:lnTo>
                    <a:lnTo>
                      <a:pt x="9819" y="19569"/>
                    </a:lnTo>
                    <a:lnTo>
                      <a:pt x="7339" y="18137"/>
                    </a:lnTo>
                    <a:lnTo>
                      <a:pt x="7326" y="18124"/>
                    </a:lnTo>
                    <a:close/>
                    <a:moveTo>
                      <a:pt x="14571" y="93"/>
                    </a:moveTo>
                    <a:lnTo>
                      <a:pt x="26558" y="7012"/>
                    </a:lnTo>
                    <a:lnTo>
                      <a:pt x="14560" y="13943"/>
                    </a:lnTo>
                    <a:lnTo>
                      <a:pt x="9703" y="16750"/>
                    </a:lnTo>
                    <a:lnTo>
                      <a:pt x="9645" y="16785"/>
                    </a:lnTo>
                    <a:lnTo>
                      <a:pt x="12125" y="18206"/>
                    </a:lnTo>
                    <a:lnTo>
                      <a:pt x="12149" y="18218"/>
                    </a:lnTo>
                    <a:lnTo>
                      <a:pt x="16901" y="20955"/>
                    </a:lnTo>
                    <a:lnTo>
                      <a:pt x="14490" y="22341"/>
                    </a:lnTo>
                    <a:lnTo>
                      <a:pt x="16901" y="23762"/>
                    </a:lnTo>
                    <a:lnTo>
                      <a:pt x="14537" y="25090"/>
                    </a:lnTo>
                    <a:lnTo>
                      <a:pt x="12138" y="23704"/>
                    </a:lnTo>
                    <a:lnTo>
                      <a:pt x="9726" y="25102"/>
                    </a:lnTo>
                    <a:lnTo>
                      <a:pt x="2516" y="20932"/>
                    </a:lnTo>
                    <a:lnTo>
                      <a:pt x="163" y="19558"/>
                    </a:lnTo>
                    <a:lnTo>
                      <a:pt x="14898" y="11042"/>
                    </a:lnTo>
                    <a:lnTo>
                      <a:pt x="21898" y="7012"/>
                    </a:lnTo>
                    <a:lnTo>
                      <a:pt x="12254" y="1433"/>
                    </a:lnTo>
                    <a:lnTo>
                      <a:pt x="14571" y="93"/>
                    </a:lnTo>
                    <a:close/>
                    <a:moveTo>
                      <a:pt x="14571" y="0"/>
                    </a:moveTo>
                    <a:lnTo>
                      <a:pt x="12091" y="1433"/>
                    </a:lnTo>
                    <a:lnTo>
                      <a:pt x="21735" y="7012"/>
                    </a:lnTo>
                    <a:lnTo>
                      <a:pt x="58" y="19522"/>
                    </a:lnTo>
                    <a:lnTo>
                      <a:pt x="0" y="19558"/>
                    </a:lnTo>
                    <a:lnTo>
                      <a:pt x="2470" y="21002"/>
                    </a:lnTo>
                    <a:lnTo>
                      <a:pt x="9726" y="25183"/>
                    </a:lnTo>
                    <a:lnTo>
                      <a:pt x="12138" y="23797"/>
                    </a:lnTo>
                    <a:lnTo>
                      <a:pt x="14537" y="25183"/>
                    </a:lnTo>
                    <a:lnTo>
                      <a:pt x="17064" y="23762"/>
                    </a:lnTo>
                    <a:lnTo>
                      <a:pt x="14641" y="22341"/>
                    </a:lnTo>
                    <a:lnTo>
                      <a:pt x="17064" y="20955"/>
                    </a:lnTo>
                    <a:lnTo>
                      <a:pt x="12172" y="18137"/>
                    </a:lnTo>
                    <a:lnTo>
                      <a:pt x="12149" y="18124"/>
                    </a:lnTo>
                    <a:lnTo>
                      <a:pt x="9808" y="16785"/>
                    </a:lnTo>
                    <a:lnTo>
                      <a:pt x="26662" y="7048"/>
                    </a:lnTo>
                    <a:lnTo>
                      <a:pt x="26721" y="7012"/>
                    </a:lnTo>
                    <a:lnTo>
                      <a:pt x="14595" y="12"/>
                    </a:lnTo>
                    <a:lnTo>
                      <a:pt x="14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3159282" y="8715420"/>
                <a:ext cx="243736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195" extrusionOk="0">
                    <a:moveTo>
                      <a:pt x="0" y="1"/>
                    </a:moveTo>
                    <a:lnTo>
                      <a:pt x="13" y="2809"/>
                    </a:lnTo>
                    <a:lnTo>
                      <a:pt x="2412" y="4194"/>
                    </a:lnTo>
                    <a:lnTo>
                      <a:pt x="4788" y="27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3156890" y="8711909"/>
                <a:ext cx="250251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4310" extrusionOk="0">
                    <a:moveTo>
                      <a:pt x="83" y="140"/>
                    </a:moveTo>
                    <a:lnTo>
                      <a:pt x="4765" y="2854"/>
                    </a:lnTo>
                    <a:lnTo>
                      <a:pt x="2459" y="4217"/>
                    </a:lnTo>
                    <a:lnTo>
                      <a:pt x="94" y="2854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3" y="2878"/>
                    </a:lnTo>
                    <a:lnTo>
                      <a:pt x="13" y="2901"/>
                    </a:lnTo>
                    <a:lnTo>
                      <a:pt x="2459" y="4310"/>
                    </a:lnTo>
                    <a:lnTo>
                      <a:pt x="4916" y="2854"/>
                    </a:lnTo>
                    <a:lnTo>
                      <a:pt x="6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1" name="Google Shape;951;p18"/>
            <p:cNvGrpSpPr/>
            <p:nvPr/>
          </p:nvGrpSpPr>
          <p:grpSpPr>
            <a:xfrm>
              <a:off x="8457" y="-171447"/>
              <a:ext cx="1115109" cy="856105"/>
              <a:chOff x="2663107" y="6938778"/>
              <a:chExt cx="1115109" cy="856105"/>
            </a:xfrm>
          </p:grpSpPr>
          <p:sp>
            <p:nvSpPr>
              <p:cNvPr id="952" name="Google Shape;952;p18"/>
              <p:cNvSpPr/>
              <p:nvPr/>
            </p:nvSpPr>
            <p:spPr>
              <a:xfrm>
                <a:off x="3651335" y="7224502"/>
                <a:ext cx="122759" cy="355756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6990" extrusionOk="0">
                    <a:moveTo>
                      <a:pt x="2412" y="1"/>
                    </a:moveTo>
                    <a:lnTo>
                      <a:pt x="0" y="1387"/>
                    </a:lnTo>
                    <a:lnTo>
                      <a:pt x="0" y="6990"/>
                    </a:lnTo>
                    <a:lnTo>
                      <a:pt x="2400" y="560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3649554" y="7220990"/>
                <a:ext cx="126321" cy="362830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7129" extrusionOk="0">
                    <a:moveTo>
                      <a:pt x="2411" y="140"/>
                    </a:moveTo>
                    <a:lnTo>
                      <a:pt x="2388" y="5649"/>
                    </a:lnTo>
                    <a:lnTo>
                      <a:pt x="82" y="7000"/>
                    </a:lnTo>
                    <a:lnTo>
                      <a:pt x="82" y="1479"/>
                    </a:lnTo>
                    <a:lnTo>
                      <a:pt x="2411" y="140"/>
                    </a:lnTo>
                    <a:close/>
                    <a:moveTo>
                      <a:pt x="2481" y="0"/>
                    </a:moveTo>
                    <a:lnTo>
                      <a:pt x="1" y="1432"/>
                    </a:lnTo>
                    <a:lnTo>
                      <a:pt x="1" y="7129"/>
                    </a:lnTo>
                    <a:lnTo>
                      <a:pt x="2458" y="5707"/>
                    </a:lnTo>
                    <a:lnTo>
                      <a:pt x="2470" y="5695"/>
                    </a:lnTo>
                    <a:lnTo>
                      <a:pt x="2481" y="70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2667229" y="6941170"/>
                <a:ext cx="1106864" cy="567327"/>
              </a:xfrm>
              <a:custGeom>
                <a:avLst/>
                <a:gdLst/>
                <a:ahLst/>
                <a:cxnLst/>
                <a:rect l="l" t="t" r="r" b="b"/>
                <a:pathLst>
                  <a:path w="21748" h="11147" extrusionOk="0">
                    <a:moveTo>
                      <a:pt x="12057" y="0"/>
                    </a:moveTo>
                    <a:lnTo>
                      <a:pt x="1" y="6954"/>
                    </a:lnTo>
                    <a:lnTo>
                      <a:pt x="2447" y="8363"/>
                    </a:lnTo>
                    <a:lnTo>
                      <a:pt x="7281" y="11147"/>
                    </a:lnTo>
                    <a:lnTo>
                      <a:pt x="9715" y="9749"/>
                    </a:lnTo>
                    <a:lnTo>
                      <a:pt x="4870" y="6966"/>
                    </a:lnTo>
                    <a:lnTo>
                      <a:pt x="12091" y="2784"/>
                    </a:lnTo>
                    <a:lnTo>
                      <a:pt x="19336" y="6954"/>
                    </a:lnTo>
                    <a:lnTo>
                      <a:pt x="21748" y="5568"/>
                    </a:lnTo>
                    <a:lnTo>
                      <a:pt x="120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2663107" y="6938778"/>
                <a:ext cx="1115109" cy="572111"/>
              </a:xfrm>
              <a:custGeom>
                <a:avLst/>
                <a:gdLst/>
                <a:ahLst/>
                <a:cxnLst/>
                <a:rect l="l" t="t" r="r" b="b"/>
                <a:pathLst>
                  <a:path w="21910" h="11241" extrusionOk="0">
                    <a:moveTo>
                      <a:pt x="12138" y="94"/>
                    </a:moveTo>
                    <a:lnTo>
                      <a:pt x="21747" y="5615"/>
                    </a:lnTo>
                    <a:lnTo>
                      <a:pt x="19417" y="6954"/>
                    </a:lnTo>
                    <a:lnTo>
                      <a:pt x="12196" y="2796"/>
                    </a:lnTo>
                    <a:lnTo>
                      <a:pt x="12172" y="2784"/>
                    </a:lnTo>
                    <a:lnTo>
                      <a:pt x="4881" y="7013"/>
                    </a:lnTo>
                    <a:lnTo>
                      <a:pt x="9715" y="9796"/>
                    </a:lnTo>
                    <a:lnTo>
                      <a:pt x="7362" y="11147"/>
                    </a:lnTo>
                    <a:lnTo>
                      <a:pt x="2551" y="8375"/>
                    </a:lnTo>
                    <a:lnTo>
                      <a:pt x="2528" y="8364"/>
                    </a:lnTo>
                    <a:lnTo>
                      <a:pt x="164" y="7001"/>
                    </a:lnTo>
                    <a:lnTo>
                      <a:pt x="12138" y="94"/>
                    </a:lnTo>
                    <a:close/>
                    <a:moveTo>
                      <a:pt x="12138" y="1"/>
                    </a:moveTo>
                    <a:lnTo>
                      <a:pt x="70" y="6966"/>
                    </a:lnTo>
                    <a:lnTo>
                      <a:pt x="1" y="7001"/>
                    </a:lnTo>
                    <a:lnTo>
                      <a:pt x="7350" y="11229"/>
                    </a:lnTo>
                    <a:lnTo>
                      <a:pt x="7362" y="11240"/>
                    </a:lnTo>
                    <a:lnTo>
                      <a:pt x="9866" y="9796"/>
                    </a:lnTo>
                    <a:lnTo>
                      <a:pt x="5033" y="7013"/>
                    </a:lnTo>
                    <a:lnTo>
                      <a:pt x="12172" y="2877"/>
                    </a:lnTo>
                    <a:lnTo>
                      <a:pt x="19406" y="7036"/>
                    </a:lnTo>
                    <a:lnTo>
                      <a:pt x="19417" y="7047"/>
                    </a:lnTo>
                    <a:lnTo>
                      <a:pt x="21852" y="5649"/>
                    </a:lnTo>
                    <a:lnTo>
                      <a:pt x="21910" y="5615"/>
                    </a:lnTo>
                    <a:lnTo>
                      <a:pt x="12161" y="12"/>
                    </a:lnTo>
                    <a:lnTo>
                      <a:pt x="12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2667229" y="7295043"/>
                <a:ext cx="370617" cy="496277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9751" extrusionOk="0">
                    <a:moveTo>
                      <a:pt x="1" y="1"/>
                    </a:moveTo>
                    <a:lnTo>
                      <a:pt x="36" y="5592"/>
                    </a:lnTo>
                    <a:lnTo>
                      <a:pt x="7246" y="9750"/>
                    </a:lnTo>
                    <a:lnTo>
                      <a:pt x="7281" y="41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2665499" y="7291480"/>
                <a:ext cx="374689" cy="503402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9891" extrusionOk="0">
                    <a:moveTo>
                      <a:pt x="81" y="140"/>
                    </a:moveTo>
                    <a:lnTo>
                      <a:pt x="7280" y="4287"/>
                    </a:lnTo>
                    <a:lnTo>
                      <a:pt x="7233" y="9750"/>
                    </a:lnTo>
                    <a:lnTo>
                      <a:pt x="117" y="5638"/>
                    </a:lnTo>
                    <a:lnTo>
                      <a:pt x="81" y="140"/>
                    </a:lnTo>
                    <a:close/>
                    <a:moveTo>
                      <a:pt x="0" y="1"/>
                    </a:moveTo>
                    <a:lnTo>
                      <a:pt x="35" y="5685"/>
                    </a:lnTo>
                    <a:lnTo>
                      <a:pt x="7256" y="9855"/>
                    </a:lnTo>
                    <a:lnTo>
                      <a:pt x="7315" y="9890"/>
                    </a:lnTo>
                    <a:lnTo>
                      <a:pt x="7362" y="4264"/>
                    </a:lnTo>
                    <a:lnTo>
                      <a:pt x="7362" y="42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3035964" y="7437345"/>
                <a:ext cx="125762" cy="35397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6955" extrusionOk="0">
                    <a:moveTo>
                      <a:pt x="2470" y="0"/>
                    </a:moveTo>
                    <a:lnTo>
                      <a:pt x="36" y="1398"/>
                    </a:lnTo>
                    <a:lnTo>
                      <a:pt x="1" y="6954"/>
                    </a:lnTo>
                    <a:lnTo>
                      <a:pt x="2470" y="5603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3033622" y="7433782"/>
                <a:ext cx="129884" cy="36110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7095" extrusionOk="0">
                    <a:moveTo>
                      <a:pt x="2469" y="140"/>
                    </a:moveTo>
                    <a:lnTo>
                      <a:pt x="2469" y="5650"/>
                    </a:lnTo>
                    <a:lnTo>
                      <a:pt x="82" y="6966"/>
                    </a:lnTo>
                    <a:lnTo>
                      <a:pt x="129" y="1491"/>
                    </a:lnTo>
                    <a:lnTo>
                      <a:pt x="2469" y="140"/>
                    </a:lnTo>
                    <a:close/>
                    <a:moveTo>
                      <a:pt x="2551" y="0"/>
                    </a:moveTo>
                    <a:lnTo>
                      <a:pt x="70" y="1433"/>
                    </a:lnTo>
                    <a:lnTo>
                      <a:pt x="47" y="1444"/>
                    </a:lnTo>
                    <a:lnTo>
                      <a:pt x="0" y="7024"/>
                    </a:lnTo>
                    <a:lnTo>
                      <a:pt x="0" y="7094"/>
                    </a:lnTo>
                    <a:lnTo>
                      <a:pt x="2528" y="5708"/>
                    </a:lnTo>
                    <a:lnTo>
                      <a:pt x="2551" y="5696"/>
                    </a:ln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3280819" y="7082811"/>
                <a:ext cx="370566" cy="497448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9774" extrusionOk="0">
                    <a:moveTo>
                      <a:pt x="35" y="1"/>
                    </a:moveTo>
                    <a:lnTo>
                      <a:pt x="1" y="5615"/>
                    </a:lnTo>
                    <a:lnTo>
                      <a:pt x="7280" y="9774"/>
                    </a:lnTo>
                    <a:lnTo>
                      <a:pt x="7280" y="417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3279038" y="7079248"/>
                <a:ext cx="374689" cy="504573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9914" extrusionOk="0">
                    <a:moveTo>
                      <a:pt x="106" y="140"/>
                    </a:moveTo>
                    <a:lnTo>
                      <a:pt x="7281" y="4264"/>
                    </a:lnTo>
                    <a:lnTo>
                      <a:pt x="7281" y="9785"/>
                    </a:lnTo>
                    <a:lnTo>
                      <a:pt x="82" y="5662"/>
                    </a:lnTo>
                    <a:lnTo>
                      <a:pt x="106" y="140"/>
                    </a:lnTo>
                    <a:close/>
                    <a:moveTo>
                      <a:pt x="36" y="1"/>
                    </a:moveTo>
                    <a:lnTo>
                      <a:pt x="0" y="5685"/>
                    </a:lnTo>
                    <a:lnTo>
                      <a:pt x="0" y="5708"/>
                    </a:lnTo>
                    <a:lnTo>
                      <a:pt x="7362" y="9914"/>
                    </a:lnTo>
                    <a:lnTo>
                      <a:pt x="7362" y="4217"/>
                    </a:lnTo>
                    <a:lnTo>
                      <a:pt x="94" y="36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2915037" y="7082811"/>
                <a:ext cx="367615" cy="354585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6967" extrusionOk="0">
                    <a:moveTo>
                      <a:pt x="7222" y="1"/>
                    </a:moveTo>
                    <a:lnTo>
                      <a:pt x="1" y="4183"/>
                    </a:lnTo>
                    <a:lnTo>
                      <a:pt x="4846" y="6966"/>
                    </a:lnTo>
                    <a:lnTo>
                      <a:pt x="7188" y="5615"/>
                    </a:lnTo>
                    <a:lnTo>
                      <a:pt x="7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2911474" y="7079248"/>
                <a:ext cx="373518" cy="360489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7083" extrusionOk="0">
                    <a:moveTo>
                      <a:pt x="7258" y="140"/>
                    </a:moveTo>
                    <a:lnTo>
                      <a:pt x="7222" y="5662"/>
                    </a:lnTo>
                    <a:lnTo>
                      <a:pt x="4916" y="6989"/>
                    </a:lnTo>
                    <a:lnTo>
                      <a:pt x="153" y="4253"/>
                    </a:lnTo>
                    <a:lnTo>
                      <a:pt x="7258" y="140"/>
                    </a:lnTo>
                    <a:close/>
                    <a:moveTo>
                      <a:pt x="7339" y="1"/>
                    </a:moveTo>
                    <a:lnTo>
                      <a:pt x="1" y="4253"/>
                    </a:lnTo>
                    <a:lnTo>
                      <a:pt x="4916" y="7083"/>
                    </a:lnTo>
                    <a:lnTo>
                      <a:pt x="7304" y="5708"/>
                    </a:lnTo>
                    <a:lnTo>
                      <a:pt x="7339" y="71"/>
                    </a:lnTo>
                    <a:lnTo>
                      <a:pt x="7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18"/>
            <p:cNvGrpSpPr/>
            <p:nvPr/>
          </p:nvGrpSpPr>
          <p:grpSpPr>
            <a:xfrm>
              <a:off x="7487808" y="4724101"/>
              <a:ext cx="374078" cy="359879"/>
              <a:chOff x="3034233" y="8003501"/>
              <a:chExt cx="374078" cy="359879"/>
            </a:xfrm>
          </p:grpSpPr>
          <p:sp>
            <p:nvSpPr>
              <p:cNvPr id="965" name="Google Shape;965;p18"/>
              <p:cNvSpPr/>
              <p:nvPr/>
            </p:nvSpPr>
            <p:spPr>
              <a:xfrm>
                <a:off x="3037796" y="8075823"/>
                <a:ext cx="24546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5580" extrusionOk="0">
                    <a:moveTo>
                      <a:pt x="11" y="0"/>
                    </a:moveTo>
                    <a:lnTo>
                      <a:pt x="0" y="2784"/>
                    </a:lnTo>
                    <a:lnTo>
                      <a:pt x="4822" y="5579"/>
                    </a:lnTo>
                    <a:lnTo>
                      <a:pt x="4776" y="278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3035964" y="8072260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77"/>
                    </a:lnTo>
                    <a:lnTo>
                      <a:pt x="4823" y="5579"/>
                    </a:lnTo>
                    <a:lnTo>
                      <a:pt x="83" y="2830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1" y="2854"/>
                    </a:lnTo>
                    <a:lnTo>
                      <a:pt x="1" y="2877"/>
                    </a:lnTo>
                    <a:lnTo>
                      <a:pt x="4835" y="5685"/>
                    </a:lnTo>
                    <a:lnTo>
                      <a:pt x="4905" y="5719"/>
                    </a:lnTo>
                    <a:lnTo>
                      <a:pt x="4858" y="2854"/>
                    </a:lnTo>
                    <a:lnTo>
                      <a:pt x="4858" y="283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3280819" y="8145142"/>
                <a:ext cx="125100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18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8" y="2819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3279038" y="8141579"/>
                <a:ext cx="129273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8" extrusionOk="0">
                    <a:moveTo>
                      <a:pt x="2400" y="141"/>
                    </a:moveTo>
                    <a:lnTo>
                      <a:pt x="2459" y="2866"/>
                    </a:lnTo>
                    <a:lnTo>
                      <a:pt x="117" y="4217"/>
                    </a:lnTo>
                    <a:lnTo>
                      <a:pt x="82" y="1515"/>
                    </a:lnTo>
                    <a:lnTo>
                      <a:pt x="2400" y="141"/>
                    </a:lnTo>
                    <a:close/>
                    <a:moveTo>
                      <a:pt x="2482" y="1"/>
                    </a:moveTo>
                    <a:lnTo>
                      <a:pt x="24" y="1457"/>
                    </a:ln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40" y="2913"/>
                    </a:lnTo>
                    <a:lnTo>
                      <a:pt x="2482" y="71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3038356" y="8005842"/>
                <a:ext cx="36466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4159" extrusionOk="0">
                    <a:moveTo>
                      <a:pt x="2423" y="1"/>
                    </a:moveTo>
                    <a:lnTo>
                      <a:pt x="0" y="1375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3034233" y="8003501"/>
                <a:ext cx="372908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2" extrusionOk="0">
                    <a:moveTo>
                      <a:pt x="2504" y="93"/>
                    </a:moveTo>
                    <a:lnTo>
                      <a:pt x="7175" y="2784"/>
                    </a:lnTo>
                    <a:lnTo>
                      <a:pt x="4846" y="4158"/>
                    </a:lnTo>
                    <a:lnTo>
                      <a:pt x="163" y="1421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21"/>
                    </a:lnTo>
                    <a:lnTo>
                      <a:pt x="4846" y="4251"/>
                    </a:lnTo>
                    <a:lnTo>
                      <a:pt x="7269" y="2819"/>
                    </a:lnTo>
                    <a:lnTo>
                      <a:pt x="7326" y="2784"/>
                    </a:lnTo>
                    <a:lnTo>
                      <a:pt x="2527" y="11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1" name="Google Shape;971;p18"/>
            <p:cNvGrpSpPr/>
            <p:nvPr/>
          </p:nvGrpSpPr>
          <p:grpSpPr>
            <a:xfrm>
              <a:off x="8506922" y="3054447"/>
              <a:ext cx="374180" cy="359879"/>
              <a:chOff x="5493785" y="9100797"/>
              <a:chExt cx="374180" cy="359879"/>
            </a:xfrm>
          </p:grpSpPr>
          <p:sp>
            <p:nvSpPr>
              <p:cNvPr id="972" name="Google Shape;972;p18"/>
              <p:cNvSpPr/>
              <p:nvPr/>
            </p:nvSpPr>
            <p:spPr>
              <a:xfrm>
                <a:off x="5497958" y="9173119"/>
                <a:ext cx="24490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1" extrusionOk="0">
                    <a:moveTo>
                      <a:pt x="1" y="0"/>
                    </a:moveTo>
                    <a:lnTo>
                      <a:pt x="1" y="2785"/>
                    </a:lnTo>
                    <a:lnTo>
                      <a:pt x="4811" y="5580"/>
                    </a:lnTo>
                    <a:lnTo>
                      <a:pt x="4765" y="27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5495617" y="9169556"/>
                <a:ext cx="24958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5720" extrusionOk="0">
                    <a:moveTo>
                      <a:pt x="94" y="140"/>
                    </a:moveTo>
                    <a:lnTo>
                      <a:pt x="4776" y="2878"/>
                    </a:lnTo>
                    <a:lnTo>
                      <a:pt x="4823" y="5580"/>
                    </a:lnTo>
                    <a:lnTo>
                      <a:pt x="81" y="2831"/>
                    </a:lnTo>
                    <a:lnTo>
                      <a:pt x="94" y="140"/>
                    </a:lnTo>
                    <a:close/>
                    <a:moveTo>
                      <a:pt x="12" y="0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4846" y="5684"/>
                    </a:lnTo>
                    <a:lnTo>
                      <a:pt x="4904" y="5720"/>
                    </a:lnTo>
                    <a:lnTo>
                      <a:pt x="4857" y="2855"/>
                    </a:lnTo>
                    <a:lnTo>
                      <a:pt x="4857" y="28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5740422" y="9242489"/>
                <a:ext cx="125151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18" extrusionOk="0">
                    <a:moveTo>
                      <a:pt x="2400" y="0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5738692" y="9238926"/>
                <a:ext cx="129273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7" extrusionOk="0">
                    <a:moveTo>
                      <a:pt x="2400" y="140"/>
                    </a:moveTo>
                    <a:lnTo>
                      <a:pt x="2457" y="2866"/>
                    </a:lnTo>
                    <a:lnTo>
                      <a:pt x="128" y="4217"/>
                    </a:lnTo>
                    <a:lnTo>
                      <a:pt x="81" y="1515"/>
                    </a:lnTo>
                    <a:lnTo>
                      <a:pt x="2400" y="140"/>
                    </a:lnTo>
                    <a:close/>
                    <a:moveTo>
                      <a:pt x="2481" y="1"/>
                    </a:move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39" y="2913"/>
                    </a:lnTo>
                    <a:lnTo>
                      <a:pt x="2481" y="70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5497958" y="9103138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35" y="1"/>
                    </a:moveTo>
                    <a:lnTo>
                      <a:pt x="1" y="1375"/>
                    </a:lnTo>
                    <a:lnTo>
                      <a:pt x="4765" y="4160"/>
                    </a:lnTo>
                    <a:lnTo>
                      <a:pt x="7164" y="273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5493785" y="9100797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17" y="93"/>
                    </a:moveTo>
                    <a:lnTo>
                      <a:pt x="7176" y="2784"/>
                    </a:lnTo>
                    <a:lnTo>
                      <a:pt x="4847" y="4159"/>
                    </a:lnTo>
                    <a:lnTo>
                      <a:pt x="164" y="1421"/>
                    </a:lnTo>
                    <a:lnTo>
                      <a:pt x="2517" y="93"/>
                    </a:lnTo>
                    <a:close/>
                    <a:moveTo>
                      <a:pt x="2517" y="0"/>
                    </a:moveTo>
                    <a:lnTo>
                      <a:pt x="1" y="1421"/>
                    </a:lnTo>
                    <a:lnTo>
                      <a:pt x="4847" y="4252"/>
                    </a:lnTo>
                    <a:lnTo>
                      <a:pt x="7269" y="2819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0" name="Google Shape;980;p19"/>
          <p:cNvGrpSpPr/>
          <p:nvPr/>
        </p:nvGrpSpPr>
        <p:grpSpPr>
          <a:xfrm>
            <a:off x="4" y="-607"/>
            <a:ext cx="9418996" cy="5485677"/>
            <a:chOff x="4" y="-607"/>
            <a:chExt cx="9418996" cy="5485677"/>
          </a:xfrm>
        </p:grpSpPr>
        <p:grpSp>
          <p:nvGrpSpPr>
            <p:cNvPr id="981" name="Google Shape;981;p19"/>
            <p:cNvGrpSpPr/>
            <p:nvPr/>
          </p:nvGrpSpPr>
          <p:grpSpPr>
            <a:xfrm>
              <a:off x="4" y="1269053"/>
              <a:ext cx="622497" cy="1282910"/>
              <a:chOff x="4874342" y="5874665"/>
              <a:chExt cx="622497" cy="1282910"/>
            </a:xfrm>
          </p:grpSpPr>
          <p:sp>
            <p:nvSpPr>
              <p:cNvPr id="982" name="Google Shape;982;p19"/>
              <p:cNvSpPr/>
              <p:nvPr/>
            </p:nvSpPr>
            <p:spPr>
              <a:xfrm>
                <a:off x="4878464" y="6516095"/>
                <a:ext cx="614201" cy="495616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9738" extrusionOk="0">
                    <a:moveTo>
                      <a:pt x="7245" y="0"/>
                    </a:moveTo>
                    <a:lnTo>
                      <a:pt x="0" y="4159"/>
                    </a:lnTo>
                    <a:lnTo>
                      <a:pt x="9634" y="9738"/>
                    </a:lnTo>
                    <a:lnTo>
                      <a:pt x="12068" y="8352"/>
                    </a:lnTo>
                    <a:lnTo>
                      <a:pt x="4811" y="4170"/>
                    </a:lnTo>
                    <a:lnTo>
                      <a:pt x="9657" y="1387"/>
                    </a:lnTo>
                    <a:lnTo>
                      <a:pt x="7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874342" y="6513703"/>
                <a:ext cx="622497" cy="500400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9832" extrusionOk="0">
                    <a:moveTo>
                      <a:pt x="7326" y="94"/>
                    </a:moveTo>
                    <a:lnTo>
                      <a:pt x="9656" y="1434"/>
                    </a:lnTo>
                    <a:lnTo>
                      <a:pt x="4810" y="4217"/>
                    </a:lnTo>
                    <a:lnTo>
                      <a:pt x="12068" y="8399"/>
                    </a:lnTo>
                    <a:lnTo>
                      <a:pt x="9715" y="9738"/>
                    </a:lnTo>
                    <a:lnTo>
                      <a:pt x="151" y="4206"/>
                    </a:lnTo>
                    <a:lnTo>
                      <a:pt x="7326" y="94"/>
                    </a:lnTo>
                    <a:close/>
                    <a:moveTo>
                      <a:pt x="7326" y="1"/>
                    </a:moveTo>
                    <a:lnTo>
                      <a:pt x="58" y="4171"/>
                    </a:lnTo>
                    <a:lnTo>
                      <a:pt x="0" y="4206"/>
                    </a:lnTo>
                    <a:lnTo>
                      <a:pt x="9703" y="9820"/>
                    </a:lnTo>
                    <a:lnTo>
                      <a:pt x="9715" y="9831"/>
                    </a:lnTo>
                    <a:lnTo>
                      <a:pt x="12231" y="8399"/>
                    </a:lnTo>
                    <a:lnTo>
                      <a:pt x="4974" y="4217"/>
                    </a:lnTo>
                    <a:lnTo>
                      <a:pt x="9819" y="1434"/>
                    </a:lnTo>
                    <a:lnTo>
                      <a:pt x="7350" y="13"/>
                    </a:lnTo>
                    <a:lnTo>
                      <a:pt x="7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247199" y="5947598"/>
                <a:ext cx="122810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12557" extrusionOk="0">
                    <a:moveTo>
                      <a:pt x="0" y="0"/>
                    </a:moveTo>
                    <a:lnTo>
                      <a:pt x="0" y="11170"/>
                    </a:lnTo>
                    <a:lnTo>
                      <a:pt x="2412" y="12557"/>
                    </a:lnTo>
                    <a:lnTo>
                      <a:pt x="2412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244807" y="5944035"/>
                <a:ext cx="126932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2697" extrusionOk="0">
                    <a:moveTo>
                      <a:pt x="83" y="140"/>
                    </a:moveTo>
                    <a:lnTo>
                      <a:pt x="2424" y="1491"/>
                    </a:lnTo>
                    <a:lnTo>
                      <a:pt x="2412" y="12557"/>
                    </a:lnTo>
                    <a:lnTo>
                      <a:pt x="83" y="11217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" y="11263"/>
                    </a:lnTo>
                    <a:lnTo>
                      <a:pt x="2493" y="12697"/>
                    </a:lnTo>
                    <a:lnTo>
                      <a:pt x="2493" y="14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5247199" y="5877006"/>
                <a:ext cx="245467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786" extrusionOk="0">
                    <a:moveTo>
                      <a:pt x="2412" y="1"/>
                    </a:moveTo>
                    <a:lnTo>
                      <a:pt x="0" y="1387"/>
                    </a:lnTo>
                    <a:lnTo>
                      <a:pt x="2412" y="2785"/>
                    </a:lnTo>
                    <a:lnTo>
                      <a:pt x="4823" y="1387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5243076" y="5874665"/>
                <a:ext cx="253762" cy="146476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78" extrusionOk="0">
                    <a:moveTo>
                      <a:pt x="2493" y="93"/>
                    </a:moveTo>
                    <a:lnTo>
                      <a:pt x="4823" y="1433"/>
                    </a:lnTo>
                    <a:lnTo>
                      <a:pt x="2493" y="2784"/>
                    </a:lnTo>
                    <a:lnTo>
                      <a:pt x="163" y="1433"/>
                    </a:lnTo>
                    <a:lnTo>
                      <a:pt x="2493" y="93"/>
                    </a:lnTo>
                    <a:close/>
                    <a:moveTo>
                      <a:pt x="2493" y="0"/>
                    </a:moveTo>
                    <a:lnTo>
                      <a:pt x="0" y="1433"/>
                    </a:lnTo>
                    <a:lnTo>
                      <a:pt x="2493" y="2878"/>
                    </a:lnTo>
                    <a:lnTo>
                      <a:pt x="4986" y="143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5123320" y="5947598"/>
                <a:ext cx="369345" cy="851881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16738" extrusionOk="0">
                    <a:moveTo>
                      <a:pt x="7257" y="0"/>
                    </a:moveTo>
                    <a:lnTo>
                      <a:pt x="4846" y="1398"/>
                    </a:lnTo>
                    <a:lnTo>
                      <a:pt x="4846" y="12557"/>
                    </a:lnTo>
                    <a:lnTo>
                      <a:pt x="0" y="15340"/>
                    </a:lnTo>
                    <a:lnTo>
                      <a:pt x="2434" y="16738"/>
                    </a:lnTo>
                    <a:lnTo>
                      <a:pt x="7233" y="13942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5119147" y="5944035"/>
                <a:ext cx="375351" cy="85783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16855" extrusionOk="0">
                    <a:moveTo>
                      <a:pt x="7304" y="140"/>
                    </a:moveTo>
                    <a:lnTo>
                      <a:pt x="7281" y="13989"/>
                    </a:lnTo>
                    <a:lnTo>
                      <a:pt x="2516" y="16761"/>
                    </a:lnTo>
                    <a:lnTo>
                      <a:pt x="164" y="15410"/>
                    </a:lnTo>
                    <a:lnTo>
                      <a:pt x="4951" y="12661"/>
                    </a:lnTo>
                    <a:lnTo>
                      <a:pt x="4962" y="12650"/>
                    </a:lnTo>
                    <a:lnTo>
                      <a:pt x="4962" y="1491"/>
                    </a:lnTo>
                    <a:lnTo>
                      <a:pt x="7304" y="140"/>
                    </a:lnTo>
                    <a:close/>
                    <a:moveTo>
                      <a:pt x="7374" y="0"/>
                    </a:moveTo>
                    <a:lnTo>
                      <a:pt x="4893" y="1445"/>
                    </a:lnTo>
                    <a:lnTo>
                      <a:pt x="4881" y="12603"/>
                    </a:lnTo>
                    <a:lnTo>
                      <a:pt x="0" y="15410"/>
                    </a:lnTo>
                    <a:lnTo>
                      <a:pt x="2516" y="16854"/>
                    </a:lnTo>
                    <a:lnTo>
                      <a:pt x="7339" y="14048"/>
                    </a:lnTo>
                    <a:lnTo>
                      <a:pt x="7362" y="14036"/>
                    </a:lnTo>
                    <a:lnTo>
                      <a:pt x="7374" y="70"/>
                    </a:lnTo>
                    <a:lnTo>
                      <a:pt x="7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4878464" y="6727716"/>
                <a:ext cx="491544" cy="426297"/>
              </a:xfrm>
              <a:custGeom>
                <a:avLst/>
                <a:gdLst/>
                <a:ahLst/>
                <a:cxnLst/>
                <a:rect l="l" t="t" r="r" b="b"/>
                <a:pathLst>
                  <a:path w="9658" h="8376" extrusionOk="0">
                    <a:moveTo>
                      <a:pt x="0" y="1"/>
                    </a:moveTo>
                    <a:lnTo>
                      <a:pt x="0" y="2808"/>
                    </a:lnTo>
                    <a:lnTo>
                      <a:pt x="9657" y="8375"/>
                    </a:lnTo>
                    <a:lnTo>
                      <a:pt x="9634" y="55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4876072" y="6724204"/>
                <a:ext cx="495666" cy="433371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8515" extrusionOk="0">
                    <a:moveTo>
                      <a:pt x="83" y="140"/>
                    </a:moveTo>
                    <a:lnTo>
                      <a:pt x="9645" y="5672"/>
                    </a:lnTo>
                    <a:lnTo>
                      <a:pt x="9657" y="8374"/>
                    </a:lnTo>
                    <a:lnTo>
                      <a:pt x="94" y="2853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3" y="2877"/>
                    </a:lnTo>
                    <a:lnTo>
                      <a:pt x="13" y="2900"/>
                    </a:lnTo>
                    <a:lnTo>
                      <a:pt x="9681" y="8480"/>
                    </a:lnTo>
                    <a:lnTo>
                      <a:pt x="9738" y="8514"/>
                    </a:lnTo>
                    <a:lnTo>
                      <a:pt x="9727" y="5649"/>
                    </a:lnTo>
                    <a:lnTo>
                      <a:pt x="9727" y="5626"/>
                    </a:lnTo>
                    <a:lnTo>
                      <a:pt x="60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5368736" y="6941170"/>
                <a:ext cx="12392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182" extrusionOk="0">
                    <a:moveTo>
                      <a:pt x="2435" y="0"/>
                    </a:moveTo>
                    <a:lnTo>
                      <a:pt x="1" y="1386"/>
                    </a:lnTo>
                    <a:lnTo>
                      <a:pt x="24" y="4181"/>
                    </a:lnTo>
                    <a:lnTo>
                      <a:pt x="2435" y="2784"/>
                    </a:lnTo>
                    <a:lnTo>
                      <a:pt x="24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5366955" y="6937607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35" y="140"/>
                    </a:moveTo>
                    <a:lnTo>
                      <a:pt x="2435" y="2830"/>
                    </a:lnTo>
                    <a:lnTo>
                      <a:pt x="93" y="4181"/>
                    </a:lnTo>
                    <a:lnTo>
                      <a:pt x="82" y="1479"/>
                    </a:lnTo>
                    <a:lnTo>
                      <a:pt x="2435" y="140"/>
                    </a:lnTo>
                    <a:close/>
                    <a:moveTo>
                      <a:pt x="2505" y="0"/>
                    </a:moveTo>
                    <a:lnTo>
                      <a:pt x="0" y="1433"/>
                    </a:lnTo>
                    <a:lnTo>
                      <a:pt x="24" y="4251"/>
                    </a:lnTo>
                    <a:lnTo>
                      <a:pt x="24" y="4321"/>
                    </a:lnTo>
                    <a:lnTo>
                      <a:pt x="2505" y="2877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19"/>
            <p:cNvGrpSpPr/>
            <p:nvPr/>
          </p:nvGrpSpPr>
          <p:grpSpPr>
            <a:xfrm>
              <a:off x="44714" y="-607"/>
              <a:ext cx="623718" cy="927816"/>
              <a:chOff x="4996439" y="7720118"/>
              <a:chExt cx="623718" cy="927816"/>
            </a:xfrm>
          </p:grpSpPr>
          <p:sp>
            <p:nvSpPr>
              <p:cNvPr id="995" name="Google Shape;995;p19"/>
              <p:cNvSpPr/>
              <p:nvPr/>
            </p:nvSpPr>
            <p:spPr>
              <a:xfrm>
                <a:off x="5000561" y="7792440"/>
                <a:ext cx="492104" cy="851931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6739" extrusionOk="0">
                    <a:moveTo>
                      <a:pt x="4846" y="8364"/>
                    </a:moveTo>
                    <a:lnTo>
                      <a:pt x="4846" y="8364"/>
                    </a:lnTo>
                    <a:lnTo>
                      <a:pt x="4846" y="8364"/>
                    </a:lnTo>
                    <a:close/>
                    <a:moveTo>
                      <a:pt x="1" y="1"/>
                    </a:moveTo>
                    <a:lnTo>
                      <a:pt x="246" y="11264"/>
                    </a:lnTo>
                    <a:lnTo>
                      <a:pt x="9657" y="16738"/>
                    </a:lnTo>
                    <a:lnTo>
                      <a:pt x="9669" y="13943"/>
                    </a:lnTo>
                    <a:lnTo>
                      <a:pt x="2436" y="9762"/>
                    </a:lnTo>
                    <a:lnTo>
                      <a:pt x="2412" y="6966"/>
                    </a:lnTo>
                    <a:lnTo>
                      <a:pt x="4846" y="8364"/>
                    </a:lnTo>
                    <a:lnTo>
                      <a:pt x="4835" y="5568"/>
                    </a:lnTo>
                    <a:lnTo>
                      <a:pt x="2412" y="4182"/>
                    </a:lnTo>
                    <a:lnTo>
                      <a:pt x="2412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4998831" y="7788877"/>
                <a:ext cx="496226" cy="859057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6879" extrusionOk="0">
                    <a:moveTo>
                      <a:pt x="81" y="141"/>
                    </a:moveTo>
                    <a:lnTo>
                      <a:pt x="2411" y="1480"/>
                    </a:lnTo>
                    <a:lnTo>
                      <a:pt x="2411" y="4275"/>
                    </a:lnTo>
                    <a:lnTo>
                      <a:pt x="4823" y="5662"/>
                    </a:lnTo>
                    <a:lnTo>
                      <a:pt x="4846" y="8364"/>
                    </a:lnTo>
                    <a:lnTo>
                      <a:pt x="2411" y="6966"/>
                    </a:lnTo>
                    <a:lnTo>
                      <a:pt x="2434" y="9832"/>
                    </a:lnTo>
                    <a:lnTo>
                      <a:pt x="2434" y="9855"/>
                    </a:lnTo>
                    <a:lnTo>
                      <a:pt x="9668" y="14036"/>
                    </a:lnTo>
                    <a:lnTo>
                      <a:pt x="9645" y="16738"/>
                    </a:lnTo>
                    <a:lnTo>
                      <a:pt x="327" y="11310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245" y="11334"/>
                    </a:lnTo>
                    <a:lnTo>
                      <a:pt x="245" y="11357"/>
                    </a:lnTo>
                    <a:lnTo>
                      <a:pt x="9726" y="16878"/>
                    </a:lnTo>
                    <a:lnTo>
                      <a:pt x="9749" y="14013"/>
                    </a:lnTo>
                    <a:lnTo>
                      <a:pt x="9749" y="13989"/>
                    </a:lnTo>
                    <a:lnTo>
                      <a:pt x="2504" y="9808"/>
                    </a:lnTo>
                    <a:lnTo>
                      <a:pt x="2493" y="7106"/>
                    </a:lnTo>
                    <a:lnTo>
                      <a:pt x="4927" y="8504"/>
                    </a:lnTo>
                    <a:lnTo>
                      <a:pt x="4904" y="5638"/>
                    </a:lnTo>
                    <a:lnTo>
                      <a:pt x="4904" y="5615"/>
                    </a:lnTo>
                    <a:lnTo>
                      <a:pt x="2493" y="4228"/>
                    </a:lnTo>
                    <a:lnTo>
                      <a:pt x="2493" y="14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5000561" y="7722510"/>
                <a:ext cx="249691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2761" extrusionOk="0">
                    <a:moveTo>
                      <a:pt x="2482" y="0"/>
                    </a:moveTo>
                    <a:lnTo>
                      <a:pt x="1" y="1375"/>
                    </a:lnTo>
                    <a:lnTo>
                      <a:pt x="2412" y="2760"/>
                    </a:lnTo>
                    <a:lnTo>
                      <a:pt x="4905" y="1398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4996439" y="7720118"/>
                <a:ext cx="257936" cy="145254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2854" extrusionOk="0">
                    <a:moveTo>
                      <a:pt x="2563" y="94"/>
                    </a:moveTo>
                    <a:lnTo>
                      <a:pt x="4904" y="1445"/>
                    </a:lnTo>
                    <a:lnTo>
                      <a:pt x="2505" y="2761"/>
                    </a:lnTo>
                    <a:lnTo>
                      <a:pt x="164" y="1422"/>
                    </a:lnTo>
                    <a:lnTo>
                      <a:pt x="2563" y="94"/>
                    </a:lnTo>
                    <a:close/>
                    <a:moveTo>
                      <a:pt x="2563" y="1"/>
                    </a:moveTo>
                    <a:lnTo>
                      <a:pt x="1" y="1422"/>
                    </a:lnTo>
                    <a:lnTo>
                      <a:pt x="2481" y="2843"/>
                    </a:lnTo>
                    <a:lnTo>
                      <a:pt x="2493" y="2854"/>
                    </a:lnTo>
                    <a:lnTo>
                      <a:pt x="5067" y="1445"/>
                    </a:lnTo>
                    <a:lnTo>
                      <a:pt x="2587" y="12"/>
                    </a:lnTo>
                    <a:lnTo>
                      <a:pt x="2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5123320" y="7935913"/>
                <a:ext cx="246688" cy="139961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50" extrusionOk="0">
                    <a:moveTo>
                      <a:pt x="2423" y="0"/>
                    </a:moveTo>
                    <a:lnTo>
                      <a:pt x="0" y="1363"/>
                    </a:lnTo>
                    <a:lnTo>
                      <a:pt x="2423" y="2749"/>
                    </a:lnTo>
                    <a:lnTo>
                      <a:pt x="4846" y="1352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5119758" y="7933520"/>
                <a:ext cx="254373" cy="144694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843" extrusionOk="0">
                    <a:moveTo>
                      <a:pt x="2493" y="94"/>
                    </a:moveTo>
                    <a:lnTo>
                      <a:pt x="4834" y="1399"/>
                    </a:lnTo>
                    <a:lnTo>
                      <a:pt x="2493" y="2750"/>
                    </a:lnTo>
                    <a:lnTo>
                      <a:pt x="152" y="1410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1" y="1410"/>
                    </a:lnTo>
                    <a:lnTo>
                      <a:pt x="2493" y="2843"/>
                    </a:lnTo>
                    <a:lnTo>
                      <a:pt x="4997" y="1399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5123320" y="7793610"/>
                <a:ext cx="12693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159" extrusionOk="0">
                    <a:moveTo>
                      <a:pt x="2493" y="1"/>
                    </a:moveTo>
                    <a:lnTo>
                      <a:pt x="0" y="1363"/>
                    </a:lnTo>
                    <a:lnTo>
                      <a:pt x="0" y="4159"/>
                    </a:lnTo>
                    <a:lnTo>
                      <a:pt x="2423" y="2796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5121539" y="7790098"/>
                <a:ext cx="131055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4287" extrusionOk="0">
                    <a:moveTo>
                      <a:pt x="2482" y="140"/>
                    </a:moveTo>
                    <a:lnTo>
                      <a:pt x="2423" y="2842"/>
                    </a:lnTo>
                    <a:lnTo>
                      <a:pt x="82" y="4158"/>
                    </a:lnTo>
                    <a:lnTo>
                      <a:pt x="82" y="1456"/>
                    </a:lnTo>
                    <a:lnTo>
                      <a:pt x="2482" y="140"/>
                    </a:lnTo>
                    <a:close/>
                    <a:moveTo>
                      <a:pt x="2575" y="0"/>
                    </a:moveTo>
                    <a:lnTo>
                      <a:pt x="0" y="1409"/>
                    </a:lnTo>
                    <a:lnTo>
                      <a:pt x="0" y="4286"/>
                    </a:lnTo>
                    <a:lnTo>
                      <a:pt x="2482" y="2900"/>
                    </a:lnTo>
                    <a:lnTo>
                      <a:pt x="2505" y="2889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5246639" y="8004672"/>
                <a:ext cx="125711" cy="21345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4194" extrusionOk="0">
                    <a:moveTo>
                      <a:pt x="2423" y="1"/>
                    </a:moveTo>
                    <a:lnTo>
                      <a:pt x="0" y="1398"/>
                    </a:lnTo>
                    <a:lnTo>
                      <a:pt x="11" y="4194"/>
                    </a:lnTo>
                    <a:lnTo>
                      <a:pt x="2470" y="2807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5244247" y="8001109"/>
                <a:ext cx="129884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4334" extrusionOk="0">
                    <a:moveTo>
                      <a:pt x="2435" y="140"/>
                    </a:moveTo>
                    <a:lnTo>
                      <a:pt x="2470" y="2854"/>
                    </a:lnTo>
                    <a:lnTo>
                      <a:pt x="105" y="4194"/>
                    </a:lnTo>
                    <a:lnTo>
                      <a:pt x="82" y="1492"/>
                    </a:lnTo>
                    <a:lnTo>
                      <a:pt x="2435" y="140"/>
                    </a:lnTo>
                    <a:close/>
                    <a:moveTo>
                      <a:pt x="2517" y="1"/>
                    </a:moveTo>
                    <a:lnTo>
                      <a:pt x="24" y="1433"/>
                    </a:lnTo>
                    <a:lnTo>
                      <a:pt x="1" y="1445"/>
                    </a:lnTo>
                    <a:lnTo>
                      <a:pt x="24" y="4264"/>
                    </a:lnTo>
                    <a:lnTo>
                      <a:pt x="24" y="4334"/>
                    </a:lnTo>
                    <a:lnTo>
                      <a:pt x="2551" y="2901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5123320" y="8146974"/>
                <a:ext cx="123929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2796" extrusionOk="0">
                    <a:moveTo>
                      <a:pt x="0" y="0"/>
                    </a:moveTo>
                    <a:lnTo>
                      <a:pt x="24" y="2796"/>
                    </a:lnTo>
                    <a:lnTo>
                      <a:pt x="2434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5121539" y="8143411"/>
                <a:ext cx="129884" cy="14942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36" extrusionOk="0">
                    <a:moveTo>
                      <a:pt x="82" y="140"/>
                    </a:moveTo>
                    <a:lnTo>
                      <a:pt x="2388" y="1468"/>
                    </a:lnTo>
                    <a:lnTo>
                      <a:pt x="93" y="2796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23" y="2866"/>
                    </a:lnTo>
                    <a:lnTo>
                      <a:pt x="23" y="2935"/>
                    </a:lnTo>
                    <a:lnTo>
                      <a:pt x="2551" y="1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5124491" y="8218074"/>
                <a:ext cx="491493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580" extrusionOk="0">
                    <a:moveTo>
                      <a:pt x="2411" y="1"/>
                    </a:moveTo>
                    <a:lnTo>
                      <a:pt x="1" y="1399"/>
                    </a:lnTo>
                    <a:lnTo>
                      <a:pt x="7234" y="5580"/>
                    </a:lnTo>
                    <a:lnTo>
                      <a:pt x="9656" y="4182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5120317" y="8215733"/>
                <a:ext cx="499840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673" extrusionOk="0">
                    <a:moveTo>
                      <a:pt x="2493" y="93"/>
                    </a:moveTo>
                    <a:lnTo>
                      <a:pt x="9657" y="4228"/>
                    </a:lnTo>
                    <a:lnTo>
                      <a:pt x="7316" y="5579"/>
                    </a:lnTo>
                    <a:lnTo>
                      <a:pt x="164" y="1445"/>
                    </a:lnTo>
                    <a:lnTo>
                      <a:pt x="2493" y="93"/>
                    </a:lnTo>
                    <a:close/>
                    <a:moveTo>
                      <a:pt x="2493" y="0"/>
                    </a:moveTo>
                    <a:lnTo>
                      <a:pt x="1" y="1445"/>
                    </a:lnTo>
                    <a:lnTo>
                      <a:pt x="7304" y="5661"/>
                    </a:lnTo>
                    <a:lnTo>
                      <a:pt x="7316" y="5672"/>
                    </a:lnTo>
                    <a:lnTo>
                      <a:pt x="9762" y="4263"/>
                    </a:lnTo>
                    <a:lnTo>
                      <a:pt x="9820" y="4228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5492054" y="8430866"/>
                <a:ext cx="123929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195" extrusionOk="0">
                    <a:moveTo>
                      <a:pt x="2434" y="1"/>
                    </a:moveTo>
                    <a:lnTo>
                      <a:pt x="12" y="1399"/>
                    </a:lnTo>
                    <a:lnTo>
                      <a:pt x="0" y="4194"/>
                    </a:lnTo>
                    <a:lnTo>
                      <a:pt x="2434" y="2785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5489662" y="8427355"/>
                <a:ext cx="12810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34" extrusionOk="0">
                    <a:moveTo>
                      <a:pt x="2447" y="140"/>
                    </a:moveTo>
                    <a:lnTo>
                      <a:pt x="2447" y="2831"/>
                    </a:lnTo>
                    <a:lnTo>
                      <a:pt x="82" y="4193"/>
                    </a:lnTo>
                    <a:lnTo>
                      <a:pt x="105" y="1491"/>
                    </a:lnTo>
                    <a:lnTo>
                      <a:pt x="2447" y="140"/>
                    </a:lnTo>
                    <a:close/>
                    <a:moveTo>
                      <a:pt x="2517" y="0"/>
                    </a:moveTo>
                    <a:lnTo>
                      <a:pt x="47" y="1433"/>
                    </a:lnTo>
                    <a:lnTo>
                      <a:pt x="24" y="1444"/>
                    </a:lnTo>
                    <a:lnTo>
                      <a:pt x="1" y="4263"/>
                    </a:lnTo>
                    <a:lnTo>
                      <a:pt x="1" y="4333"/>
                    </a:lnTo>
                    <a:lnTo>
                      <a:pt x="2505" y="2889"/>
                    </a:lnTo>
                    <a:lnTo>
                      <a:pt x="2517" y="2878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19"/>
            <p:cNvGrpSpPr/>
            <p:nvPr/>
          </p:nvGrpSpPr>
          <p:grpSpPr>
            <a:xfrm>
              <a:off x="918725" y="75600"/>
              <a:ext cx="374129" cy="359319"/>
              <a:chOff x="4753975" y="9139325"/>
              <a:chExt cx="374129" cy="359319"/>
            </a:xfrm>
          </p:grpSpPr>
          <p:sp>
            <p:nvSpPr>
              <p:cNvPr id="1012" name="Google Shape;1012;p19"/>
              <p:cNvSpPr/>
              <p:nvPr/>
            </p:nvSpPr>
            <p:spPr>
              <a:xfrm>
                <a:off x="4758149" y="9211036"/>
                <a:ext cx="244856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5581" extrusionOk="0">
                    <a:moveTo>
                      <a:pt x="0" y="1"/>
                    </a:moveTo>
                    <a:lnTo>
                      <a:pt x="0" y="2796"/>
                    </a:lnTo>
                    <a:lnTo>
                      <a:pt x="4810" y="5580"/>
                    </a:lnTo>
                    <a:lnTo>
                      <a:pt x="4764" y="2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4755757" y="9207473"/>
                <a:ext cx="24964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1" extrusionOk="0">
                    <a:moveTo>
                      <a:pt x="94" y="141"/>
                    </a:moveTo>
                    <a:lnTo>
                      <a:pt x="4776" y="2889"/>
                    </a:lnTo>
                    <a:lnTo>
                      <a:pt x="4823" y="5581"/>
                    </a:lnTo>
                    <a:lnTo>
                      <a:pt x="82" y="2843"/>
                    </a:lnTo>
                    <a:lnTo>
                      <a:pt x="94" y="141"/>
                    </a:lnTo>
                    <a:close/>
                    <a:moveTo>
                      <a:pt x="12" y="1"/>
                    </a:moveTo>
                    <a:lnTo>
                      <a:pt x="1" y="2866"/>
                    </a:lnTo>
                    <a:lnTo>
                      <a:pt x="1" y="2889"/>
                    </a:lnTo>
                    <a:lnTo>
                      <a:pt x="4834" y="5685"/>
                    </a:lnTo>
                    <a:lnTo>
                      <a:pt x="4904" y="5720"/>
                    </a:lnTo>
                    <a:lnTo>
                      <a:pt x="4857" y="2866"/>
                    </a:lnTo>
                    <a:lnTo>
                      <a:pt x="4857" y="284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5000561" y="9281016"/>
                <a:ext cx="125202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4206" extrusionOk="0">
                    <a:moveTo>
                      <a:pt x="2400" y="0"/>
                    </a:moveTo>
                    <a:lnTo>
                      <a:pt x="1" y="1421"/>
                    </a:lnTo>
                    <a:lnTo>
                      <a:pt x="47" y="4205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4998831" y="9277454"/>
                <a:ext cx="129273" cy="22119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6" extrusionOk="0">
                    <a:moveTo>
                      <a:pt x="2400" y="140"/>
                    </a:moveTo>
                    <a:lnTo>
                      <a:pt x="2458" y="2866"/>
                    </a:lnTo>
                    <a:lnTo>
                      <a:pt x="128" y="4206"/>
                    </a:lnTo>
                    <a:lnTo>
                      <a:pt x="81" y="1514"/>
                    </a:lnTo>
                    <a:lnTo>
                      <a:pt x="2400" y="140"/>
                    </a:lnTo>
                    <a:close/>
                    <a:moveTo>
                      <a:pt x="2481" y="0"/>
                    </a:moveTo>
                    <a:lnTo>
                      <a:pt x="0" y="1468"/>
                    </a:lnTo>
                    <a:lnTo>
                      <a:pt x="47" y="4275"/>
                    </a:lnTo>
                    <a:lnTo>
                      <a:pt x="47" y="4345"/>
                    </a:lnTo>
                    <a:lnTo>
                      <a:pt x="2540" y="2912"/>
                    </a:lnTo>
                    <a:lnTo>
                      <a:pt x="2481" y="70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758149" y="9141717"/>
                <a:ext cx="36461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59" extrusionOk="0">
                    <a:moveTo>
                      <a:pt x="2423" y="0"/>
                    </a:moveTo>
                    <a:lnTo>
                      <a:pt x="0" y="1363"/>
                    </a:lnTo>
                    <a:lnTo>
                      <a:pt x="4764" y="4158"/>
                    </a:lnTo>
                    <a:lnTo>
                      <a:pt x="7163" y="2737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753975" y="9139325"/>
                <a:ext cx="372959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2" extrusionOk="0">
                    <a:moveTo>
                      <a:pt x="2505" y="94"/>
                    </a:moveTo>
                    <a:lnTo>
                      <a:pt x="7175" y="2784"/>
                    </a:lnTo>
                    <a:lnTo>
                      <a:pt x="4846" y="4159"/>
                    </a:lnTo>
                    <a:lnTo>
                      <a:pt x="163" y="1410"/>
                    </a:lnTo>
                    <a:lnTo>
                      <a:pt x="2505" y="94"/>
                    </a:lnTo>
                    <a:close/>
                    <a:moveTo>
                      <a:pt x="2516" y="1"/>
                    </a:moveTo>
                    <a:lnTo>
                      <a:pt x="0" y="1410"/>
                    </a:lnTo>
                    <a:lnTo>
                      <a:pt x="4846" y="4252"/>
                    </a:lnTo>
                    <a:lnTo>
                      <a:pt x="7269" y="2820"/>
                    </a:lnTo>
                    <a:lnTo>
                      <a:pt x="7327" y="2784"/>
                    </a:lnTo>
                    <a:lnTo>
                      <a:pt x="2528" y="12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19"/>
            <p:cNvGrpSpPr/>
            <p:nvPr/>
          </p:nvGrpSpPr>
          <p:grpSpPr>
            <a:xfrm>
              <a:off x="7819452" y="4627183"/>
              <a:ext cx="867353" cy="857886"/>
              <a:chOff x="3646602" y="6583683"/>
              <a:chExt cx="867353" cy="857886"/>
            </a:xfrm>
          </p:grpSpPr>
          <p:sp>
            <p:nvSpPr>
              <p:cNvPr id="1019" name="Google Shape;1019;p19"/>
              <p:cNvSpPr/>
              <p:nvPr/>
            </p:nvSpPr>
            <p:spPr>
              <a:xfrm>
                <a:off x="3650775" y="6586024"/>
                <a:ext cx="613590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697" extrusionOk="0">
                    <a:moveTo>
                      <a:pt x="4869" y="1"/>
                    </a:moveTo>
                    <a:lnTo>
                      <a:pt x="2411" y="1398"/>
                    </a:lnTo>
                    <a:lnTo>
                      <a:pt x="4822" y="2796"/>
                    </a:lnTo>
                    <a:lnTo>
                      <a:pt x="0" y="5580"/>
                    </a:lnTo>
                    <a:lnTo>
                      <a:pt x="12055" y="12697"/>
                    </a:lnTo>
                    <a:lnTo>
                      <a:pt x="12055" y="9762"/>
                    </a:lnTo>
                    <a:lnTo>
                      <a:pt x="4822" y="5580"/>
                    </a:lnTo>
                    <a:lnTo>
                      <a:pt x="9668" y="2785"/>
                    </a:lnTo>
                    <a:lnTo>
                      <a:pt x="48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3646602" y="6583683"/>
                <a:ext cx="620105" cy="652118"/>
              </a:xfrm>
              <a:custGeom>
                <a:avLst/>
                <a:gdLst/>
                <a:ahLst/>
                <a:cxnLst/>
                <a:rect l="l" t="t" r="r" b="b"/>
                <a:pathLst>
                  <a:path w="12184" h="12813" extrusionOk="0">
                    <a:moveTo>
                      <a:pt x="4951" y="93"/>
                    </a:moveTo>
                    <a:lnTo>
                      <a:pt x="9668" y="2831"/>
                    </a:lnTo>
                    <a:lnTo>
                      <a:pt x="4822" y="5626"/>
                    </a:lnTo>
                    <a:lnTo>
                      <a:pt x="12103" y="9831"/>
                    </a:lnTo>
                    <a:lnTo>
                      <a:pt x="12103" y="12673"/>
                    </a:lnTo>
                    <a:lnTo>
                      <a:pt x="163" y="5626"/>
                    </a:lnTo>
                    <a:lnTo>
                      <a:pt x="4985" y="2842"/>
                    </a:lnTo>
                    <a:lnTo>
                      <a:pt x="2575" y="1444"/>
                    </a:lnTo>
                    <a:lnTo>
                      <a:pt x="4951" y="93"/>
                    </a:lnTo>
                    <a:close/>
                    <a:moveTo>
                      <a:pt x="4951" y="0"/>
                    </a:moveTo>
                    <a:lnTo>
                      <a:pt x="2412" y="1444"/>
                    </a:lnTo>
                    <a:lnTo>
                      <a:pt x="4822" y="2842"/>
                    </a:lnTo>
                    <a:lnTo>
                      <a:pt x="59" y="5591"/>
                    </a:lnTo>
                    <a:lnTo>
                      <a:pt x="0" y="5626"/>
                    </a:lnTo>
                    <a:lnTo>
                      <a:pt x="12126" y="12778"/>
                    </a:lnTo>
                    <a:lnTo>
                      <a:pt x="12184" y="12813"/>
                    </a:lnTo>
                    <a:lnTo>
                      <a:pt x="12184" y="9784"/>
                    </a:lnTo>
                    <a:lnTo>
                      <a:pt x="4985" y="5626"/>
                    </a:lnTo>
                    <a:lnTo>
                      <a:pt x="9831" y="2831"/>
                    </a:lnTo>
                    <a:lnTo>
                      <a:pt x="4962" y="12"/>
                    </a:lnTo>
                    <a:lnTo>
                      <a:pt x="4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3650775" y="6799427"/>
                <a:ext cx="738690" cy="638580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12547" extrusionOk="0">
                    <a:moveTo>
                      <a:pt x="12055" y="1"/>
                    </a:moveTo>
                    <a:lnTo>
                      <a:pt x="12055" y="8504"/>
                    </a:lnTo>
                    <a:lnTo>
                      <a:pt x="0" y="1387"/>
                    </a:lnTo>
                    <a:lnTo>
                      <a:pt x="0" y="4171"/>
                    </a:lnTo>
                    <a:lnTo>
                      <a:pt x="14467" y="12546"/>
                    </a:lnTo>
                    <a:lnTo>
                      <a:pt x="14513" y="1387"/>
                    </a:lnTo>
                    <a:lnTo>
                      <a:pt x="120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3648383" y="6795865"/>
                <a:ext cx="742813" cy="645705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7" extrusionOk="0">
                    <a:moveTo>
                      <a:pt x="12138" y="141"/>
                    </a:moveTo>
                    <a:lnTo>
                      <a:pt x="14514" y="1481"/>
                    </a:lnTo>
                    <a:lnTo>
                      <a:pt x="14478" y="12546"/>
                    </a:lnTo>
                    <a:lnTo>
                      <a:pt x="94" y="4218"/>
                    </a:lnTo>
                    <a:lnTo>
                      <a:pt x="82" y="1527"/>
                    </a:lnTo>
                    <a:lnTo>
                      <a:pt x="12091" y="8609"/>
                    </a:lnTo>
                    <a:lnTo>
                      <a:pt x="12149" y="8644"/>
                    </a:lnTo>
                    <a:lnTo>
                      <a:pt x="12138" y="141"/>
                    </a:lnTo>
                    <a:close/>
                    <a:moveTo>
                      <a:pt x="12056" y="1"/>
                    </a:moveTo>
                    <a:lnTo>
                      <a:pt x="12068" y="8504"/>
                    </a:lnTo>
                    <a:lnTo>
                      <a:pt x="58" y="1422"/>
                    </a:lnTo>
                    <a:lnTo>
                      <a:pt x="0" y="1388"/>
                    </a:lnTo>
                    <a:lnTo>
                      <a:pt x="12" y="4264"/>
                    </a:lnTo>
                    <a:lnTo>
                      <a:pt x="14502" y="12651"/>
                    </a:lnTo>
                    <a:lnTo>
                      <a:pt x="14560" y="12686"/>
                    </a:lnTo>
                    <a:lnTo>
                      <a:pt x="14595" y="1457"/>
                    </a:lnTo>
                    <a:lnTo>
                      <a:pt x="14595" y="1434"/>
                    </a:lnTo>
                    <a:lnTo>
                      <a:pt x="12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387022" y="6799427"/>
                <a:ext cx="123929" cy="63858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7" extrusionOk="0">
                    <a:moveTo>
                      <a:pt x="2411" y="1"/>
                    </a:moveTo>
                    <a:lnTo>
                      <a:pt x="47" y="1387"/>
                    </a:lnTo>
                    <a:lnTo>
                      <a:pt x="1" y="12546"/>
                    </a:lnTo>
                    <a:lnTo>
                      <a:pt x="2435" y="11148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385241" y="6795865"/>
                <a:ext cx="128103" cy="645705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7" extrusionOk="0">
                    <a:moveTo>
                      <a:pt x="2400" y="141"/>
                    </a:moveTo>
                    <a:lnTo>
                      <a:pt x="2435" y="11195"/>
                    </a:lnTo>
                    <a:lnTo>
                      <a:pt x="82" y="12546"/>
                    </a:lnTo>
                    <a:lnTo>
                      <a:pt x="117" y="1481"/>
                    </a:lnTo>
                    <a:lnTo>
                      <a:pt x="2400" y="141"/>
                    </a:lnTo>
                    <a:close/>
                    <a:moveTo>
                      <a:pt x="2482" y="1"/>
                    </a:moveTo>
                    <a:lnTo>
                      <a:pt x="36" y="1434"/>
                    </a:lnTo>
                    <a:lnTo>
                      <a:pt x="0" y="12616"/>
                    </a:lnTo>
                    <a:lnTo>
                      <a:pt x="0" y="12686"/>
                    </a:lnTo>
                    <a:lnTo>
                      <a:pt x="2516" y="11242"/>
                    </a:lnTo>
                    <a:lnTo>
                      <a:pt x="2482" y="71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3773432" y="6657176"/>
                <a:ext cx="122810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73" extrusionOk="0">
                    <a:moveTo>
                      <a:pt x="1" y="0"/>
                    </a:moveTo>
                    <a:lnTo>
                      <a:pt x="13" y="2773"/>
                    </a:lnTo>
                    <a:lnTo>
                      <a:pt x="2412" y="1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3771091" y="6653613"/>
                <a:ext cx="129273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913" extrusionOk="0">
                    <a:moveTo>
                      <a:pt x="82" y="140"/>
                    </a:moveTo>
                    <a:lnTo>
                      <a:pt x="2376" y="1468"/>
                    </a:lnTo>
                    <a:lnTo>
                      <a:pt x="105" y="2773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23" y="2843"/>
                    </a:lnTo>
                    <a:lnTo>
                      <a:pt x="23" y="2912"/>
                    </a:lnTo>
                    <a:lnTo>
                      <a:pt x="2539" y="1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3896191" y="6727716"/>
                <a:ext cx="246637" cy="212894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83" extrusionOk="0">
                    <a:moveTo>
                      <a:pt x="4846" y="1"/>
                    </a:moveTo>
                    <a:lnTo>
                      <a:pt x="0" y="2796"/>
                    </a:lnTo>
                    <a:lnTo>
                      <a:pt x="2434" y="4182"/>
                    </a:lnTo>
                    <a:lnTo>
                      <a:pt x="4823" y="2796"/>
                    </a:lnTo>
                    <a:lnTo>
                      <a:pt x="48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3892017" y="6724204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1" y="140"/>
                    </a:moveTo>
                    <a:lnTo>
                      <a:pt x="4869" y="2842"/>
                    </a:lnTo>
                    <a:lnTo>
                      <a:pt x="2516" y="4204"/>
                    </a:lnTo>
                    <a:lnTo>
                      <a:pt x="163" y="2865"/>
                    </a:lnTo>
                    <a:lnTo>
                      <a:pt x="4881" y="140"/>
                    </a:lnTo>
                    <a:close/>
                    <a:moveTo>
                      <a:pt x="4962" y="0"/>
                    </a:moveTo>
                    <a:lnTo>
                      <a:pt x="59" y="2830"/>
                    </a:lnTo>
                    <a:lnTo>
                      <a:pt x="0" y="2865"/>
                    </a:lnTo>
                    <a:lnTo>
                      <a:pt x="2493" y="4286"/>
                    </a:lnTo>
                    <a:lnTo>
                      <a:pt x="2516" y="4286"/>
                    </a:lnTo>
                    <a:lnTo>
                      <a:pt x="4951" y="2889"/>
                    </a:lnTo>
                    <a:lnTo>
                      <a:pt x="4962" y="7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264314" y="6729497"/>
                <a:ext cx="245467" cy="140572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762" extrusionOk="0">
                    <a:moveTo>
                      <a:pt x="2505" y="0"/>
                    </a:moveTo>
                    <a:lnTo>
                      <a:pt x="0" y="1375"/>
                    </a:lnTo>
                    <a:lnTo>
                      <a:pt x="2458" y="2761"/>
                    </a:lnTo>
                    <a:lnTo>
                      <a:pt x="4822" y="1375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260192" y="6727105"/>
                <a:ext cx="253762" cy="145356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56" extrusionOk="0">
                    <a:moveTo>
                      <a:pt x="2586" y="94"/>
                    </a:moveTo>
                    <a:lnTo>
                      <a:pt x="4822" y="1422"/>
                    </a:lnTo>
                    <a:lnTo>
                      <a:pt x="2539" y="2762"/>
                    </a:lnTo>
                    <a:lnTo>
                      <a:pt x="163" y="1422"/>
                    </a:lnTo>
                    <a:lnTo>
                      <a:pt x="2586" y="94"/>
                    </a:lnTo>
                    <a:close/>
                    <a:moveTo>
                      <a:pt x="2586" y="1"/>
                    </a:moveTo>
                    <a:lnTo>
                      <a:pt x="0" y="1422"/>
                    </a:lnTo>
                    <a:lnTo>
                      <a:pt x="2539" y="2855"/>
                    </a:lnTo>
                    <a:lnTo>
                      <a:pt x="4985" y="1422"/>
                    </a:lnTo>
                    <a:lnTo>
                      <a:pt x="2609" y="13"/>
                    </a:lnTo>
                    <a:lnTo>
                      <a:pt x="2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19"/>
            <p:cNvGrpSpPr/>
            <p:nvPr/>
          </p:nvGrpSpPr>
          <p:grpSpPr>
            <a:xfrm>
              <a:off x="8584969" y="4167912"/>
              <a:ext cx="373518" cy="359319"/>
              <a:chOff x="3769869" y="9139325"/>
              <a:chExt cx="373518" cy="359319"/>
            </a:xfrm>
          </p:grpSpPr>
          <p:sp>
            <p:nvSpPr>
              <p:cNvPr id="1032" name="Google Shape;1032;p19"/>
              <p:cNvSpPr/>
              <p:nvPr/>
            </p:nvSpPr>
            <p:spPr>
              <a:xfrm>
                <a:off x="3773432" y="9211036"/>
                <a:ext cx="24546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5581" extrusionOk="0">
                    <a:moveTo>
                      <a:pt x="13" y="1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823" y="5580"/>
                    </a:lnTo>
                    <a:lnTo>
                      <a:pt x="4776" y="2796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3771702" y="9207473"/>
                <a:ext cx="249029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1" extrusionOk="0">
                    <a:moveTo>
                      <a:pt x="81" y="141"/>
                    </a:moveTo>
                    <a:lnTo>
                      <a:pt x="4776" y="2889"/>
                    </a:lnTo>
                    <a:lnTo>
                      <a:pt x="4810" y="5581"/>
                    </a:lnTo>
                    <a:lnTo>
                      <a:pt x="81" y="2843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4" y="5685"/>
                    </a:lnTo>
                    <a:lnTo>
                      <a:pt x="4892" y="5720"/>
                    </a:lnTo>
                    <a:lnTo>
                      <a:pt x="4846" y="2866"/>
                    </a:lnTo>
                    <a:lnTo>
                      <a:pt x="4846" y="28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016507" y="9281016"/>
                <a:ext cx="12515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06" extrusionOk="0">
                    <a:moveTo>
                      <a:pt x="2400" y="0"/>
                    </a:moveTo>
                    <a:lnTo>
                      <a:pt x="0" y="1421"/>
                    </a:lnTo>
                    <a:lnTo>
                      <a:pt x="47" y="4205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014725" y="9277454"/>
                <a:ext cx="128663" cy="22119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346" extrusionOk="0">
                    <a:moveTo>
                      <a:pt x="2400" y="140"/>
                    </a:moveTo>
                    <a:lnTo>
                      <a:pt x="2447" y="2866"/>
                    </a:lnTo>
                    <a:lnTo>
                      <a:pt x="117" y="4206"/>
                    </a:lnTo>
                    <a:lnTo>
                      <a:pt x="71" y="1514"/>
                    </a:lnTo>
                    <a:lnTo>
                      <a:pt x="2400" y="140"/>
                    </a:lnTo>
                    <a:close/>
                    <a:moveTo>
                      <a:pt x="2470" y="0"/>
                    </a:moveTo>
                    <a:lnTo>
                      <a:pt x="1" y="1468"/>
                    </a:lnTo>
                    <a:lnTo>
                      <a:pt x="35" y="4275"/>
                    </a:lnTo>
                    <a:lnTo>
                      <a:pt x="47" y="4345"/>
                    </a:lnTo>
                    <a:lnTo>
                      <a:pt x="2517" y="2924"/>
                    </a:lnTo>
                    <a:lnTo>
                      <a:pt x="2528" y="2912"/>
                    </a:lnTo>
                    <a:lnTo>
                      <a:pt x="2470" y="70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3774043" y="9141717"/>
                <a:ext cx="36461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59" extrusionOk="0">
                    <a:moveTo>
                      <a:pt x="2424" y="0"/>
                    </a:moveTo>
                    <a:lnTo>
                      <a:pt x="1" y="1363"/>
                    </a:lnTo>
                    <a:lnTo>
                      <a:pt x="4764" y="4158"/>
                    </a:lnTo>
                    <a:lnTo>
                      <a:pt x="7164" y="2737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3769869" y="9139325"/>
                <a:ext cx="372959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2" extrusionOk="0">
                    <a:moveTo>
                      <a:pt x="2506" y="94"/>
                    </a:moveTo>
                    <a:lnTo>
                      <a:pt x="7165" y="2784"/>
                    </a:lnTo>
                    <a:lnTo>
                      <a:pt x="4846" y="4159"/>
                    </a:lnTo>
                    <a:lnTo>
                      <a:pt x="164" y="1410"/>
                    </a:lnTo>
                    <a:lnTo>
                      <a:pt x="2506" y="94"/>
                    </a:lnTo>
                    <a:close/>
                    <a:moveTo>
                      <a:pt x="2506" y="1"/>
                    </a:moveTo>
                    <a:lnTo>
                      <a:pt x="1" y="1410"/>
                    </a:lnTo>
                    <a:lnTo>
                      <a:pt x="4846" y="4252"/>
                    </a:lnTo>
                    <a:lnTo>
                      <a:pt x="7269" y="2820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19"/>
            <p:cNvGrpSpPr/>
            <p:nvPr/>
          </p:nvGrpSpPr>
          <p:grpSpPr>
            <a:xfrm>
              <a:off x="8430772" y="2960759"/>
              <a:ext cx="988228" cy="1003090"/>
              <a:chOff x="4015947" y="5730021"/>
              <a:chExt cx="988228" cy="1003090"/>
            </a:xfrm>
          </p:grpSpPr>
          <p:sp>
            <p:nvSpPr>
              <p:cNvPr id="1039" name="Google Shape;1039;p19"/>
              <p:cNvSpPr/>
              <p:nvPr/>
            </p:nvSpPr>
            <p:spPr>
              <a:xfrm>
                <a:off x="4020069" y="5805295"/>
                <a:ext cx="610638" cy="924253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18160" extrusionOk="0">
                    <a:moveTo>
                      <a:pt x="0" y="1"/>
                    </a:moveTo>
                    <a:lnTo>
                      <a:pt x="0" y="8375"/>
                    </a:lnTo>
                    <a:lnTo>
                      <a:pt x="0" y="11171"/>
                    </a:lnTo>
                    <a:lnTo>
                      <a:pt x="11998" y="18159"/>
                    </a:lnTo>
                    <a:lnTo>
                      <a:pt x="11998" y="15306"/>
                    </a:lnTo>
                    <a:lnTo>
                      <a:pt x="2423" y="9773"/>
                    </a:lnTo>
                    <a:lnTo>
                      <a:pt x="2423" y="1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4017677" y="5801733"/>
                <a:ext cx="614812" cy="931379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8300" extrusionOk="0">
                    <a:moveTo>
                      <a:pt x="83" y="141"/>
                    </a:moveTo>
                    <a:lnTo>
                      <a:pt x="2423" y="1480"/>
                    </a:lnTo>
                    <a:lnTo>
                      <a:pt x="2423" y="9866"/>
                    </a:lnTo>
                    <a:lnTo>
                      <a:pt x="12010" y="15399"/>
                    </a:lnTo>
                    <a:lnTo>
                      <a:pt x="12010" y="18160"/>
                    </a:lnTo>
                    <a:lnTo>
                      <a:pt x="83" y="11217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11264"/>
                    </a:lnTo>
                    <a:lnTo>
                      <a:pt x="12021" y="18265"/>
                    </a:lnTo>
                    <a:lnTo>
                      <a:pt x="12080" y="18299"/>
                    </a:lnTo>
                    <a:lnTo>
                      <a:pt x="12080" y="15353"/>
                    </a:lnTo>
                    <a:lnTo>
                      <a:pt x="2505" y="9820"/>
                    </a:lnTo>
                    <a:lnTo>
                      <a:pt x="2505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4630657" y="6373232"/>
                <a:ext cx="369396" cy="356316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7001" extrusionOk="0">
                    <a:moveTo>
                      <a:pt x="7258" y="0"/>
                    </a:moveTo>
                    <a:lnTo>
                      <a:pt x="1" y="4147"/>
                    </a:lnTo>
                    <a:lnTo>
                      <a:pt x="1" y="7000"/>
                    </a:lnTo>
                    <a:lnTo>
                      <a:pt x="7258" y="2819"/>
                    </a:lnTo>
                    <a:lnTo>
                      <a:pt x="7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4628926" y="6370230"/>
                <a:ext cx="373518" cy="362881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7130" extrusionOk="0">
                    <a:moveTo>
                      <a:pt x="7256" y="129"/>
                    </a:moveTo>
                    <a:lnTo>
                      <a:pt x="7256" y="2855"/>
                    </a:lnTo>
                    <a:lnTo>
                      <a:pt x="70" y="6990"/>
                    </a:lnTo>
                    <a:lnTo>
                      <a:pt x="70" y="4229"/>
                    </a:lnTo>
                    <a:lnTo>
                      <a:pt x="7256" y="129"/>
                    </a:lnTo>
                    <a:close/>
                    <a:moveTo>
                      <a:pt x="7338" y="1"/>
                    </a:moveTo>
                    <a:lnTo>
                      <a:pt x="11" y="4171"/>
                    </a:lnTo>
                    <a:lnTo>
                      <a:pt x="0" y="4183"/>
                    </a:lnTo>
                    <a:lnTo>
                      <a:pt x="0" y="7129"/>
                    </a:lnTo>
                    <a:lnTo>
                      <a:pt x="7338" y="2902"/>
                    </a:lnTo>
                    <a:lnTo>
                      <a:pt x="7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4020069" y="5732363"/>
                <a:ext cx="246077" cy="143524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820" extrusionOk="0">
                    <a:moveTo>
                      <a:pt x="2330" y="1"/>
                    </a:moveTo>
                    <a:lnTo>
                      <a:pt x="0" y="1434"/>
                    </a:lnTo>
                    <a:lnTo>
                      <a:pt x="2423" y="2819"/>
                    </a:lnTo>
                    <a:lnTo>
                      <a:pt x="4835" y="1445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4015947" y="5730021"/>
                <a:ext cx="254322" cy="148206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2912" extrusionOk="0">
                    <a:moveTo>
                      <a:pt x="2411" y="93"/>
                    </a:moveTo>
                    <a:lnTo>
                      <a:pt x="4834" y="1491"/>
                    </a:lnTo>
                    <a:lnTo>
                      <a:pt x="2504" y="2819"/>
                    </a:lnTo>
                    <a:lnTo>
                      <a:pt x="163" y="1480"/>
                    </a:lnTo>
                    <a:lnTo>
                      <a:pt x="2411" y="93"/>
                    </a:lnTo>
                    <a:close/>
                    <a:moveTo>
                      <a:pt x="2411" y="0"/>
                    </a:moveTo>
                    <a:lnTo>
                      <a:pt x="0" y="1480"/>
                    </a:lnTo>
                    <a:lnTo>
                      <a:pt x="2481" y="2901"/>
                    </a:lnTo>
                    <a:lnTo>
                      <a:pt x="2504" y="2912"/>
                    </a:lnTo>
                    <a:lnTo>
                      <a:pt x="4997" y="1491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4143388" y="5805855"/>
                <a:ext cx="122759" cy="496837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9762" extrusionOk="0">
                    <a:moveTo>
                      <a:pt x="2412" y="1"/>
                    </a:moveTo>
                    <a:lnTo>
                      <a:pt x="0" y="1375"/>
                    </a:lnTo>
                    <a:lnTo>
                      <a:pt x="0" y="9762"/>
                    </a:lnTo>
                    <a:lnTo>
                      <a:pt x="2412" y="8376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4140996" y="5802343"/>
                <a:ext cx="127543" cy="503911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9901" extrusionOk="0">
                    <a:moveTo>
                      <a:pt x="2423" y="140"/>
                    </a:moveTo>
                    <a:lnTo>
                      <a:pt x="2423" y="8422"/>
                    </a:lnTo>
                    <a:lnTo>
                      <a:pt x="82" y="9773"/>
                    </a:lnTo>
                    <a:lnTo>
                      <a:pt x="82" y="1468"/>
                    </a:lnTo>
                    <a:lnTo>
                      <a:pt x="2423" y="140"/>
                    </a:lnTo>
                    <a:close/>
                    <a:moveTo>
                      <a:pt x="2505" y="0"/>
                    </a:moveTo>
                    <a:lnTo>
                      <a:pt x="0" y="1421"/>
                    </a:lnTo>
                    <a:lnTo>
                      <a:pt x="0" y="9901"/>
                    </a:lnTo>
                    <a:lnTo>
                      <a:pt x="2482" y="8480"/>
                    </a:lnTo>
                    <a:lnTo>
                      <a:pt x="2505" y="8469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4143388" y="6162731"/>
                <a:ext cx="856665" cy="421614"/>
              </a:xfrm>
              <a:custGeom>
                <a:avLst/>
                <a:gdLst/>
                <a:ahLst/>
                <a:cxnLst/>
                <a:rect l="l" t="t" r="r" b="b"/>
                <a:pathLst>
                  <a:path w="16832" h="8284" extrusionOk="0">
                    <a:moveTo>
                      <a:pt x="9575" y="1"/>
                    </a:moveTo>
                    <a:lnTo>
                      <a:pt x="7198" y="1375"/>
                    </a:lnTo>
                    <a:lnTo>
                      <a:pt x="12079" y="4160"/>
                    </a:lnTo>
                    <a:lnTo>
                      <a:pt x="9668" y="5558"/>
                    </a:lnTo>
                    <a:lnTo>
                      <a:pt x="2412" y="1364"/>
                    </a:lnTo>
                    <a:lnTo>
                      <a:pt x="0" y="2750"/>
                    </a:lnTo>
                    <a:lnTo>
                      <a:pt x="9575" y="8283"/>
                    </a:lnTo>
                    <a:lnTo>
                      <a:pt x="16832" y="4136"/>
                    </a:lnTo>
                    <a:lnTo>
                      <a:pt x="95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4139214" y="6160390"/>
                <a:ext cx="864961" cy="426297"/>
              </a:xfrm>
              <a:custGeom>
                <a:avLst/>
                <a:gdLst/>
                <a:ahLst/>
                <a:cxnLst/>
                <a:rect l="l" t="t" r="r" b="b"/>
                <a:pathLst>
                  <a:path w="16995" h="8376" extrusionOk="0">
                    <a:moveTo>
                      <a:pt x="9657" y="94"/>
                    </a:moveTo>
                    <a:lnTo>
                      <a:pt x="16832" y="4182"/>
                    </a:lnTo>
                    <a:lnTo>
                      <a:pt x="9657" y="8283"/>
                    </a:lnTo>
                    <a:lnTo>
                      <a:pt x="164" y="2796"/>
                    </a:lnTo>
                    <a:lnTo>
                      <a:pt x="2494" y="1457"/>
                    </a:lnTo>
                    <a:lnTo>
                      <a:pt x="9750" y="5650"/>
                    </a:lnTo>
                    <a:lnTo>
                      <a:pt x="12242" y="4206"/>
                    </a:lnTo>
                    <a:lnTo>
                      <a:pt x="7362" y="1410"/>
                    </a:lnTo>
                    <a:lnTo>
                      <a:pt x="9657" y="94"/>
                    </a:lnTo>
                    <a:close/>
                    <a:moveTo>
                      <a:pt x="9657" y="0"/>
                    </a:moveTo>
                    <a:lnTo>
                      <a:pt x="7199" y="1421"/>
                    </a:lnTo>
                    <a:lnTo>
                      <a:pt x="12079" y="4206"/>
                    </a:lnTo>
                    <a:lnTo>
                      <a:pt x="9750" y="5557"/>
                    </a:lnTo>
                    <a:lnTo>
                      <a:pt x="2517" y="1375"/>
                    </a:lnTo>
                    <a:lnTo>
                      <a:pt x="2494" y="1364"/>
                    </a:lnTo>
                    <a:lnTo>
                      <a:pt x="1" y="2796"/>
                    </a:lnTo>
                    <a:lnTo>
                      <a:pt x="9633" y="8364"/>
                    </a:lnTo>
                    <a:lnTo>
                      <a:pt x="9657" y="8376"/>
                    </a:lnTo>
                    <a:lnTo>
                      <a:pt x="16937" y="4217"/>
                    </a:lnTo>
                    <a:lnTo>
                      <a:pt x="16995" y="4182"/>
                    </a:lnTo>
                    <a:lnTo>
                      <a:pt x="9680" y="13"/>
                    </a:lnTo>
                    <a:lnTo>
                      <a:pt x="96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4509730" y="6232711"/>
                <a:ext cx="248469" cy="212894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4183" extrusionOk="0">
                    <a:moveTo>
                      <a:pt x="0" y="0"/>
                    </a:moveTo>
                    <a:lnTo>
                      <a:pt x="59" y="2749"/>
                    </a:lnTo>
                    <a:lnTo>
                      <a:pt x="2470" y="4183"/>
                    </a:lnTo>
                    <a:lnTo>
                      <a:pt x="4881" y="27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4507338" y="6229149"/>
                <a:ext cx="254984" cy="218849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4300" extrusionOk="0">
                    <a:moveTo>
                      <a:pt x="83" y="140"/>
                    </a:moveTo>
                    <a:lnTo>
                      <a:pt x="4846" y="2855"/>
                    </a:lnTo>
                    <a:lnTo>
                      <a:pt x="2517" y="4206"/>
                    </a:lnTo>
                    <a:lnTo>
                      <a:pt x="141" y="2796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60" y="2819"/>
                    </a:lnTo>
                    <a:lnTo>
                      <a:pt x="60" y="2843"/>
                    </a:lnTo>
                    <a:lnTo>
                      <a:pt x="2493" y="4287"/>
                    </a:lnTo>
                    <a:lnTo>
                      <a:pt x="2517" y="4299"/>
                    </a:lnTo>
                    <a:lnTo>
                      <a:pt x="5009" y="2855"/>
                    </a:lnTo>
                    <a:lnTo>
                      <a:pt x="71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0"/>
          <p:cNvSpPr txBox="1">
            <a:spLocks noGrp="1"/>
          </p:cNvSpPr>
          <p:nvPr>
            <p:ph type="title"/>
          </p:nvPr>
        </p:nvSpPr>
        <p:spPr>
          <a:xfrm>
            <a:off x="720000" y="1107238"/>
            <a:ext cx="3519600" cy="19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0"/>
          <p:cNvSpPr txBox="1">
            <a:spLocks noGrp="1"/>
          </p:cNvSpPr>
          <p:nvPr>
            <p:ph type="subTitle" idx="1"/>
          </p:nvPr>
        </p:nvSpPr>
        <p:spPr>
          <a:xfrm>
            <a:off x="720000" y="3067888"/>
            <a:ext cx="35196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0"/>
          <p:cNvSpPr>
            <a:spLocks noGrp="1"/>
          </p:cNvSpPr>
          <p:nvPr>
            <p:ph type="pic" idx="2"/>
          </p:nvPr>
        </p:nvSpPr>
        <p:spPr>
          <a:xfrm>
            <a:off x="5282200" y="907163"/>
            <a:ext cx="3148500" cy="332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055" name="Google Shape;1055;p20"/>
          <p:cNvGrpSpPr/>
          <p:nvPr/>
        </p:nvGrpSpPr>
        <p:grpSpPr>
          <a:xfrm>
            <a:off x="-69728" y="-142989"/>
            <a:ext cx="9320969" cy="5275571"/>
            <a:chOff x="-69728" y="-142989"/>
            <a:chExt cx="9320969" cy="5275571"/>
          </a:xfrm>
        </p:grpSpPr>
        <p:grpSp>
          <p:nvGrpSpPr>
            <p:cNvPr id="1056" name="Google Shape;1056;p20"/>
            <p:cNvGrpSpPr/>
            <p:nvPr/>
          </p:nvGrpSpPr>
          <p:grpSpPr>
            <a:xfrm>
              <a:off x="7307050" y="-142989"/>
              <a:ext cx="659369" cy="682498"/>
              <a:chOff x="-1535950" y="-695814"/>
              <a:chExt cx="659369" cy="682498"/>
            </a:xfrm>
          </p:grpSpPr>
          <p:sp>
            <p:nvSpPr>
              <p:cNvPr id="1057" name="Google Shape;1057;p20"/>
              <p:cNvSpPr/>
              <p:nvPr/>
            </p:nvSpPr>
            <p:spPr>
              <a:xfrm>
                <a:off x="-1531972" y="-392696"/>
                <a:ext cx="391314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6606" extrusionOk="0">
                    <a:moveTo>
                      <a:pt x="13" y="1"/>
                    </a:moveTo>
                    <a:lnTo>
                      <a:pt x="1" y="2633"/>
                    </a:lnTo>
                    <a:lnTo>
                      <a:pt x="6850" y="6606"/>
                    </a:lnTo>
                    <a:lnTo>
                      <a:pt x="6885" y="395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0"/>
              <p:cNvSpPr/>
              <p:nvPr/>
            </p:nvSpPr>
            <p:spPr>
              <a:xfrm>
                <a:off x="-1533904" y="-396674"/>
                <a:ext cx="395178" cy="38335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6746" extrusionOk="0">
                    <a:moveTo>
                      <a:pt x="81" y="141"/>
                    </a:moveTo>
                    <a:lnTo>
                      <a:pt x="6872" y="4043"/>
                    </a:lnTo>
                    <a:lnTo>
                      <a:pt x="6837" y="6606"/>
                    </a:lnTo>
                    <a:lnTo>
                      <a:pt x="81" y="2680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727"/>
                    </a:lnTo>
                    <a:lnTo>
                      <a:pt x="6919" y="6746"/>
                    </a:lnTo>
                    <a:lnTo>
                      <a:pt x="6954" y="3997"/>
                    </a:lnTo>
                    <a:lnTo>
                      <a:pt x="58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0"/>
              <p:cNvSpPr/>
              <p:nvPr/>
            </p:nvSpPr>
            <p:spPr>
              <a:xfrm>
                <a:off x="-1531290" y="-693200"/>
                <a:ext cx="650107" cy="524972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9238" extrusionOk="0">
                    <a:moveTo>
                      <a:pt x="9156" y="1"/>
                    </a:moveTo>
                    <a:lnTo>
                      <a:pt x="1" y="5289"/>
                    </a:lnTo>
                    <a:lnTo>
                      <a:pt x="6873" y="9238"/>
                    </a:lnTo>
                    <a:lnTo>
                      <a:pt x="9284" y="8014"/>
                    </a:lnTo>
                    <a:lnTo>
                      <a:pt x="4567" y="5289"/>
                    </a:lnTo>
                    <a:lnTo>
                      <a:pt x="11439" y="1317"/>
                    </a:lnTo>
                    <a:lnTo>
                      <a:pt x="91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0"/>
              <p:cNvSpPr/>
              <p:nvPr/>
            </p:nvSpPr>
            <p:spPr>
              <a:xfrm>
                <a:off x="-1535950" y="-695814"/>
                <a:ext cx="659369" cy="530257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9331" extrusionOk="0">
                    <a:moveTo>
                      <a:pt x="9238" y="93"/>
                    </a:moveTo>
                    <a:lnTo>
                      <a:pt x="11439" y="1363"/>
                    </a:lnTo>
                    <a:lnTo>
                      <a:pt x="4567" y="5335"/>
                    </a:lnTo>
                    <a:lnTo>
                      <a:pt x="9285" y="8060"/>
                    </a:lnTo>
                    <a:lnTo>
                      <a:pt x="6955" y="9237"/>
                    </a:lnTo>
                    <a:lnTo>
                      <a:pt x="153" y="5335"/>
                    </a:lnTo>
                    <a:lnTo>
                      <a:pt x="9238" y="93"/>
                    </a:lnTo>
                    <a:close/>
                    <a:moveTo>
                      <a:pt x="9238" y="0"/>
                    </a:moveTo>
                    <a:lnTo>
                      <a:pt x="59" y="5300"/>
                    </a:lnTo>
                    <a:lnTo>
                      <a:pt x="1" y="5335"/>
                    </a:lnTo>
                    <a:lnTo>
                      <a:pt x="6955" y="9331"/>
                    </a:lnTo>
                    <a:lnTo>
                      <a:pt x="9448" y="8060"/>
                    </a:lnTo>
                    <a:lnTo>
                      <a:pt x="4730" y="5335"/>
                    </a:lnTo>
                    <a:lnTo>
                      <a:pt x="11602" y="1363"/>
                    </a:lnTo>
                    <a:lnTo>
                      <a:pt x="92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0"/>
              <p:cNvSpPr/>
              <p:nvPr/>
            </p:nvSpPr>
            <p:spPr>
              <a:xfrm>
                <a:off x="-1142760" y="-237784"/>
                <a:ext cx="139057" cy="220491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3880" extrusionOk="0">
                    <a:moveTo>
                      <a:pt x="2447" y="0"/>
                    </a:moveTo>
                    <a:lnTo>
                      <a:pt x="36" y="1224"/>
                    </a:lnTo>
                    <a:lnTo>
                      <a:pt x="1" y="3880"/>
                    </a:lnTo>
                    <a:lnTo>
                      <a:pt x="2307" y="255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0"/>
              <p:cNvSpPr/>
              <p:nvPr/>
            </p:nvSpPr>
            <p:spPr>
              <a:xfrm>
                <a:off x="-1145374" y="-241762"/>
                <a:ext cx="144342" cy="22844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020" extrusionOk="0">
                    <a:moveTo>
                      <a:pt x="2446" y="129"/>
                    </a:moveTo>
                    <a:lnTo>
                      <a:pt x="2318" y="2586"/>
                    </a:lnTo>
                    <a:lnTo>
                      <a:pt x="82" y="3880"/>
                    </a:lnTo>
                    <a:lnTo>
                      <a:pt x="117" y="1317"/>
                    </a:lnTo>
                    <a:lnTo>
                      <a:pt x="2446" y="129"/>
                    </a:lnTo>
                    <a:close/>
                    <a:moveTo>
                      <a:pt x="2539" y="1"/>
                    </a:moveTo>
                    <a:lnTo>
                      <a:pt x="35" y="1271"/>
                    </a:lnTo>
                    <a:lnTo>
                      <a:pt x="0" y="4020"/>
                    </a:lnTo>
                    <a:lnTo>
                      <a:pt x="2376" y="2645"/>
                    </a:lnTo>
                    <a:lnTo>
                      <a:pt x="2388" y="2645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0"/>
              <p:cNvSpPr/>
              <p:nvPr/>
            </p:nvSpPr>
            <p:spPr>
              <a:xfrm>
                <a:off x="-1271815" y="-618358"/>
                <a:ext cx="390632" cy="301186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300" extrusionOk="0">
                    <a:moveTo>
                      <a:pt x="6873" y="0"/>
                    </a:moveTo>
                    <a:lnTo>
                      <a:pt x="1" y="3972"/>
                    </a:lnTo>
                    <a:lnTo>
                      <a:pt x="2272" y="5300"/>
                    </a:lnTo>
                    <a:lnTo>
                      <a:pt x="6873" y="2644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-1276475" y="-622336"/>
                <a:ext cx="397224" cy="30783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417" extrusionOk="0">
                    <a:moveTo>
                      <a:pt x="6920" y="140"/>
                    </a:moveTo>
                    <a:lnTo>
                      <a:pt x="6920" y="2691"/>
                    </a:lnTo>
                    <a:lnTo>
                      <a:pt x="2354" y="5323"/>
                    </a:lnTo>
                    <a:lnTo>
                      <a:pt x="164" y="4042"/>
                    </a:lnTo>
                    <a:lnTo>
                      <a:pt x="6920" y="140"/>
                    </a:lnTo>
                    <a:close/>
                    <a:moveTo>
                      <a:pt x="6990" y="0"/>
                    </a:moveTo>
                    <a:lnTo>
                      <a:pt x="1" y="4042"/>
                    </a:lnTo>
                    <a:lnTo>
                      <a:pt x="2354" y="5416"/>
                    </a:lnTo>
                    <a:lnTo>
                      <a:pt x="6990" y="2737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20"/>
            <p:cNvGrpSpPr/>
            <p:nvPr/>
          </p:nvGrpSpPr>
          <p:grpSpPr>
            <a:xfrm>
              <a:off x="5255048" y="-76315"/>
              <a:ext cx="1189513" cy="607713"/>
              <a:chOff x="5363773" y="1029810"/>
              <a:chExt cx="1189513" cy="607713"/>
            </a:xfrm>
          </p:grpSpPr>
          <p:sp>
            <p:nvSpPr>
              <p:cNvPr id="1066" name="Google Shape;1066;p20"/>
              <p:cNvSpPr/>
              <p:nvPr/>
            </p:nvSpPr>
            <p:spPr>
              <a:xfrm>
                <a:off x="5371672" y="1107948"/>
                <a:ext cx="651414" cy="525598"/>
              </a:xfrm>
              <a:custGeom>
                <a:avLst/>
                <a:gdLst/>
                <a:ahLst/>
                <a:cxnLst/>
                <a:rect l="l" t="t" r="r" b="b"/>
                <a:pathLst>
                  <a:path w="11463" h="9249" extrusionOk="0">
                    <a:moveTo>
                      <a:pt x="1" y="0"/>
                    </a:moveTo>
                    <a:lnTo>
                      <a:pt x="1" y="2656"/>
                    </a:lnTo>
                    <a:lnTo>
                      <a:pt x="11462" y="9249"/>
                    </a:lnTo>
                    <a:lnTo>
                      <a:pt x="11462" y="66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0"/>
              <p:cNvSpPr/>
              <p:nvPr/>
            </p:nvSpPr>
            <p:spPr>
              <a:xfrm>
                <a:off x="5369058" y="1103970"/>
                <a:ext cx="656017" cy="533553"/>
              </a:xfrm>
              <a:custGeom>
                <a:avLst/>
                <a:gdLst/>
                <a:ahLst/>
                <a:cxnLst/>
                <a:rect l="l" t="t" r="r" b="b"/>
                <a:pathLst>
                  <a:path w="11544" h="9389" extrusionOk="0">
                    <a:moveTo>
                      <a:pt x="82" y="140"/>
                    </a:moveTo>
                    <a:lnTo>
                      <a:pt x="11462" y="6709"/>
                    </a:lnTo>
                    <a:lnTo>
                      <a:pt x="11462" y="9249"/>
                    </a:lnTo>
                    <a:lnTo>
                      <a:pt x="82" y="2703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2749"/>
                    </a:lnTo>
                    <a:lnTo>
                      <a:pt x="11544" y="9388"/>
                    </a:lnTo>
                    <a:lnTo>
                      <a:pt x="11544" y="6663"/>
                    </a:lnTo>
                    <a:lnTo>
                      <a:pt x="5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0"/>
              <p:cNvSpPr/>
              <p:nvPr/>
            </p:nvSpPr>
            <p:spPr>
              <a:xfrm>
                <a:off x="6023029" y="1332985"/>
                <a:ext cx="260213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5289" extrusionOk="0">
                    <a:moveTo>
                      <a:pt x="4579" y="0"/>
                    </a:moveTo>
                    <a:lnTo>
                      <a:pt x="0" y="2656"/>
                    </a:lnTo>
                    <a:lnTo>
                      <a:pt x="0" y="5289"/>
                    </a:lnTo>
                    <a:lnTo>
                      <a:pt x="4579" y="2656"/>
                    </a:lnTo>
                    <a:lnTo>
                      <a:pt x="45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6020358" y="1329007"/>
                <a:ext cx="265555" cy="308516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5429" extrusionOk="0">
                    <a:moveTo>
                      <a:pt x="4590" y="140"/>
                    </a:moveTo>
                    <a:lnTo>
                      <a:pt x="4590" y="2714"/>
                    </a:lnTo>
                    <a:lnTo>
                      <a:pt x="83" y="5289"/>
                    </a:lnTo>
                    <a:lnTo>
                      <a:pt x="83" y="2749"/>
                    </a:lnTo>
                    <a:lnTo>
                      <a:pt x="4590" y="140"/>
                    </a:lnTo>
                    <a:close/>
                    <a:moveTo>
                      <a:pt x="4672" y="1"/>
                    </a:moveTo>
                    <a:lnTo>
                      <a:pt x="1" y="2703"/>
                    </a:lnTo>
                    <a:lnTo>
                      <a:pt x="1" y="5428"/>
                    </a:lnTo>
                    <a:lnTo>
                      <a:pt x="4672" y="2749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0"/>
              <p:cNvSpPr/>
              <p:nvPr/>
            </p:nvSpPr>
            <p:spPr>
              <a:xfrm>
                <a:off x="6283185" y="1332985"/>
                <a:ext cx="130419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961" extrusionOk="0">
                    <a:moveTo>
                      <a:pt x="1" y="0"/>
                    </a:moveTo>
                    <a:lnTo>
                      <a:pt x="1" y="2656"/>
                    </a:lnTo>
                    <a:lnTo>
                      <a:pt x="2260" y="3961"/>
                    </a:lnTo>
                    <a:lnTo>
                      <a:pt x="2295" y="1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0"/>
              <p:cNvSpPr/>
              <p:nvPr/>
            </p:nvSpPr>
            <p:spPr>
              <a:xfrm>
                <a:off x="6281196" y="1329007"/>
                <a:ext cx="134454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101" extrusionOk="0">
                    <a:moveTo>
                      <a:pt x="82" y="140"/>
                    </a:moveTo>
                    <a:lnTo>
                      <a:pt x="2283" y="1433"/>
                    </a:lnTo>
                    <a:lnTo>
                      <a:pt x="2249" y="3961"/>
                    </a:lnTo>
                    <a:lnTo>
                      <a:pt x="82" y="2714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49"/>
                    </a:lnTo>
                    <a:lnTo>
                      <a:pt x="2330" y="4101"/>
                    </a:lnTo>
                    <a:lnTo>
                      <a:pt x="2365" y="1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0"/>
              <p:cNvSpPr/>
              <p:nvPr/>
            </p:nvSpPr>
            <p:spPr>
              <a:xfrm>
                <a:off x="6411615" y="1332985"/>
                <a:ext cx="130419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961" extrusionOk="0">
                    <a:moveTo>
                      <a:pt x="2283" y="0"/>
                    </a:moveTo>
                    <a:lnTo>
                      <a:pt x="35" y="1339"/>
                    </a:lnTo>
                    <a:lnTo>
                      <a:pt x="0" y="3961"/>
                    </a:lnTo>
                    <a:lnTo>
                      <a:pt x="2294" y="2656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0"/>
              <p:cNvSpPr/>
              <p:nvPr/>
            </p:nvSpPr>
            <p:spPr>
              <a:xfrm>
                <a:off x="6408944" y="1329007"/>
                <a:ext cx="135761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101" extrusionOk="0">
                    <a:moveTo>
                      <a:pt x="2295" y="140"/>
                    </a:moveTo>
                    <a:lnTo>
                      <a:pt x="2307" y="2703"/>
                    </a:lnTo>
                    <a:lnTo>
                      <a:pt x="82" y="3961"/>
                    </a:lnTo>
                    <a:lnTo>
                      <a:pt x="82" y="3961"/>
                    </a:lnTo>
                    <a:lnTo>
                      <a:pt x="117" y="1433"/>
                    </a:lnTo>
                    <a:lnTo>
                      <a:pt x="2295" y="140"/>
                    </a:lnTo>
                    <a:close/>
                    <a:moveTo>
                      <a:pt x="2365" y="1"/>
                    </a:moveTo>
                    <a:lnTo>
                      <a:pt x="35" y="1386"/>
                    </a:lnTo>
                    <a:lnTo>
                      <a:pt x="1" y="4101"/>
                    </a:lnTo>
                    <a:lnTo>
                      <a:pt x="1" y="4101"/>
                    </a:lnTo>
                    <a:lnTo>
                      <a:pt x="2365" y="2761"/>
                    </a:lnTo>
                    <a:lnTo>
                      <a:pt x="2388" y="2749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5365080" y="1032481"/>
                <a:ext cx="1183546" cy="450813"/>
              </a:xfrm>
              <a:custGeom>
                <a:avLst/>
                <a:gdLst/>
                <a:ahLst/>
                <a:cxnLst/>
                <a:rect l="l" t="t" r="r" b="b"/>
                <a:pathLst>
                  <a:path w="20827" h="7933" extrusionOk="0">
                    <a:moveTo>
                      <a:pt x="2563" y="0"/>
                    </a:moveTo>
                    <a:lnTo>
                      <a:pt x="0" y="1176"/>
                    </a:lnTo>
                    <a:lnTo>
                      <a:pt x="246" y="1328"/>
                    </a:lnTo>
                    <a:lnTo>
                      <a:pt x="11707" y="7932"/>
                    </a:lnTo>
                    <a:lnTo>
                      <a:pt x="16296" y="5288"/>
                    </a:lnTo>
                    <a:lnTo>
                      <a:pt x="18579" y="6627"/>
                    </a:lnTo>
                    <a:lnTo>
                      <a:pt x="20827" y="5288"/>
                    </a:lnTo>
                    <a:lnTo>
                      <a:pt x="18544" y="3961"/>
                    </a:lnTo>
                    <a:lnTo>
                      <a:pt x="16261" y="2644"/>
                    </a:lnTo>
                    <a:lnTo>
                      <a:pt x="11718" y="5288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5363773" y="1029810"/>
                <a:ext cx="1189513" cy="456098"/>
              </a:xfrm>
              <a:custGeom>
                <a:avLst/>
                <a:gdLst/>
                <a:ahLst/>
                <a:cxnLst/>
                <a:rect l="l" t="t" r="r" b="b"/>
                <a:pathLst>
                  <a:path w="20932" h="8026" extrusionOk="0">
                    <a:moveTo>
                      <a:pt x="2586" y="1"/>
                    </a:moveTo>
                    <a:lnTo>
                      <a:pt x="0" y="1189"/>
                    </a:lnTo>
                    <a:lnTo>
                      <a:pt x="36" y="1259"/>
                    </a:lnTo>
                    <a:lnTo>
                      <a:pt x="2586" y="94"/>
                    </a:lnTo>
                    <a:lnTo>
                      <a:pt x="11730" y="5370"/>
                    </a:lnTo>
                    <a:lnTo>
                      <a:pt x="11741" y="5382"/>
                    </a:lnTo>
                    <a:lnTo>
                      <a:pt x="16284" y="2737"/>
                    </a:lnTo>
                    <a:lnTo>
                      <a:pt x="20780" y="5335"/>
                    </a:lnTo>
                    <a:lnTo>
                      <a:pt x="18602" y="6628"/>
                    </a:lnTo>
                    <a:lnTo>
                      <a:pt x="16319" y="5289"/>
                    </a:lnTo>
                    <a:lnTo>
                      <a:pt x="11730" y="7932"/>
                    </a:lnTo>
                    <a:lnTo>
                      <a:pt x="292" y="1340"/>
                    </a:lnTo>
                    <a:lnTo>
                      <a:pt x="245" y="1410"/>
                    </a:lnTo>
                    <a:lnTo>
                      <a:pt x="11707" y="8014"/>
                    </a:lnTo>
                    <a:lnTo>
                      <a:pt x="11730" y="8026"/>
                    </a:lnTo>
                    <a:lnTo>
                      <a:pt x="16319" y="5382"/>
                    </a:lnTo>
                    <a:lnTo>
                      <a:pt x="18602" y="6721"/>
                    </a:lnTo>
                    <a:lnTo>
                      <a:pt x="20932" y="5335"/>
                    </a:lnTo>
                    <a:lnTo>
                      <a:pt x="16307" y="2656"/>
                    </a:lnTo>
                    <a:lnTo>
                      <a:pt x="16284" y="2644"/>
                    </a:lnTo>
                    <a:lnTo>
                      <a:pt x="11741" y="5289"/>
                    </a:lnTo>
                    <a:lnTo>
                      <a:pt x="2609" y="12"/>
                    </a:lnTo>
                    <a:lnTo>
                      <a:pt x="2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0"/>
            <p:cNvGrpSpPr/>
            <p:nvPr/>
          </p:nvGrpSpPr>
          <p:grpSpPr>
            <a:xfrm>
              <a:off x="8723003" y="1241887"/>
              <a:ext cx="266805" cy="757965"/>
              <a:chOff x="5865503" y="-658763"/>
              <a:chExt cx="266805" cy="757965"/>
            </a:xfrm>
          </p:grpSpPr>
          <p:sp>
            <p:nvSpPr>
              <p:cNvPr id="1077" name="Google Shape;1077;p20"/>
              <p:cNvSpPr/>
              <p:nvPr/>
            </p:nvSpPr>
            <p:spPr>
              <a:xfrm>
                <a:off x="5870163" y="-580000"/>
                <a:ext cx="129112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1882" extrusionOk="0">
                    <a:moveTo>
                      <a:pt x="0" y="1"/>
                    </a:moveTo>
                    <a:lnTo>
                      <a:pt x="0" y="10531"/>
                    </a:lnTo>
                    <a:lnTo>
                      <a:pt x="2271" y="11882"/>
                    </a:lnTo>
                    <a:lnTo>
                      <a:pt x="2271" y="13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5868117" y="-583921"/>
                <a:ext cx="133147" cy="683123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2021" extrusionOk="0">
                    <a:moveTo>
                      <a:pt x="83" y="140"/>
                    </a:moveTo>
                    <a:lnTo>
                      <a:pt x="2261" y="1398"/>
                    </a:lnTo>
                    <a:lnTo>
                      <a:pt x="2261" y="11881"/>
                    </a:lnTo>
                    <a:lnTo>
                      <a:pt x="83" y="10576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" y="10623"/>
                    </a:lnTo>
                    <a:lnTo>
                      <a:pt x="2343" y="12021"/>
                    </a:lnTo>
                    <a:lnTo>
                      <a:pt x="2343" y="13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0"/>
              <p:cNvSpPr/>
              <p:nvPr/>
            </p:nvSpPr>
            <p:spPr>
              <a:xfrm>
                <a:off x="5999218" y="-580000"/>
                <a:ext cx="129794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1882" extrusionOk="0">
                    <a:moveTo>
                      <a:pt x="2272" y="1"/>
                    </a:moveTo>
                    <a:lnTo>
                      <a:pt x="0" y="1305"/>
                    </a:lnTo>
                    <a:lnTo>
                      <a:pt x="0" y="11882"/>
                    </a:lnTo>
                    <a:lnTo>
                      <a:pt x="2283" y="10565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0"/>
              <p:cNvSpPr/>
              <p:nvPr/>
            </p:nvSpPr>
            <p:spPr>
              <a:xfrm>
                <a:off x="5996547" y="-583921"/>
                <a:ext cx="134454" cy="683123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12021" extrusionOk="0">
                    <a:moveTo>
                      <a:pt x="2272" y="140"/>
                    </a:moveTo>
                    <a:lnTo>
                      <a:pt x="2296" y="10611"/>
                    </a:lnTo>
                    <a:lnTo>
                      <a:pt x="83" y="11881"/>
                    </a:lnTo>
                    <a:lnTo>
                      <a:pt x="83" y="1398"/>
                    </a:lnTo>
                    <a:lnTo>
                      <a:pt x="2272" y="140"/>
                    </a:lnTo>
                    <a:close/>
                    <a:moveTo>
                      <a:pt x="2353" y="0"/>
                    </a:moveTo>
                    <a:lnTo>
                      <a:pt x="1" y="1351"/>
                    </a:lnTo>
                    <a:lnTo>
                      <a:pt x="1" y="12021"/>
                    </a:lnTo>
                    <a:lnTo>
                      <a:pt x="2366" y="10657"/>
                    </a:lnTo>
                    <a:lnTo>
                      <a:pt x="2353" y="70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5870163" y="-656148"/>
                <a:ext cx="258167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2646" extrusionOk="0">
                    <a:moveTo>
                      <a:pt x="2248" y="1"/>
                    </a:moveTo>
                    <a:lnTo>
                      <a:pt x="0" y="1341"/>
                    </a:lnTo>
                    <a:lnTo>
                      <a:pt x="2271" y="2645"/>
                    </a:lnTo>
                    <a:lnTo>
                      <a:pt x="4543" y="1341"/>
                    </a:lnTo>
                    <a:lnTo>
                      <a:pt x="22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0"/>
              <p:cNvSpPr/>
              <p:nvPr/>
            </p:nvSpPr>
            <p:spPr>
              <a:xfrm>
                <a:off x="5865503" y="-658763"/>
                <a:ext cx="266805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9" extrusionOk="0">
                    <a:moveTo>
                      <a:pt x="2330" y="94"/>
                    </a:moveTo>
                    <a:lnTo>
                      <a:pt x="4543" y="1387"/>
                    </a:lnTo>
                    <a:lnTo>
                      <a:pt x="2353" y="2645"/>
                    </a:lnTo>
                    <a:lnTo>
                      <a:pt x="163" y="1387"/>
                    </a:lnTo>
                    <a:lnTo>
                      <a:pt x="2330" y="94"/>
                    </a:lnTo>
                    <a:close/>
                    <a:moveTo>
                      <a:pt x="2330" y="0"/>
                    </a:moveTo>
                    <a:lnTo>
                      <a:pt x="0" y="1387"/>
                    </a:lnTo>
                    <a:lnTo>
                      <a:pt x="2353" y="2738"/>
                    </a:lnTo>
                    <a:lnTo>
                      <a:pt x="4695" y="1387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0"/>
            <p:cNvGrpSpPr/>
            <p:nvPr/>
          </p:nvGrpSpPr>
          <p:grpSpPr>
            <a:xfrm>
              <a:off x="8461566" y="11253"/>
              <a:ext cx="789675" cy="1056480"/>
              <a:chOff x="-3485246" y="1593766"/>
              <a:chExt cx="789675" cy="1056480"/>
            </a:xfrm>
          </p:grpSpPr>
          <p:sp>
            <p:nvSpPr>
              <p:cNvPr id="1084" name="Google Shape;1084;p20"/>
              <p:cNvSpPr/>
              <p:nvPr/>
            </p:nvSpPr>
            <p:spPr>
              <a:xfrm>
                <a:off x="-3480643" y="2272229"/>
                <a:ext cx="391257" cy="374039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6582" extrusionOk="0">
                    <a:moveTo>
                      <a:pt x="0" y="0"/>
                    </a:moveTo>
                    <a:lnTo>
                      <a:pt x="0" y="2622"/>
                    </a:lnTo>
                    <a:lnTo>
                      <a:pt x="6885" y="6582"/>
                    </a:lnTo>
                    <a:lnTo>
                      <a:pt x="6885" y="3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0"/>
              <p:cNvSpPr/>
              <p:nvPr/>
            </p:nvSpPr>
            <p:spPr>
              <a:xfrm>
                <a:off x="-3482632" y="2268252"/>
                <a:ext cx="395917" cy="381994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6722" extrusionOk="0">
                    <a:moveTo>
                      <a:pt x="82" y="140"/>
                    </a:moveTo>
                    <a:lnTo>
                      <a:pt x="6884" y="4054"/>
                    </a:lnTo>
                    <a:lnTo>
                      <a:pt x="6884" y="6582"/>
                    </a:lnTo>
                    <a:lnTo>
                      <a:pt x="82" y="2668"/>
                    </a:lnTo>
                    <a:lnTo>
                      <a:pt x="82" y="140"/>
                    </a:lnTo>
                    <a:close/>
                    <a:moveTo>
                      <a:pt x="1" y="1"/>
                    </a:moveTo>
                    <a:lnTo>
                      <a:pt x="1" y="2715"/>
                    </a:lnTo>
                    <a:lnTo>
                      <a:pt x="6966" y="6722"/>
                    </a:lnTo>
                    <a:lnTo>
                      <a:pt x="6966" y="4007"/>
                    </a:lnTo>
                    <a:lnTo>
                      <a:pt x="58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0"/>
              <p:cNvSpPr/>
              <p:nvPr/>
            </p:nvSpPr>
            <p:spPr>
              <a:xfrm>
                <a:off x="-3089443" y="1671904"/>
                <a:ext cx="390575" cy="974364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7146" extrusionOk="0">
                    <a:moveTo>
                      <a:pt x="6850" y="0"/>
                    </a:moveTo>
                    <a:lnTo>
                      <a:pt x="4567" y="1316"/>
                    </a:lnTo>
                    <a:lnTo>
                      <a:pt x="4567" y="11881"/>
                    </a:lnTo>
                    <a:lnTo>
                      <a:pt x="1" y="14525"/>
                    </a:lnTo>
                    <a:lnTo>
                      <a:pt x="1" y="17146"/>
                    </a:lnTo>
                    <a:lnTo>
                      <a:pt x="4567" y="14514"/>
                    </a:lnTo>
                    <a:lnTo>
                      <a:pt x="6873" y="13186"/>
                    </a:lnTo>
                    <a:lnTo>
                      <a:pt x="6837" y="10564"/>
                    </a:lnTo>
                    <a:lnTo>
                      <a:pt x="6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0"/>
              <p:cNvSpPr/>
              <p:nvPr/>
            </p:nvSpPr>
            <p:spPr>
              <a:xfrm>
                <a:off x="-3091432" y="1667926"/>
                <a:ext cx="394553" cy="98232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6" extrusionOk="0">
                    <a:moveTo>
                      <a:pt x="6849" y="140"/>
                    </a:moveTo>
                    <a:lnTo>
                      <a:pt x="6826" y="10634"/>
                    </a:lnTo>
                    <a:lnTo>
                      <a:pt x="6861" y="13232"/>
                    </a:lnTo>
                    <a:lnTo>
                      <a:pt x="82" y="17146"/>
                    </a:lnTo>
                    <a:lnTo>
                      <a:pt x="82" y="14618"/>
                    </a:lnTo>
                    <a:lnTo>
                      <a:pt x="4636" y="11974"/>
                    </a:lnTo>
                    <a:lnTo>
                      <a:pt x="4636" y="1398"/>
                    </a:lnTo>
                    <a:lnTo>
                      <a:pt x="6849" y="140"/>
                    </a:lnTo>
                    <a:close/>
                    <a:moveTo>
                      <a:pt x="6919" y="0"/>
                    </a:moveTo>
                    <a:lnTo>
                      <a:pt x="4555" y="1363"/>
                    </a:lnTo>
                    <a:lnTo>
                      <a:pt x="4555" y="11928"/>
                    </a:lnTo>
                    <a:lnTo>
                      <a:pt x="0" y="14571"/>
                    </a:lnTo>
                    <a:lnTo>
                      <a:pt x="0" y="17286"/>
                    </a:lnTo>
                    <a:lnTo>
                      <a:pt x="6942" y="13279"/>
                    </a:lnTo>
                    <a:lnTo>
                      <a:pt x="6908" y="10634"/>
                    </a:lnTo>
                    <a:lnTo>
                      <a:pt x="6919" y="70"/>
                    </a:lnTo>
                    <a:lnTo>
                      <a:pt x="6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-2959081" y="1596437"/>
                <a:ext cx="258906" cy="150252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2644" extrusionOk="0">
                    <a:moveTo>
                      <a:pt x="2260" y="0"/>
                    </a:moveTo>
                    <a:lnTo>
                      <a:pt x="1" y="1316"/>
                    </a:lnTo>
                    <a:lnTo>
                      <a:pt x="2273" y="2644"/>
                    </a:lnTo>
                    <a:lnTo>
                      <a:pt x="4556" y="1328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-2963684" y="1593766"/>
                <a:ext cx="268112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2727" extrusionOk="0">
                    <a:moveTo>
                      <a:pt x="2341" y="82"/>
                    </a:moveTo>
                    <a:lnTo>
                      <a:pt x="4555" y="1375"/>
                    </a:lnTo>
                    <a:lnTo>
                      <a:pt x="2354" y="2644"/>
                    </a:lnTo>
                    <a:lnTo>
                      <a:pt x="164" y="1363"/>
                    </a:lnTo>
                    <a:lnTo>
                      <a:pt x="2341" y="82"/>
                    </a:lnTo>
                    <a:close/>
                    <a:moveTo>
                      <a:pt x="2341" y="1"/>
                    </a:moveTo>
                    <a:lnTo>
                      <a:pt x="1" y="1363"/>
                    </a:lnTo>
                    <a:lnTo>
                      <a:pt x="2330" y="2714"/>
                    </a:lnTo>
                    <a:lnTo>
                      <a:pt x="2354" y="2726"/>
                    </a:lnTo>
                    <a:lnTo>
                      <a:pt x="4718" y="1375"/>
                    </a:lnTo>
                    <a:lnTo>
                      <a:pt x="23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0"/>
              <p:cNvSpPr/>
              <p:nvPr/>
            </p:nvSpPr>
            <p:spPr>
              <a:xfrm>
                <a:off x="-2961013" y="1671222"/>
                <a:ext cx="131101" cy="6759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4" extrusionOk="0">
                    <a:moveTo>
                      <a:pt x="35" y="0"/>
                    </a:moveTo>
                    <a:lnTo>
                      <a:pt x="0" y="10576"/>
                    </a:lnTo>
                    <a:lnTo>
                      <a:pt x="2307" y="11893"/>
                    </a:lnTo>
                    <a:lnTo>
                      <a:pt x="2307" y="132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0"/>
              <p:cNvSpPr/>
              <p:nvPr/>
            </p:nvSpPr>
            <p:spPr>
              <a:xfrm>
                <a:off x="-2963059" y="1667244"/>
                <a:ext cx="135136" cy="683805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2033" extrusionOk="0">
                    <a:moveTo>
                      <a:pt x="117" y="140"/>
                    </a:moveTo>
                    <a:lnTo>
                      <a:pt x="2296" y="1410"/>
                    </a:lnTo>
                    <a:lnTo>
                      <a:pt x="2296" y="11893"/>
                    </a:lnTo>
                    <a:lnTo>
                      <a:pt x="83" y="10623"/>
                    </a:lnTo>
                    <a:lnTo>
                      <a:pt x="117" y="140"/>
                    </a:lnTo>
                    <a:close/>
                    <a:moveTo>
                      <a:pt x="36" y="0"/>
                    </a:moveTo>
                    <a:lnTo>
                      <a:pt x="1" y="10646"/>
                    </a:lnTo>
                    <a:lnTo>
                      <a:pt x="1" y="10670"/>
                    </a:lnTo>
                    <a:lnTo>
                      <a:pt x="2377" y="12033"/>
                    </a:lnTo>
                    <a:lnTo>
                      <a:pt x="2377" y="137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-3480643" y="2196763"/>
                <a:ext cx="650732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5289" extrusionOk="0">
                    <a:moveTo>
                      <a:pt x="2306" y="1"/>
                    </a:moveTo>
                    <a:lnTo>
                      <a:pt x="0" y="1328"/>
                    </a:lnTo>
                    <a:lnTo>
                      <a:pt x="6885" y="5289"/>
                    </a:lnTo>
                    <a:lnTo>
                      <a:pt x="11451" y="2645"/>
                    </a:lnTo>
                    <a:lnTo>
                      <a:pt x="9144" y="1328"/>
                    </a:lnTo>
                    <a:lnTo>
                      <a:pt x="6896" y="2633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>
                <a:off x="-3485246" y="2194092"/>
                <a:ext cx="659938" cy="305902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5383" extrusionOk="0">
                    <a:moveTo>
                      <a:pt x="2387" y="94"/>
                    </a:moveTo>
                    <a:lnTo>
                      <a:pt x="6953" y="2715"/>
                    </a:lnTo>
                    <a:lnTo>
                      <a:pt x="6977" y="2727"/>
                    </a:lnTo>
                    <a:lnTo>
                      <a:pt x="9225" y="1422"/>
                    </a:lnTo>
                    <a:lnTo>
                      <a:pt x="11450" y="2692"/>
                    </a:lnTo>
                    <a:lnTo>
                      <a:pt x="6966" y="5289"/>
                    </a:lnTo>
                    <a:lnTo>
                      <a:pt x="163" y="1375"/>
                    </a:lnTo>
                    <a:lnTo>
                      <a:pt x="2387" y="94"/>
                    </a:lnTo>
                    <a:close/>
                    <a:moveTo>
                      <a:pt x="2387" y="1"/>
                    </a:moveTo>
                    <a:lnTo>
                      <a:pt x="0" y="1375"/>
                    </a:lnTo>
                    <a:lnTo>
                      <a:pt x="6953" y="5371"/>
                    </a:lnTo>
                    <a:lnTo>
                      <a:pt x="6966" y="5382"/>
                    </a:lnTo>
                    <a:lnTo>
                      <a:pt x="11555" y="2727"/>
                    </a:lnTo>
                    <a:lnTo>
                      <a:pt x="11613" y="2692"/>
                    </a:lnTo>
                    <a:lnTo>
                      <a:pt x="9225" y="1329"/>
                    </a:lnTo>
                    <a:lnTo>
                      <a:pt x="6977" y="2633"/>
                    </a:lnTo>
                    <a:lnTo>
                      <a:pt x="2411" y="13"/>
                    </a:lnTo>
                    <a:lnTo>
                      <a:pt x="2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0"/>
            <p:cNvGrpSpPr/>
            <p:nvPr/>
          </p:nvGrpSpPr>
          <p:grpSpPr>
            <a:xfrm>
              <a:off x="6742405" y="232976"/>
              <a:ext cx="266805" cy="306528"/>
              <a:chOff x="-2702220" y="-353599"/>
              <a:chExt cx="266805" cy="306528"/>
            </a:xfrm>
          </p:grpSpPr>
          <p:sp>
            <p:nvSpPr>
              <p:cNvPr id="1095" name="Google Shape;1095;p20"/>
              <p:cNvSpPr/>
              <p:nvPr/>
            </p:nvSpPr>
            <p:spPr>
              <a:xfrm>
                <a:off x="-2700231" y="-276200"/>
                <a:ext cx="132465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962" extrusionOk="0">
                    <a:moveTo>
                      <a:pt x="35" y="1"/>
                    </a:moveTo>
                    <a:lnTo>
                      <a:pt x="1" y="2645"/>
                    </a:lnTo>
                    <a:lnTo>
                      <a:pt x="2295" y="3961"/>
                    </a:lnTo>
                    <a:lnTo>
                      <a:pt x="2330" y="131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-2702220" y="-280178"/>
                <a:ext cx="136386" cy="233106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2" extrusionOk="0">
                    <a:moveTo>
                      <a:pt x="117" y="141"/>
                    </a:moveTo>
                    <a:lnTo>
                      <a:pt x="2319" y="1411"/>
                    </a:lnTo>
                    <a:lnTo>
                      <a:pt x="2295" y="3961"/>
                    </a:lnTo>
                    <a:lnTo>
                      <a:pt x="82" y="2692"/>
                    </a:lnTo>
                    <a:lnTo>
                      <a:pt x="117" y="141"/>
                    </a:lnTo>
                    <a:close/>
                    <a:moveTo>
                      <a:pt x="36" y="1"/>
                    </a:moveTo>
                    <a:lnTo>
                      <a:pt x="0" y="2727"/>
                    </a:lnTo>
                    <a:lnTo>
                      <a:pt x="2376" y="4101"/>
                    </a:lnTo>
                    <a:lnTo>
                      <a:pt x="2400" y="1388"/>
                    </a:lnTo>
                    <a:lnTo>
                      <a:pt x="2400" y="1364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-2569869" y="-274836"/>
                <a:ext cx="131840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38" extrusionOk="0">
                    <a:moveTo>
                      <a:pt x="2284" y="0"/>
                    </a:moveTo>
                    <a:lnTo>
                      <a:pt x="36" y="1294"/>
                    </a:lnTo>
                    <a:lnTo>
                      <a:pt x="1" y="3937"/>
                    </a:lnTo>
                    <a:lnTo>
                      <a:pt x="2319" y="2633"/>
                    </a:lnTo>
                    <a:lnTo>
                      <a:pt x="2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-2571801" y="-278814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83" y="140"/>
                    </a:moveTo>
                    <a:lnTo>
                      <a:pt x="2307" y="2679"/>
                    </a:lnTo>
                    <a:lnTo>
                      <a:pt x="81" y="3937"/>
                    </a:lnTo>
                    <a:lnTo>
                      <a:pt x="105" y="1387"/>
                    </a:lnTo>
                    <a:lnTo>
                      <a:pt x="2283" y="140"/>
                    </a:lnTo>
                    <a:close/>
                    <a:moveTo>
                      <a:pt x="2353" y="0"/>
                    </a:moveTo>
                    <a:lnTo>
                      <a:pt x="47" y="1328"/>
                    </a:lnTo>
                    <a:lnTo>
                      <a:pt x="24" y="1340"/>
                    </a:lnTo>
                    <a:lnTo>
                      <a:pt x="0" y="4077"/>
                    </a:lnTo>
                    <a:lnTo>
                      <a:pt x="2376" y="2738"/>
                    </a:lnTo>
                    <a:lnTo>
                      <a:pt x="2388" y="272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>
                <a:off x="-2698242" y="-350928"/>
                <a:ext cx="258167" cy="149627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2633" extrusionOk="0">
                    <a:moveTo>
                      <a:pt x="2295" y="0"/>
                    </a:moveTo>
                    <a:lnTo>
                      <a:pt x="0" y="1316"/>
                    </a:lnTo>
                    <a:lnTo>
                      <a:pt x="2295" y="2633"/>
                    </a:lnTo>
                    <a:lnTo>
                      <a:pt x="4543" y="1339"/>
                    </a:lnTo>
                    <a:lnTo>
                      <a:pt x="22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0"/>
              <p:cNvSpPr/>
              <p:nvPr/>
            </p:nvSpPr>
            <p:spPr>
              <a:xfrm>
                <a:off x="-2702220" y="-353599"/>
                <a:ext cx="266805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7" extrusionOk="0">
                    <a:moveTo>
                      <a:pt x="2365" y="94"/>
                    </a:moveTo>
                    <a:lnTo>
                      <a:pt x="4532" y="1386"/>
                    </a:lnTo>
                    <a:lnTo>
                      <a:pt x="2365" y="2633"/>
                    </a:lnTo>
                    <a:lnTo>
                      <a:pt x="152" y="1363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0" y="1363"/>
                    </a:lnTo>
                    <a:lnTo>
                      <a:pt x="2365" y="2726"/>
                    </a:lnTo>
                    <a:lnTo>
                      <a:pt x="4695" y="1386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20"/>
            <p:cNvGrpSpPr/>
            <p:nvPr/>
          </p:nvGrpSpPr>
          <p:grpSpPr>
            <a:xfrm>
              <a:off x="8343085" y="150502"/>
              <a:ext cx="266805" cy="306471"/>
              <a:chOff x="-1670290" y="2901765"/>
              <a:chExt cx="266805" cy="306471"/>
            </a:xfrm>
          </p:grpSpPr>
          <p:sp>
            <p:nvSpPr>
              <p:cNvPr id="1102" name="Google Shape;1102;p20"/>
              <p:cNvSpPr/>
              <p:nvPr/>
            </p:nvSpPr>
            <p:spPr>
              <a:xfrm>
                <a:off x="-1667619" y="2979164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33"/>
                    </a:lnTo>
                    <a:lnTo>
                      <a:pt x="2294" y="3961"/>
                    </a:lnTo>
                    <a:lnTo>
                      <a:pt x="2318" y="13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>
                <a:off x="-1669665" y="2975186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06" y="140"/>
                    </a:moveTo>
                    <a:lnTo>
                      <a:pt x="2319" y="1410"/>
                    </a:lnTo>
                    <a:lnTo>
                      <a:pt x="2296" y="3961"/>
                    </a:lnTo>
                    <a:lnTo>
                      <a:pt x="71" y="2680"/>
                    </a:lnTo>
                    <a:lnTo>
                      <a:pt x="106" y="140"/>
                    </a:lnTo>
                    <a:close/>
                    <a:moveTo>
                      <a:pt x="36" y="0"/>
                    </a:moveTo>
                    <a:lnTo>
                      <a:pt x="1" y="2726"/>
                    </a:lnTo>
                    <a:lnTo>
                      <a:pt x="236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>
                <a:off x="-1537257" y="2980471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83" y="1"/>
                    </a:moveTo>
                    <a:lnTo>
                      <a:pt x="24" y="1294"/>
                    </a:lnTo>
                    <a:lnTo>
                      <a:pt x="0" y="3938"/>
                    </a:lnTo>
                    <a:lnTo>
                      <a:pt x="0" y="3938"/>
                    </a:lnTo>
                    <a:lnTo>
                      <a:pt x="2307" y="263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>
                <a:off x="-1539189" y="2976493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29"/>
                    </a:moveTo>
                    <a:lnTo>
                      <a:pt x="2306" y="2680"/>
                    </a:lnTo>
                    <a:lnTo>
                      <a:pt x="70" y="3938"/>
                    </a:lnTo>
                    <a:lnTo>
                      <a:pt x="104" y="1387"/>
                    </a:lnTo>
                    <a:lnTo>
                      <a:pt x="2271" y="129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7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0"/>
              <p:cNvSpPr/>
              <p:nvPr/>
            </p:nvSpPr>
            <p:spPr>
              <a:xfrm>
                <a:off x="-1665687" y="2903697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28"/>
                    </a:lnTo>
                    <a:lnTo>
                      <a:pt x="2284" y="2645"/>
                    </a:lnTo>
                    <a:lnTo>
                      <a:pt x="4543" y="1352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>
                <a:off x="-1670290" y="2901765"/>
                <a:ext cx="266805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6" extrusionOk="0">
                    <a:moveTo>
                      <a:pt x="2365" y="81"/>
                    </a:moveTo>
                    <a:lnTo>
                      <a:pt x="4543" y="1374"/>
                    </a:lnTo>
                    <a:lnTo>
                      <a:pt x="2365" y="2632"/>
                    </a:lnTo>
                    <a:lnTo>
                      <a:pt x="164" y="1362"/>
                    </a:lnTo>
                    <a:lnTo>
                      <a:pt x="2365" y="81"/>
                    </a:lnTo>
                    <a:close/>
                    <a:moveTo>
                      <a:pt x="2365" y="0"/>
                    </a:moveTo>
                    <a:lnTo>
                      <a:pt x="1" y="1362"/>
                    </a:lnTo>
                    <a:lnTo>
                      <a:pt x="2365" y="2726"/>
                    </a:lnTo>
                    <a:lnTo>
                      <a:pt x="4694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8" name="Google Shape;1108;p20"/>
            <p:cNvGrpSpPr/>
            <p:nvPr/>
          </p:nvGrpSpPr>
          <p:grpSpPr>
            <a:xfrm>
              <a:off x="192076" y="3120080"/>
              <a:ext cx="266123" cy="758022"/>
              <a:chOff x="5020876" y="2976493"/>
              <a:chExt cx="266123" cy="758022"/>
            </a:xfrm>
          </p:grpSpPr>
          <p:sp>
            <p:nvSpPr>
              <p:cNvPr id="1109" name="Google Shape;1109;p20"/>
              <p:cNvSpPr/>
              <p:nvPr/>
            </p:nvSpPr>
            <p:spPr>
              <a:xfrm>
                <a:off x="5024854" y="3055312"/>
                <a:ext cx="129169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1882" extrusionOk="0">
                    <a:moveTo>
                      <a:pt x="0" y="0"/>
                    </a:moveTo>
                    <a:lnTo>
                      <a:pt x="0" y="10530"/>
                    </a:lnTo>
                    <a:lnTo>
                      <a:pt x="2272" y="11881"/>
                    </a:lnTo>
                    <a:lnTo>
                      <a:pt x="2272" y="1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>
                <a:off x="5022865" y="3051334"/>
                <a:ext cx="133090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2022" extrusionOk="0">
                    <a:moveTo>
                      <a:pt x="82" y="140"/>
                    </a:moveTo>
                    <a:lnTo>
                      <a:pt x="2272" y="1398"/>
                    </a:lnTo>
                    <a:lnTo>
                      <a:pt x="2272" y="11881"/>
                    </a:lnTo>
                    <a:lnTo>
                      <a:pt x="82" y="10577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10623"/>
                    </a:lnTo>
                    <a:lnTo>
                      <a:pt x="2342" y="12021"/>
                    </a:lnTo>
                    <a:lnTo>
                      <a:pt x="2342" y="13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0"/>
              <p:cNvSpPr/>
              <p:nvPr/>
            </p:nvSpPr>
            <p:spPr>
              <a:xfrm>
                <a:off x="5153966" y="3055312"/>
                <a:ext cx="129794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1882" extrusionOk="0">
                    <a:moveTo>
                      <a:pt x="2271" y="0"/>
                    </a:moveTo>
                    <a:lnTo>
                      <a:pt x="0" y="1305"/>
                    </a:lnTo>
                    <a:lnTo>
                      <a:pt x="0" y="11881"/>
                    </a:lnTo>
                    <a:lnTo>
                      <a:pt x="2283" y="10565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0"/>
              <p:cNvSpPr/>
              <p:nvPr/>
            </p:nvSpPr>
            <p:spPr>
              <a:xfrm>
                <a:off x="5151920" y="3051334"/>
                <a:ext cx="134454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12022" extrusionOk="0">
                    <a:moveTo>
                      <a:pt x="2261" y="140"/>
                    </a:moveTo>
                    <a:lnTo>
                      <a:pt x="2284" y="10611"/>
                    </a:lnTo>
                    <a:lnTo>
                      <a:pt x="71" y="11881"/>
                    </a:lnTo>
                    <a:lnTo>
                      <a:pt x="71" y="1398"/>
                    </a:lnTo>
                    <a:lnTo>
                      <a:pt x="2261" y="140"/>
                    </a:lnTo>
                    <a:close/>
                    <a:moveTo>
                      <a:pt x="2343" y="0"/>
                    </a:moveTo>
                    <a:lnTo>
                      <a:pt x="1" y="1352"/>
                    </a:lnTo>
                    <a:lnTo>
                      <a:pt x="1" y="12021"/>
                    </a:lnTo>
                    <a:lnTo>
                      <a:pt x="2366" y="10658"/>
                    </a:lnTo>
                    <a:lnTo>
                      <a:pt x="2343" y="70"/>
                    </a:lnTo>
                    <a:lnTo>
                      <a:pt x="2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0"/>
              <p:cNvSpPr/>
              <p:nvPr/>
            </p:nvSpPr>
            <p:spPr>
              <a:xfrm>
                <a:off x="5024854" y="2979164"/>
                <a:ext cx="258224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5" extrusionOk="0">
                    <a:moveTo>
                      <a:pt x="2249" y="0"/>
                    </a:moveTo>
                    <a:lnTo>
                      <a:pt x="0" y="1340"/>
                    </a:lnTo>
                    <a:lnTo>
                      <a:pt x="2272" y="2645"/>
                    </a:lnTo>
                    <a:lnTo>
                      <a:pt x="4543" y="1340"/>
                    </a:lnTo>
                    <a:lnTo>
                      <a:pt x="22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>
                <a:off x="5020876" y="2976493"/>
                <a:ext cx="266123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2739" extrusionOk="0">
                    <a:moveTo>
                      <a:pt x="2319" y="94"/>
                    </a:moveTo>
                    <a:lnTo>
                      <a:pt x="4532" y="1387"/>
                    </a:lnTo>
                    <a:lnTo>
                      <a:pt x="2342" y="2645"/>
                    </a:lnTo>
                    <a:lnTo>
                      <a:pt x="152" y="1387"/>
                    </a:lnTo>
                    <a:lnTo>
                      <a:pt x="2319" y="94"/>
                    </a:lnTo>
                    <a:close/>
                    <a:moveTo>
                      <a:pt x="2319" y="1"/>
                    </a:moveTo>
                    <a:lnTo>
                      <a:pt x="1" y="1387"/>
                    </a:lnTo>
                    <a:lnTo>
                      <a:pt x="2342" y="2739"/>
                    </a:lnTo>
                    <a:lnTo>
                      <a:pt x="4683" y="1387"/>
                    </a:lnTo>
                    <a:lnTo>
                      <a:pt x="23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20"/>
            <p:cNvGrpSpPr/>
            <p:nvPr/>
          </p:nvGrpSpPr>
          <p:grpSpPr>
            <a:xfrm>
              <a:off x="1539941" y="4604007"/>
              <a:ext cx="266805" cy="306528"/>
              <a:chOff x="-4005559" y="1894270"/>
              <a:chExt cx="266805" cy="306528"/>
            </a:xfrm>
          </p:grpSpPr>
          <p:sp>
            <p:nvSpPr>
              <p:cNvPr id="1116" name="Google Shape;1116;p20"/>
              <p:cNvSpPr/>
              <p:nvPr/>
            </p:nvSpPr>
            <p:spPr>
              <a:xfrm>
                <a:off x="-4002888" y="1971726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45"/>
                    </a:lnTo>
                    <a:lnTo>
                      <a:pt x="2295" y="3961"/>
                    </a:lnTo>
                    <a:lnTo>
                      <a:pt x="2318" y="132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0"/>
              <p:cNvSpPr/>
              <p:nvPr/>
            </p:nvSpPr>
            <p:spPr>
              <a:xfrm>
                <a:off x="-4005559" y="1967748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17" y="140"/>
                    </a:moveTo>
                    <a:lnTo>
                      <a:pt x="2318" y="1410"/>
                    </a:lnTo>
                    <a:lnTo>
                      <a:pt x="2295" y="3973"/>
                    </a:lnTo>
                    <a:lnTo>
                      <a:pt x="82" y="2691"/>
                    </a:lnTo>
                    <a:lnTo>
                      <a:pt x="117" y="140"/>
                    </a:lnTo>
                    <a:close/>
                    <a:moveTo>
                      <a:pt x="35" y="0"/>
                    </a:moveTo>
                    <a:lnTo>
                      <a:pt x="1" y="2738"/>
                    </a:lnTo>
                    <a:lnTo>
                      <a:pt x="2377" y="4100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0"/>
              <p:cNvSpPr/>
              <p:nvPr/>
            </p:nvSpPr>
            <p:spPr>
              <a:xfrm>
                <a:off x="-3872526" y="1973033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72" y="1"/>
                    </a:moveTo>
                    <a:lnTo>
                      <a:pt x="24" y="1305"/>
                    </a:lnTo>
                    <a:lnTo>
                      <a:pt x="1" y="3938"/>
                    </a:lnTo>
                    <a:lnTo>
                      <a:pt x="2307" y="2645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>
                <a:off x="-3875140" y="1969055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83" y="140"/>
                    </a:moveTo>
                    <a:lnTo>
                      <a:pt x="2318" y="2692"/>
                    </a:lnTo>
                    <a:lnTo>
                      <a:pt x="82" y="3950"/>
                    </a:lnTo>
                    <a:lnTo>
                      <a:pt x="105" y="1387"/>
                    </a:lnTo>
                    <a:lnTo>
                      <a:pt x="2283" y="140"/>
                    </a:lnTo>
                    <a:close/>
                    <a:moveTo>
                      <a:pt x="2353" y="1"/>
                    </a:moveTo>
                    <a:lnTo>
                      <a:pt x="47" y="1341"/>
                    </a:lnTo>
                    <a:lnTo>
                      <a:pt x="23" y="1352"/>
                    </a:lnTo>
                    <a:lnTo>
                      <a:pt x="0" y="4077"/>
                    </a:lnTo>
                    <a:lnTo>
                      <a:pt x="2376" y="2750"/>
                    </a:lnTo>
                    <a:lnTo>
                      <a:pt x="2388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0"/>
              <p:cNvSpPr/>
              <p:nvPr/>
            </p:nvSpPr>
            <p:spPr>
              <a:xfrm>
                <a:off x="-4000956" y="1896941"/>
                <a:ext cx="257599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45" extrusionOk="0">
                    <a:moveTo>
                      <a:pt x="2284" y="0"/>
                    </a:moveTo>
                    <a:lnTo>
                      <a:pt x="1" y="1316"/>
                    </a:lnTo>
                    <a:lnTo>
                      <a:pt x="2284" y="2644"/>
                    </a:lnTo>
                    <a:lnTo>
                      <a:pt x="4532" y="1340"/>
                    </a:lnTo>
                    <a:lnTo>
                      <a:pt x="2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0"/>
              <p:cNvSpPr/>
              <p:nvPr/>
            </p:nvSpPr>
            <p:spPr>
              <a:xfrm>
                <a:off x="-4005559" y="1894270"/>
                <a:ext cx="266805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7" extrusionOk="0">
                    <a:moveTo>
                      <a:pt x="2365" y="94"/>
                    </a:moveTo>
                    <a:lnTo>
                      <a:pt x="4531" y="1387"/>
                    </a:lnTo>
                    <a:lnTo>
                      <a:pt x="2365" y="2645"/>
                    </a:lnTo>
                    <a:lnTo>
                      <a:pt x="152" y="1363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1" y="1363"/>
                    </a:lnTo>
                    <a:lnTo>
                      <a:pt x="2365" y="2727"/>
                    </a:lnTo>
                    <a:lnTo>
                      <a:pt x="4694" y="1387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20"/>
            <p:cNvGrpSpPr/>
            <p:nvPr/>
          </p:nvGrpSpPr>
          <p:grpSpPr>
            <a:xfrm>
              <a:off x="996573" y="4826054"/>
              <a:ext cx="266805" cy="306528"/>
              <a:chOff x="5085773" y="2306667"/>
              <a:chExt cx="266805" cy="306528"/>
            </a:xfrm>
          </p:grpSpPr>
          <p:sp>
            <p:nvSpPr>
              <p:cNvPr id="1123" name="Google Shape;1123;p20"/>
              <p:cNvSpPr/>
              <p:nvPr/>
            </p:nvSpPr>
            <p:spPr>
              <a:xfrm>
                <a:off x="5088387" y="2384123"/>
                <a:ext cx="131840" cy="225719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72" extrusionOk="0">
                    <a:moveTo>
                      <a:pt x="36" y="0"/>
                    </a:moveTo>
                    <a:lnTo>
                      <a:pt x="1" y="2644"/>
                    </a:lnTo>
                    <a:lnTo>
                      <a:pt x="2296" y="3972"/>
                    </a:lnTo>
                    <a:lnTo>
                      <a:pt x="2319" y="132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>
                <a:off x="5086455" y="2380145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05" y="140"/>
                    </a:moveTo>
                    <a:lnTo>
                      <a:pt x="2318" y="1422"/>
                    </a:lnTo>
                    <a:lnTo>
                      <a:pt x="2294" y="3972"/>
                    </a:lnTo>
                    <a:lnTo>
                      <a:pt x="81" y="2691"/>
                    </a:lnTo>
                    <a:lnTo>
                      <a:pt x="105" y="140"/>
                    </a:lnTo>
                    <a:close/>
                    <a:moveTo>
                      <a:pt x="35" y="0"/>
                    </a:moveTo>
                    <a:lnTo>
                      <a:pt x="0" y="2737"/>
                    </a:lnTo>
                    <a:lnTo>
                      <a:pt x="2364" y="4101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>
                <a:off x="5218806" y="2385430"/>
                <a:ext cx="131783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949" extrusionOk="0">
                    <a:moveTo>
                      <a:pt x="2284" y="1"/>
                    </a:moveTo>
                    <a:lnTo>
                      <a:pt x="24" y="1305"/>
                    </a:lnTo>
                    <a:lnTo>
                      <a:pt x="1" y="3949"/>
                    </a:lnTo>
                    <a:lnTo>
                      <a:pt x="2318" y="2644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>
                <a:off x="5216817" y="2381452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72" y="141"/>
                    </a:moveTo>
                    <a:lnTo>
                      <a:pt x="2307" y="2691"/>
                    </a:lnTo>
                    <a:lnTo>
                      <a:pt x="82" y="3949"/>
                    </a:lnTo>
                    <a:lnTo>
                      <a:pt x="106" y="1399"/>
                    </a:lnTo>
                    <a:lnTo>
                      <a:pt x="2272" y="141"/>
                    </a:lnTo>
                    <a:close/>
                    <a:moveTo>
                      <a:pt x="2353" y="1"/>
                    </a:moveTo>
                    <a:lnTo>
                      <a:pt x="24" y="1352"/>
                    </a:lnTo>
                    <a:lnTo>
                      <a:pt x="0" y="4078"/>
                    </a:lnTo>
                    <a:lnTo>
                      <a:pt x="2365" y="2750"/>
                    </a:lnTo>
                    <a:lnTo>
                      <a:pt x="2389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0"/>
              <p:cNvSpPr/>
              <p:nvPr/>
            </p:nvSpPr>
            <p:spPr>
              <a:xfrm>
                <a:off x="5090433" y="2309281"/>
                <a:ext cx="258167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2646" extrusionOk="0">
                    <a:moveTo>
                      <a:pt x="2283" y="1"/>
                    </a:moveTo>
                    <a:lnTo>
                      <a:pt x="0" y="1317"/>
                    </a:lnTo>
                    <a:lnTo>
                      <a:pt x="2283" y="2645"/>
                    </a:lnTo>
                    <a:lnTo>
                      <a:pt x="4543" y="1341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>
                <a:off x="5085773" y="2306667"/>
                <a:ext cx="266805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8" extrusionOk="0">
                    <a:moveTo>
                      <a:pt x="2365" y="93"/>
                    </a:moveTo>
                    <a:lnTo>
                      <a:pt x="4543" y="1387"/>
                    </a:lnTo>
                    <a:lnTo>
                      <a:pt x="2365" y="2645"/>
                    </a:lnTo>
                    <a:lnTo>
                      <a:pt x="163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38"/>
                    </a:lnTo>
                    <a:lnTo>
                      <a:pt x="4695" y="1387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9" name="Google Shape;1129;p20"/>
            <p:cNvGrpSpPr/>
            <p:nvPr/>
          </p:nvGrpSpPr>
          <p:grpSpPr>
            <a:xfrm>
              <a:off x="-69728" y="4075415"/>
              <a:ext cx="789732" cy="1057162"/>
              <a:chOff x="7063597" y="204390"/>
              <a:chExt cx="789732" cy="1057162"/>
            </a:xfrm>
          </p:grpSpPr>
          <p:sp>
            <p:nvSpPr>
              <p:cNvPr id="1130" name="Google Shape;1130;p20"/>
              <p:cNvSpPr/>
              <p:nvPr/>
            </p:nvSpPr>
            <p:spPr>
              <a:xfrm>
                <a:off x="7068257" y="883536"/>
                <a:ext cx="391201" cy="374039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6582" extrusionOk="0">
                    <a:moveTo>
                      <a:pt x="0" y="0"/>
                    </a:moveTo>
                    <a:lnTo>
                      <a:pt x="0" y="2621"/>
                    </a:lnTo>
                    <a:lnTo>
                      <a:pt x="6883" y="6582"/>
                    </a:lnTo>
                    <a:lnTo>
                      <a:pt x="6883" y="3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0"/>
              <p:cNvSpPr/>
              <p:nvPr/>
            </p:nvSpPr>
            <p:spPr>
              <a:xfrm>
                <a:off x="7066211" y="879558"/>
                <a:ext cx="395235" cy="381994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22" extrusionOk="0">
                    <a:moveTo>
                      <a:pt x="83" y="140"/>
                    </a:moveTo>
                    <a:lnTo>
                      <a:pt x="6885" y="4042"/>
                    </a:lnTo>
                    <a:lnTo>
                      <a:pt x="6885" y="6582"/>
                    </a:lnTo>
                    <a:lnTo>
                      <a:pt x="83" y="2668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" y="2715"/>
                    </a:lnTo>
                    <a:lnTo>
                      <a:pt x="6955" y="6721"/>
                    </a:lnTo>
                    <a:lnTo>
                      <a:pt x="6955" y="3996"/>
                    </a:lnTo>
                    <a:lnTo>
                      <a:pt x="5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0"/>
              <p:cNvSpPr/>
              <p:nvPr/>
            </p:nvSpPr>
            <p:spPr>
              <a:xfrm>
                <a:off x="7459401" y="283153"/>
                <a:ext cx="389950" cy="97442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17147" extrusionOk="0">
                    <a:moveTo>
                      <a:pt x="6849" y="1"/>
                    </a:moveTo>
                    <a:lnTo>
                      <a:pt x="4566" y="1305"/>
                    </a:lnTo>
                    <a:lnTo>
                      <a:pt x="4566" y="11882"/>
                    </a:lnTo>
                    <a:lnTo>
                      <a:pt x="0" y="14514"/>
                    </a:lnTo>
                    <a:lnTo>
                      <a:pt x="0" y="17147"/>
                    </a:lnTo>
                    <a:lnTo>
                      <a:pt x="4566" y="14514"/>
                    </a:lnTo>
                    <a:lnTo>
                      <a:pt x="6862" y="13186"/>
                    </a:lnTo>
                    <a:lnTo>
                      <a:pt x="6826" y="10565"/>
                    </a:lnTo>
                    <a:lnTo>
                      <a:pt x="68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0"/>
              <p:cNvSpPr/>
              <p:nvPr/>
            </p:nvSpPr>
            <p:spPr>
              <a:xfrm>
                <a:off x="7457469" y="279175"/>
                <a:ext cx="394553" cy="982377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7" extrusionOk="0">
                    <a:moveTo>
                      <a:pt x="6837" y="141"/>
                    </a:moveTo>
                    <a:lnTo>
                      <a:pt x="6826" y="10635"/>
                    </a:lnTo>
                    <a:lnTo>
                      <a:pt x="6860" y="13233"/>
                    </a:lnTo>
                    <a:lnTo>
                      <a:pt x="70" y="17147"/>
                    </a:lnTo>
                    <a:lnTo>
                      <a:pt x="70" y="14607"/>
                    </a:lnTo>
                    <a:lnTo>
                      <a:pt x="4636" y="11975"/>
                    </a:lnTo>
                    <a:lnTo>
                      <a:pt x="4636" y="1399"/>
                    </a:lnTo>
                    <a:lnTo>
                      <a:pt x="6837" y="141"/>
                    </a:lnTo>
                    <a:close/>
                    <a:moveTo>
                      <a:pt x="6919" y="1"/>
                    </a:moveTo>
                    <a:lnTo>
                      <a:pt x="4554" y="1352"/>
                    </a:lnTo>
                    <a:lnTo>
                      <a:pt x="4554" y="11928"/>
                    </a:lnTo>
                    <a:lnTo>
                      <a:pt x="0" y="14561"/>
                    </a:lnTo>
                    <a:lnTo>
                      <a:pt x="0" y="17286"/>
                    </a:lnTo>
                    <a:lnTo>
                      <a:pt x="6942" y="13280"/>
                    </a:lnTo>
                    <a:lnTo>
                      <a:pt x="6907" y="10635"/>
                    </a:lnTo>
                    <a:lnTo>
                      <a:pt x="6919" y="71"/>
                    </a:lnTo>
                    <a:lnTo>
                      <a:pt x="6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0"/>
              <p:cNvSpPr/>
              <p:nvPr/>
            </p:nvSpPr>
            <p:spPr>
              <a:xfrm>
                <a:off x="7589820" y="207004"/>
                <a:ext cx="258849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2646" extrusionOk="0">
                    <a:moveTo>
                      <a:pt x="2260" y="1"/>
                    </a:moveTo>
                    <a:lnTo>
                      <a:pt x="1" y="1329"/>
                    </a:lnTo>
                    <a:lnTo>
                      <a:pt x="2271" y="2645"/>
                    </a:lnTo>
                    <a:lnTo>
                      <a:pt x="4554" y="134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0"/>
              <p:cNvSpPr/>
              <p:nvPr/>
            </p:nvSpPr>
            <p:spPr>
              <a:xfrm>
                <a:off x="7585160" y="204390"/>
                <a:ext cx="268169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738" extrusionOk="0">
                    <a:moveTo>
                      <a:pt x="2342" y="93"/>
                    </a:moveTo>
                    <a:lnTo>
                      <a:pt x="4555" y="1387"/>
                    </a:lnTo>
                    <a:lnTo>
                      <a:pt x="2353" y="2645"/>
                    </a:lnTo>
                    <a:lnTo>
                      <a:pt x="164" y="1375"/>
                    </a:lnTo>
                    <a:lnTo>
                      <a:pt x="2342" y="93"/>
                    </a:lnTo>
                    <a:close/>
                    <a:moveTo>
                      <a:pt x="2342" y="0"/>
                    </a:moveTo>
                    <a:lnTo>
                      <a:pt x="1" y="1375"/>
                    </a:lnTo>
                    <a:lnTo>
                      <a:pt x="2330" y="2726"/>
                    </a:lnTo>
                    <a:lnTo>
                      <a:pt x="2353" y="2738"/>
                    </a:lnTo>
                    <a:lnTo>
                      <a:pt x="4718" y="1387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0"/>
              <p:cNvSpPr/>
              <p:nvPr/>
            </p:nvSpPr>
            <p:spPr>
              <a:xfrm>
                <a:off x="7587831" y="282471"/>
                <a:ext cx="131101" cy="6759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4" extrusionOk="0">
                    <a:moveTo>
                      <a:pt x="36" y="1"/>
                    </a:moveTo>
                    <a:lnTo>
                      <a:pt x="0" y="10577"/>
                    </a:lnTo>
                    <a:lnTo>
                      <a:pt x="2306" y="11894"/>
                    </a:lnTo>
                    <a:lnTo>
                      <a:pt x="2306" y="131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0"/>
              <p:cNvSpPr/>
              <p:nvPr/>
            </p:nvSpPr>
            <p:spPr>
              <a:xfrm>
                <a:off x="7585842" y="278493"/>
                <a:ext cx="135079" cy="683862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034" extrusionOk="0">
                    <a:moveTo>
                      <a:pt x="105" y="141"/>
                    </a:moveTo>
                    <a:lnTo>
                      <a:pt x="2295" y="1411"/>
                    </a:lnTo>
                    <a:lnTo>
                      <a:pt x="2295" y="11894"/>
                    </a:lnTo>
                    <a:lnTo>
                      <a:pt x="71" y="10624"/>
                    </a:lnTo>
                    <a:lnTo>
                      <a:pt x="105" y="141"/>
                    </a:lnTo>
                    <a:close/>
                    <a:moveTo>
                      <a:pt x="35" y="1"/>
                    </a:moveTo>
                    <a:lnTo>
                      <a:pt x="1" y="10647"/>
                    </a:lnTo>
                    <a:lnTo>
                      <a:pt x="1" y="10670"/>
                    </a:lnTo>
                    <a:lnTo>
                      <a:pt x="2377" y="12034"/>
                    </a:lnTo>
                    <a:lnTo>
                      <a:pt x="2377" y="136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7068257" y="808069"/>
                <a:ext cx="650675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11450" h="5278" extrusionOk="0">
                    <a:moveTo>
                      <a:pt x="2306" y="0"/>
                    </a:moveTo>
                    <a:lnTo>
                      <a:pt x="0" y="1328"/>
                    </a:lnTo>
                    <a:lnTo>
                      <a:pt x="6883" y="5277"/>
                    </a:lnTo>
                    <a:lnTo>
                      <a:pt x="11449" y="2645"/>
                    </a:lnTo>
                    <a:lnTo>
                      <a:pt x="9143" y="1328"/>
                    </a:lnTo>
                    <a:lnTo>
                      <a:pt x="6896" y="2621"/>
                    </a:lnTo>
                    <a:lnTo>
                      <a:pt x="2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7063597" y="805398"/>
                <a:ext cx="659313" cy="305221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5371" extrusionOk="0">
                    <a:moveTo>
                      <a:pt x="2388" y="94"/>
                    </a:moveTo>
                    <a:lnTo>
                      <a:pt x="6954" y="2703"/>
                    </a:lnTo>
                    <a:lnTo>
                      <a:pt x="6978" y="2715"/>
                    </a:lnTo>
                    <a:lnTo>
                      <a:pt x="9225" y="1422"/>
                    </a:lnTo>
                    <a:lnTo>
                      <a:pt x="11450" y="2692"/>
                    </a:lnTo>
                    <a:lnTo>
                      <a:pt x="6965" y="5278"/>
                    </a:lnTo>
                    <a:lnTo>
                      <a:pt x="163" y="1375"/>
                    </a:lnTo>
                    <a:lnTo>
                      <a:pt x="2388" y="94"/>
                    </a:lnTo>
                    <a:close/>
                    <a:moveTo>
                      <a:pt x="2388" y="1"/>
                    </a:moveTo>
                    <a:lnTo>
                      <a:pt x="0" y="1375"/>
                    </a:lnTo>
                    <a:lnTo>
                      <a:pt x="6942" y="5359"/>
                    </a:lnTo>
                    <a:lnTo>
                      <a:pt x="6965" y="5371"/>
                    </a:lnTo>
                    <a:lnTo>
                      <a:pt x="11544" y="2726"/>
                    </a:lnTo>
                    <a:lnTo>
                      <a:pt x="11601" y="2692"/>
                    </a:lnTo>
                    <a:lnTo>
                      <a:pt x="9225" y="1328"/>
                    </a:lnTo>
                    <a:lnTo>
                      <a:pt x="6978" y="2633"/>
                    </a:lnTo>
                    <a:lnTo>
                      <a:pt x="2399" y="13"/>
                    </a:lnTo>
                    <a:lnTo>
                      <a:pt x="23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0" name="Google Shape;1140;p20"/>
            <p:cNvGrpSpPr/>
            <p:nvPr/>
          </p:nvGrpSpPr>
          <p:grpSpPr>
            <a:xfrm>
              <a:off x="8723338" y="2484129"/>
              <a:ext cx="266123" cy="306471"/>
              <a:chOff x="-1145374" y="92554"/>
              <a:chExt cx="266123" cy="306471"/>
            </a:xfrm>
          </p:grpSpPr>
          <p:sp>
            <p:nvSpPr>
              <p:cNvPr id="1141" name="Google Shape;1141;p20"/>
              <p:cNvSpPr/>
              <p:nvPr/>
            </p:nvSpPr>
            <p:spPr>
              <a:xfrm>
                <a:off x="-1143385" y="169953"/>
                <a:ext cx="132465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961" extrusionOk="0">
                    <a:moveTo>
                      <a:pt x="35" y="1"/>
                    </a:moveTo>
                    <a:lnTo>
                      <a:pt x="0" y="2633"/>
                    </a:lnTo>
                    <a:lnTo>
                      <a:pt x="2295" y="3961"/>
                    </a:lnTo>
                    <a:lnTo>
                      <a:pt x="2330" y="131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0"/>
              <p:cNvSpPr/>
              <p:nvPr/>
            </p:nvSpPr>
            <p:spPr>
              <a:xfrm>
                <a:off x="-1145374" y="165975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17" y="140"/>
                    </a:moveTo>
                    <a:lnTo>
                      <a:pt x="2318" y="1411"/>
                    </a:lnTo>
                    <a:lnTo>
                      <a:pt x="2295" y="3961"/>
                    </a:lnTo>
                    <a:lnTo>
                      <a:pt x="82" y="2680"/>
                    </a:lnTo>
                    <a:lnTo>
                      <a:pt x="117" y="140"/>
                    </a:lnTo>
                    <a:close/>
                    <a:moveTo>
                      <a:pt x="35" y="1"/>
                    </a:moveTo>
                    <a:lnTo>
                      <a:pt x="0" y="2726"/>
                    </a:lnTo>
                    <a:lnTo>
                      <a:pt x="237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0"/>
              <p:cNvSpPr/>
              <p:nvPr/>
            </p:nvSpPr>
            <p:spPr>
              <a:xfrm>
                <a:off x="-1013023" y="171260"/>
                <a:ext cx="131840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38" extrusionOk="0">
                    <a:moveTo>
                      <a:pt x="2284" y="1"/>
                    </a:moveTo>
                    <a:lnTo>
                      <a:pt x="36" y="1294"/>
                    </a:lnTo>
                    <a:lnTo>
                      <a:pt x="1" y="3938"/>
                    </a:lnTo>
                    <a:lnTo>
                      <a:pt x="2319" y="2633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0"/>
              <p:cNvSpPr/>
              <p:nvPr/>
            </p:nvSpPr>
            <p:spPr>
              <a:xfrm>
                <a:off x="-1014955" y="167282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30"/>
                    </a:moveTo>
                    <a:lnTo>
                      <a:pt x="2306" y="2680"/>
                    </a:lnTo>
                    <a:lnTo>
                      <a:pt x="81" y="3938"/>
                    </a:lnTo>
                    <a:lnTo>
                      <a:pt x="105" y="1388"/>
                    </a:lnTo>
                    <a:lnTo>
                      <a:pt x="2271" y="130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8" y="2727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0"/>
              <p:cNvSpPr/>
              <p:nvPr/>
            </p:nvSpPr>
            <p:spPr>
              <a:xfrm>
                <a:off x="-1141453" y="95168"/>
                <a:ext cx="258224" cy="149684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34" extrusionOk="0">
                    <a:moveTo>
                      <a:pt x="2296" y="1"/>
                    </a:moveTo>
                    <a:lnTo>
                      <a:pt x="1" y="1317"/>
                    </a:lnTo>
                    <a:lnTo>
                      <a:pt x="2296" y="2633"/>
                    </a:lnTo>
                    <a:lnTo>
                      <a:pt x="4544" y="1340"/>
                    </a:lnTo>
                    <a:lnTo>
                      <a:pt x="2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0"/>
              <p:cNvSpPr/>
              <p:nvPr/>
            </p:nvSpPr>
            <p:spPr>
              <a:xfrm>
                <a:off x="-1145374" y="92554"/>
                <a:ext cx="266123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2726" extrusionOk="0">
                    <a:moveTo>
                      <a:pt x="2365" y="93"/>
                    </a:moveTo>
                    <a:lnTo>
                      <a:pt x="4532" y="1386"/>
                    </a:lnTo>
                    <a:lnTo>
                      <a:pt x="2365" y="2633"/>
                    </a:lnTo>
                    <a:lnTo>
                      <a:pt x="152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26"/>
                    </a:lnTo>
                    <a:lnTo>
                      <a:pt x="4683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194950"/>
            <a:ext cx="28470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48100"/>
            <a:ext cx="2847000" cy="67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058550"/>
            <a:ext cx="2847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5874756" y="2545695"/>
            <a:ext cx="3269257" cy="2597798"/>
            <a:chOff x="6283381" y="2698170"/>
            <a:chExt cx="3269257" cy="2597798"/>
          </a:xfrm>
        </p:grpSpPr>
        <p:sp>
          <p:nvSpPr>
            <p:cNvPr id="16" name="Google Shape;16;p3"/>
            <p:cNvSpPr/>
            <p:nvPr/>
          </p:nvSpPr>
          <p:spPr>
            <a:xfrm>
              <a:off x="6288451" y="2926436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6283381" y="2923592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6462000" y="2993395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9836" y="2989067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577988" y="2993395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575082" y="2989067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462000" y="2926436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456992" y="2923592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288451" y="3093555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285607" y="3089227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577988" y="3093555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575082" y="3089227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181818" y="2701014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176749" y="2698170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355306" y="2768035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3203" y="2763707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471294" y="2768035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468449" y="2763707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355306" y="2701014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350298" y="2698170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180334" y="2868071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178171" y="2863805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59052" y="2868071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456146" y="2863805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075186" y="2926436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70116" y="2923592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48735" y="2993395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246571" y="2989067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364723" y="2993395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361817" y="2989067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248735" y="2926436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243727" y="2923592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075186" y="3093555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072342" y="3089227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64723" y="3093555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361817" y="3089227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968554" y="2701014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963484" y="2698170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9142041" y="2768035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139939" y="2763707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9258029" y="2768035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9255185" y="2763707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142041" y="2701014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137033" y="2698170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967070" y="2868071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964906" y="2863805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245787" y="2868071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242881" y="2863805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288451" y="3856875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283381" y="3854031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462000" y="3923833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59836" y="3919506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577988" y="3923833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575082" y="3919506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462000" y="3856875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456992" y="3854031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288451" y="4023994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285607" y="4019666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577988" y="4023994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575082" y="4019666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7181818" y="3631452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176749" y="3628608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55306" y="3698473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353203" y="3694145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471294" y="3698473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468449" y="3694145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55306" y="3631452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50298" y="3628608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180334" y="3798510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178171" y="3794244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459052" y="3798510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56146" y="3794244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075186" y="3856875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070116" y="3854031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248735" y="3923833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246571" y="3919506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364723" y="3923833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361817" y="3919506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248735" y="3856875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243727" y="3854031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075186" y="4023994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072342" y="4019666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364723" y="4023994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361817" y="4019666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8968554" y="3631452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963484" y="3628608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142041" y="3698473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139939" y="3694145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258029" y="3698473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255185" y="3694145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142041" y="3631452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137033" y="3628608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967070" y="3798510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64906" y="3794244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9245787" y="3798510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242881" y="3794244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288451" y="4822740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83381" y="4819896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462000" y="4889699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459836" y="4885371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577988" y="4889699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575082" y="4885371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462000" y="4822740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456992" y="4819896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288451" y="4989859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285607" y="4985531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577988" y="4989859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575082" y="4985531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7181818" y="4597318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176749" y="4594474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55306" y="4664338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53203" y="4660010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71294" y="4664338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468449" y="4660010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55306" y="4597318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50298" y="4594474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180334" y="4764375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178171" y="4760109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59052" y="4764375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456146" y="4760109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075186" y="4822740"/>
              <a:ext cx="579076" cy="334239"/>
            </a:xfrm>
            <a:custGeom>
              <a:avLst/>
              <a:gdLst/>
              <a:ahLst/>
              <a:cxnLst/>
              <a:rect l="l" t="t" r="r" b="b"/>
              <a:pathLst>
                <a:path w="9366" h="5406" extrusionOk="0">
                  <a:moveTo>
                    <a:pt x="4694" y="1"/>
                  </a:moveTo>
                  <a:lnTo>
                    <a:pt x="1" y="2703"/>
                  </a:lnTo>
                  <a:lnTo>
                    <a:pt x="4683" y="5406"/>
                  </a:lnTo>
                  <a:lnTo>
                    <a:pt x="9366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070116" y="4819896"/>
              <a:ext cx="589154" cy="339989"/>
            </a:xfrm>
            <a:custGeom>
              <a:avLst/>
              <a:gdLst/>
              <a:ahLst/>
              <a:cxnLst/>
              <a:rect l="l" t="t" r="r" b="b"/>
              <a:pathLst>
                <a:path w="9529" h="5499" extrusionOk="0">
                  <a:moveTo>
                    <a:pt x="4776" y="93"/>
                  </a:moveTo>
                  <a:lnTo>
                    <a:pt x="9366" y="2749"/>
                  </a:lnTo>
                  <a:lnTo>
                    <a:pt x="4765" y="5405"/>
                  </a:lnTo>
                  <a:lnTo>
                    <a:pt x="164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1" y="2749"/>
                  </a:lnTo>
                  <a:lnTo>
                    <a:pt x="4765" y="5498"/>
                  </a:lnTo>
                  <a:lnTo>
                    <a:pt x="9471" y="2784"/>
                  </a:lnTo>
                  <a:lnTo>
                    <a:pt x="9529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248735" y="4889699"/>
              <a:ext cx="116050" cy="134042"/>
            </a:xfrm>
            <a:custGeom>
              <a:avLst/>
              <a:gdLst/>
              <a:ahLst/>
              <a:cxnLst/>
              <a:rect l="l" t="t" r="r" b="b"/>
              <a:pathLst>
                <a:path w="1877" h="2168" extrusionOk="0">
                  <a:moveTo>
                    <a:pt x="0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1876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246571" y="4885371"/>
              <a:ext cx="120316" cy="142698"/>
            </a:xfrm>
            <a:custGeom>
              <a:avLst/>
              <a:gdLst/>
              <a:ahLst/>
              <a:cxnLst/>
              <a:rect l="l" t="t" r="r" b="b"/>
              <a:pathLst>
                <a:path w="1946" h="2308" extrusionOk="0">
                  <a:moveTo>
                    <a:pt x="82" y="141"/>
                  </a:moveTo>
                  <a:lnTo>
                    <a:pt x="1865" y="1178"/>
                  </a:lnTo>
                  <a:lnTo>
                    <a:pt x="1865" y="2167"/>
                  </a:lnTo>
                  <a:lnTo>
                    <a:pt x="82" y="1131"/>
                  </a:lnTo>
                  <a:lnTo>
                    <a:pt x="82" y="141"/>
                  </a:lnTo>
                  <a:close/>
                  <a:moveTo>
                    <a:pt x="1" y="1"/>
                  </a:moveTo>
                  <a:lnTo>
                    <a:pt x="1" y="1178"/>
                  </a:lnTo>
                  <a:lnTo>
                    <a:pt x="1946" y="2307"/>
                  </a:lnTo>
                  <a:lnTo>
                    <a:pt x="1946" y="1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364723" y="4889699"/>
              <a:ext cx="115988" cy="134042"/>
            </a:xfrm>
            <a:custGeom>
              <a:avLst/>
              <a:gdLst/>
              <a:ahLst/>
              <a:cxnLst/>
              <a:rect l="l" t="t" r="r" b="b"/>
              <a:pathLst>
                <a:path w="1876" h="2168" extrusionOk="0">
                  <a:moveTo>
                    <a:pt x="1875" y="1"/>
                  </a:moveTo>
                  <a:lnTo>
                    <a:pt x="0" y="1084"/>
                  </a:lnTo>
                  <a:lnTo>
                    <a:pt x="0" y="2167"/>
                  </a:lnTo>
                  <a:lnTo>
                    <a:pt x="1875" y="1084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361817" y="4885371"/>
              <a:ext cx="121058" cy="142698"/>
            </a:xfrm>
            <a:custGeom>
              <a:avLst/>
              <a:gdLst/>
              <a:ahLst/>
              <a:cxnLst/>
              <a:rect l="l" t="t" r="r" b="b"/>
              <a:pathLst>
                <a:path w="1958" h="2308" extrusionOk="0">
                  <a:moveTo>
                    <a:pt x="1875" y="141"/>
                  </a:moveTo>
                  <a:lnTo>
                    <a:pt x="1875" y="1131"/>
                  </a:lnTo>
                  <a:lnTo>
                    <a:pt x="82" y="2167"/>
                  </a:lnTo>
                  <a:lnTo>
                    <a:pt x="82" y="1178"/>
                  </a:lnTo>
                  <a:lnTo>
                    <a:pt x="1875" y="141"/>
                  </a:lnTo>
                  <a:close/>
                  <a:moveTo>
                    <a:pt x="1957" y="1"/>
                  </a:moveTo>
                  <a:lnTo>
                    <a:pt x="1" y="1131"/>
                  </a:lnTo>
                  <a:lnTo>
                    <a:pt x="1" y="2307"/>
                  </a:lnTo>
                  <a:lnTo>
                    <a:pt x="1957" y="1178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248735" y="4822740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7" y="1"/>
                  </a:moveTo>
                  <a:lnTo>
                    <a:pt x="0" y="1084"/>
                  </a:lnTo>
                  <a:lnTo>
                    <a:pt x="1876" y="2167"/>
                  </a:lnTo>
                  <a:lnTo>
                    <a:pt x="3751" y="1084"/>
                  </a:lnTo>
                  <a:lnTo>
                    <a:pt x="1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243727" y="4819896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8" y="93"/>
                  </a:moveTo>
                  <a:lnTo>
                    <a:pt x="3751" y="1130"/>
                  </a:lnTo>
                  <a:lnTo>
                    <a:pt x="1957" y="2167"/>
                  </a:lnTo>
                  <a:lnTo>
                    <a:pt x="163" y="1130"/>
                  </a:lnTo>
                  <a:lnTo>
                    <a:pt x="1968" y="93"/>
                  </a:lnTo>
                  <a:close/>
                  <a:moveTo>
                    <a:pt x="1968" y="0"/>
                  </a:moveTo>
                  <a:lnTo>
                    <a:pt x="0" y="1130"/>
                  </a:lnTo>
                  <a:lnTo>
                    <a:pt x="1957" y="2260"/>
                  </a:lnTo>
                  <a:lnTo>
                    <a:pt x="3914" y="1130"/>
                  </a:lnTo>
                  <a:lnTo>
                    <a:pt x="1980" y="11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075186" y="4989859"/>
              <a:ext cx="290280" cy="301780"/>
            </a:xfrm>
            <a:custGeom>
              <a:avLst/>
              <a:gdLst/>
              <a:ahLst/>
              <a:cxnLst/>
              <a:rect l="l" t="t" r="r" b="b"/>
              <a:pathLst>
                <a:path w="4695" h="4881" extrusionOk="0">
                  <a:moveTo>
                    <a:pt x="1" y="0"/>
                  </a:moveTo>
                  <a:lnTo>
                    <a:pt x="1" y="2167"/>
                  </a:lnTo>
                  <a:lnTo>
                    <a:pt x="4694" y="4880"/>
                  </a:lnTo>
                  <a:lnTo>
                    <a:pt x="4683" y="27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072342" y="4985531"/>
              <a:ext cx="295288" cy="310436"/>
            </a:xfrm>
            <a:custGeom>
              <a:avLst/>
              <a:gdLst/>
              <a:ahLst/>
              <a:cxnLst/>
              <a:rect l="l" t="t" r="r" b="b"/>
              <a:pathLst>
                <a:path w="4776" h="5021" extrusionOk="0">
                  <a:moveTo>
                    <a:pt x="81" y="140"/>
                  </a:moveTo>
                  <a:lnTo>
                    <a:pt x="4683" y="2796"/>
                  </a:lnTo>
                  <a:lnTo>
                    <a:pt x="4694" y="4869"/>
                  </a:lnTo>
                  <a:lnTo>
                    <a:pt x="81" y="2213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2260"/>
                  </a:lnTo>
                  <a:lnTo>
                    <a:pt x="4776" y="5020"/>
                  </a:lnTo>
                  <a:lnTo>
                    <a:pt x="4776" y="5020"/>
                  </a:lnTo>
                  <a:lnTo>
                    <a:pt x="4764" y="2773"/>
                  </a:lnTo>
                  <a:lnTo>
                    <a:pt x="4764" y="2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364723" y="4989859"/>
              <a:ext cx="290218" cy="301780"/>
            </a:xfrm>
            <a:custGeom>
              <a:avLst/>
              <a:gdLst/>
              <a:ahLst/>
              <a:cxnLst/>
              <a:rect l="l" t="t" r="r" b="b"/>
              <a:pathLst>
                <a:path w="4694" h="4881" extrusionOk="0">
                  <a:moveTo>
                    <a:pt x="4683" y="0"/>
                  </a:moveTo>
                  <a:lnTo>
                    <a:pt x="0" y="2703"/>
                  </a:lnTo>
                  <a:lnTo>
                    <a:pt x="11" y="4880"/>
                  </a:lnTo>
                  <a:lnTo>
                    <a:pt x="4694" y="216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361817" y="4985531"/>
              <a:ext cx="295350" cy="310436"/>
            </a:xfrm>
            <a:custGeom>
              <a:avLst/>
              <a:gdLst/>
              <a:ahLst/>
              <a:cxnLst/>
              <a:rect l="l" t="t" r="r" b="b"/>
              <a:pathLst>
                <a:path w="4777" h="5021" extrusionOk="0">
                  <a:moveTo>
                    <a:pt x="4683" y="140"/>
                  </a:moveTo>
                  <a:lnTo>
                    <a:pt x="4694" y="2213"/>
                  </a:lnTo>
                  <a:lnTo>
                    <a:pt x="94" y="4869"/>
                  </a:lnTo>
                  <a:lnTo>
                    <a:pt x="82" y="2796"/>
                  </a:lnTo>
                  <a:lnTo>
                    <a:pt x="4683" y="140"/>
                  </a:lnTo>
                  <a:close/>
                  <a:moveTo>
                    <a:pt x="4764" y="0"/>
                  </a:moveTo>
                  <a:lnTo>
                    <a:pt x="1" y="2749"/>
                  </a:lnTo>
                  <a:lnTo>
                    <a:pt x="12" y="5020"/>
                  </a:lnTo>
                  <a:lnTo>
                    <a:pt x="4753" y="2271"/>
                  </a:lnTo>
                  <a:lnTo>
                    <a:pt x="4776" y="2260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968554" y="4597318"/>
              <a:ext cx="579076" cy="334981"/>
            </a:xfrm>
            <a:custGeom>
              <a:avLst/>
              <a:gdLst/>
              <a:ahLst/>
              <a:cxnLst/>
              <a:rect l="l" t="t" r="r" b="b"/>
              <a:pathLst>
                <a:path w="9366" h="5418" extrusionOk="0">
                  <a:moveTo>
                    <a:pt x="4694" y="1"/>
                  </a:moveTo>
                  <a:lnTo>
                    <a:pt x="0" y="2703"/>
                  </a:lnTo>
                  <a:lnTo>
                    <a:pt x="4683" y="5417"/>
                  </a:lnTo>
                  <a:lnTo>
                    <a:pt x="9365" y="2703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963484" y="4594474"/>
              <a:ext cx="589154" cy="340670"/>
            </a:xfrm>
            <a:custGeom>
              <a:avLst/>
              <a:gdLst/>
              <a:ahLst/>
              <a:cxnLst/>
              <a:rect l="l" t="t" r="r" b="b"/>
              <a:pathLst>
                <a:path w="9529" h="5510" extrusionOk="0">
                  <a:moveTo>
                    <a:pt x="4776" y="93"/>
                  </a:moveTo>
                  <a:lnTo>
                    <a:pt x="9365" y="2749"/>
                  </a:lnTo>
                  <a:lnTo>
                    <a:pt x="4765" y="5417"/>
                  </a:lnTo>
                  <a:lnTo>
                    <a:pt x="163" y="2749"/>
                  </a:lnTo>
                  <a:lnTo>
                    <a:pt x="4776" y="93"/>
                  </a:lnTo>
                  <a:close/>
                  <a:moveTo>
                    <a:pt x="4776" y="0"/>
                  </a:moveTo>
                  <a:lnTo>
                    <a:pt x="0" y="2749"/>
                  </a:lnTo>
                  <a:lnTo>
                    <a:pt x="4765" y="5510"/>
                  </a:lnTo>
                  <a:lnTo>
                    <a:pt x="9470" y="2784"/>
                  </a:lnTo>
                  <a:lnTo>
                    <a:pt x="9528" y="2749"/>
                  </a:lnTo>
                  <a:lnTo>
                    <a:pt x="4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142041" y="4664338"/>
              <a:ext cx="116050" cy="133980"/>
            </a:xfrm>
            <a:custGeom>
              <a:avLst/>
              <a:gdLst/>
              <a:ahLst/>
              <a:cxnLst/>
              <a:rect l="l" t="t" r="r" b="b"/>
              <a:pathLst>
                <a:path w="1877" h="2167" extrusionOk="0">
                  <a:moveTo>
                    <a:pt x="1" y="0"/>
                  </a:moveTo>
                  <a:lnTo>
                    <a:pt x="1" y="1083"/>
                  </a:lnTo>
                  <a:lnTo>
                    <a:pt x="1877" y="2167"/>
                  </a:lnTo>
                  <a:lnTo>
                    <a:pt x="1877" y="10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39939" y="4660010"/>
              <a:ext cx="121058" cy="142636"/>
            </a:xfrm>
            <a:custGeom>
              <a:avLst/>
              <a:gdLst/>
              <a:ahLst/>
              <a:cxnLst/>
              <a:rect l="l" t="t" r="r" b="b"/>
              <a:pathLst>
                <a:path w="1958" h="2307" extrusionOk="0">
                  <a:moveTo>
                    <a:pt x="81" y="140"/>
                  </a:moveTo>
                  <a:lnTo>
                    <a:pt x="1864" y="1176"/>
                  </a:lnTo>
                  <a:lnTo>
                    <a:pt x="1875" y="2167"/>
                  </a:lnTo>
                  <a:lnTo>
                    <a:pt x="81" y="1130"/>
                  </a:lnTo>
                  <a:lnTo>
                    <a:pt x="81" y="140"/>
                  </a:lnTo>
                  <a:close/>
                  <a:moveTo>
                    <a:pt x="0" y="0"/>
                  </a:moveTo>
                  <a:lnTo>
                    <a:pt x="0" y="1176"/>
                  </a:lnTo>
                  <a:lnTo>
                    <a:pt x="1957" y="2307"/>
                  </a:lnTo>
                  <a:lnTo>
                    <a:pt x="1945" y="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9258029" y="4664338"/>
              <a:ext cx="115988" cy="133980"/>
            </a:xfrm>
            <a:custGeom>
              <a:avLst/>
              <a:gdLst/>
              <a:ahLst/>
              <a:cxnLst/>
              <a:rect l="l" t="t" r="r" b="b"/>
              <a:pathLst>
                <a:path w="1876" h="2167" extrusionOk="0">
                  <a:moveTo>
                    <a:pt x="1876" y="0"/>
                  </a:moveTo>
                  <a:lnTo>
                    <a:pt x="1" y="1083"/>
                  </a:lnTo>
                  <a:lnTo>
                    <a:pt x="1" y="2167"/>
                  </a:lnTo>
                  <a:lnTo>
                    <a:pt x="1876" y="1083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255185" y="4660010"/>
              <a:ext cx="120996" cy="142636"/>
            </a:xfrm>
            <a:custGeom>
              <a:avLst/>
              <a:gdLst/>
              <a:ahLst/>
              <a:cxnLst/>
              <a:rect l="l" t="t" r="r" b="b"/>
              <a:pathLst>
                <a:path w="1957" h="2307" extrusionOk="0">
                  <a:moveTo>
                    <a:pt x="1875" y="140"/>
                  </a:moveTo>
                  <a:lnTo>
                    <a:pt x="1875" y="1130"/>
                  </a:lnTo>
                  <a:lnTo>
                    <a:pt x="81" y="2167"/>
                  </a:lnTo>
                  <a:lnTo>
                    <a:pt x="81" y="1176"/>
                  </a:lnTo>
                  <a:lnTo>
                    <a:pt x="1875" y="140"/>
                  </a:lnTo>
                  <a:close/>
                  <a:moveTo>
                    <a:pt x="1957" y="0"/>
                  </a:moveTo>
                  <a:lnTo>
                    <a:pt x="0" y="1130"/>
                  </a:lnTo>
                  <a:lnTo>
                    <a:pt x="11" y="2307"/>
                  </a:lnTo>
                  <a:lnTo>
                    <a:pt x="1957" y="1176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9142041" y="4597318"/>
              <a:ext cx="231977" cy="134042"/>
            </a:xfrm>
            <a:custGeom>
              <a:avLst/>
              <a:gdLst/>
              <a:ahLst/>
              <a:cxnLst/>
              <a:rect l="l" t="t" r="r" b="b"/>
              <a:pathLst>
                <a:path w="3752" h="2168" extrusionOk="0">
                  <a:moveTo>
                    <a:pt x="1888" y="1"/>
                  </a:moveTo>
                  <a:lnTo>
                    <a:pt x="1" y="1084"/>
                  </a:lnTo>
                  <a:lnTo>
                    <a:pt x="1877" y="2167"/>
                  </a:lnTo>
                  <a:lnTo>
                    <a:pt x="3752" y="1084"/>
                  </a:lnTo>
                  <a:lnTo>
                    <a:pt x="1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9137033" y="4594474"/>
              <a:ext cx="242055" cy="139730"/>
            </a:xfrm>
            <a:custGeom>
              <a:avLst/>
              <a:gdLst/>
              <a:ahLst/>
              <a:cxnLst/>
              <a:rect l="l" t="t" r="r" b="b"/>
              <a:pathLst>
                <a:path w="3915" h="2260" extrusionOk="0">
                  <a:moveTo>
                    <a:pt x="1969" y="93"/>
                  </a:moveTo>
                  <a:lnTo>
                    <a:pt x="3751" y="1130"/>
                  </a:lnTo>
                  <a:lnTo>
                    <a:pt x="1958" y="2167"/>
                  </a:lnTo>
                  <a:lnTo>
                    <a:pt x="164" y="1130"/>
                  </a:lnTo>
                  <a:lnTo>
                    <a:pt x="1969" y="93"/>
                  </a:lnTo>
                  <a:close/>
                  <a:moveTo>
                    <a:pt x="1969" y="0"/>
                  </a:moveTo>
                  <a:lnTo>
                    <a:pt x="1" y="1130"/>
                  </a:lnTo>
                  <a:lnTo>
                    <a:pt x="1958" y="2260"/>
                  </a:lnTo>
                  <a:lnTo>
                    <a:pt x="3915" y="113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967070" y="4764375"/>
              <a:ext cx="291022" cy="527265"/>
            </a:xfrm>
            <a:custGeom>
              <a:avLst/>
              <a:gdLst/>
              <a:ahLst/>
              <a:cxnLst/>
              <a:rect l="l" t="t" r="r" b="b"/>
              <a:pathLst>
                <a:path w="4707" h="8528" extrusionOk="0">
                  <a:moveTo>
                    <a:pt x="24" y="1"/>
                  </a:moveTo>
                  <a:lnTo>
                    <a:pt x="1" y="5918"/>
                  </a:lnTo>
                  <a:lnTo>
                    <a:pt x="4508" y="8527"/>
                  </a:lnTo>
                  <a:lnTo>
                    <a:pt x="4707" y="2715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964906" y="4760109"/>
              <a:ext cx="296092" cy="535117"/>
            </a:xfrm>
            <a:custGeom>
              <a:avLst/>
              <a:gdLst/>
              <a:ahLst/>
              <a:cxnLst/>
              <a:rect l="l" t="t" r="r" b="b"/>
              <a:pathLst>
                <a:path w="4789" h="8655" extrusionOk="0">
                  <a:moveTo>
                    <a:pt x="94" y="140"/>
                  </a:moveTo>
                  <a:lnTo>
                    <a:pt x="4695" y="2808"/>
                  </a:lnTo>
                  <a:lnTo>
                    <a:pt x="4497" y="8526"/>
                  </a:lnTo>
                  <a:lnTo>
                    <a:pt x="82" y="5964"/>
                  </a:lnTo>
                  <a:lnTo>
                    <a:pt x="94" y="140"/>
                  </a:lnTo>
                  <a:close/>
                  <a:moveTo>
                    <a:pt x="13" y="0"/>
                  </a:moveTo>
                  <a:lnTo>
                    <a:pt x="0" y="5987"/>
                  </a:lnTo>
                  <a:lnTo>
                    <a:pt x="0" y="6023"/>
                  </a:lnTo>
                  <a:lnTo>
                    <a:pt x="4520" y="8632"/>
                  </a:lnTo>
                  <a:lnTo>
                    <a:pt x="4579" y="8655"/>
                  </a:lnTo>
                  <a:lnTo>
                    <a:pt x="4788" y="2784"/>
                  </a:lnTo>
                  <a:lnTo>
                    <a:pt x="4788" y="2761"/>
                  </a:lnTo>
                  <a:lnTo>
                    <a:pt x="82" y="3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245787" y="4764375"/>
              <a:ext cx="302522" cy="527265"/>
            </a:xfrm>
            <a:custGeom>
              <a:avLst/>
              <a:gdLst/>
              <a:ahLst/>
              <a:cxnLst/>
              <a:rect l="l" t="t" r="r" b="b"/>
              <a:pathLst>
                <a:path w="4893" h="8528" extrusionOk="0">
                  <a:moveTo>
                    <a:pt x="4881" y="1"/>
                  </a:moveTo>
                  <a:lnTo>
                    <a:pt x="199" y="2715"/>
                  </a:lnTo>
                  <a:lnTo>
                    <a:pt x="0" y="8527"/>
                  </a:lnTo>
                  <a:lnTo>
                    <a:pt x="0" y="8527"/>
                  </a:lnTo>
                  <a:lnTo>
                    <a:pt x="4892" y="5697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242881" y="4760109"/>
              <a:ext cx="307592" cy="535859"/>
            </a:xfrm>
            <a:custGeom>
              <a:avLst/>
              <a:gdLst/>
              <a:ahLst/>
              <a:cxnLst/>
              <a:rect l="l" t="t" r="r" b="b"/>
              <a:pathLst>
                <a:path w="4975" h="8667" extrusionOk="0">
                  <a:moveTo>
                    <a:pt x="4882" y="140"/>
                  </a:moveTo>
                  <a:lnTo>
                    <a:pt x="4893" y="5743"/>
                  </a:lnTo>
                  <a:lnTo>
                    <a:pt x="83" y="8515"/>
                  </a:lnTo>
                  <a:lnTo>
                    <a:pt x="280" y="2808"/>
                  </a:lnTo>
                  <a:lnTo>
                    <a:pt x="4882" y="140"/>
                  </a:lnTo>
                  <a:close/>
                  <a:moveTo>
                    <a:pt x="4963" y="0"/>
                  </a:moveTo>
                  <a:lnTo>
                    <a:pt x="222" y="2749"/>
                  </a:lnTo>
                  <a:lnTo>
                    <a:pt x="210" y="2761"/>
                  </a:lnTo>
                  <a:lnTo>
                    <a:pt x="1" y="8666"/>
                  </a:lnTo>
                  <a:lnTo>
                    <a:pt x="1" y="8666"/>
                  </a:lnTo>
                  <a:lnTo>
                    <a:pt x="4975" y="5790"/>
                  </a:lnTo>
                  <a:lnTo>
                    <a:pt x="4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1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3567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1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3567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21"/>
          <p:cNvGrpSpPr/>
          <p:nvPr/>
        </p:nvGrpSpPr>
        <p:grpSpPr>
          <a:xfrm>
            <a:off x="7551871" y="76901"/>
            <a:ext cx="1515937" cy="5066605"/>
            <a:chOff x="7551871" y="76901"/>
            <a:chExt cx="1515937" cy="5066605"/>
          </a:xfrm>
        </p:grpSpPr>
        <p:grpSp>
          <p:nvGrpSpPr>
            <p:cNvPr id="1151" name="Google Shape;1151;p21"/>
            <p:cNvGrpSpPr/>
            <p:nvPr/>
          </p:nvGrpSpPr>
          <p:grpSpPr>
            <a:xfrm>
              <a:off x="8478654" y="189623"/>
              <a:ext cx="589154" cy="476071"/>
              <a:chOff x="8478654" y="106798"/>
              <a:chExt cx="589154" cy="476071"/>
            </a:xfrm>
          </p:grpSpPr>
          <p:sp>
            <p:nvSpPr>
              <p:cNvPr id="1152" name="Google Shape;1152;p21"/>
              <p:cNvSpPr/>
              <p:nvPr/>
            </p:nvSpPr>
            <p:spPr>
              <a:xfrm>
                <a:off x="8483723" y="109642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8478654" y="106798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8657273" y="176601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8655109" y="172273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8773260" y="176601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8770355" y="172273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8657273" y="109642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8652265" y="10679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8483723" y="276761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1"/>
              <p:cNvSpPr/>
              <p:nvPr/>
            </p:nvSpPr>
            <p:spPr>
              <a:xfrm>
                <a:off x="8480879" y="272433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8773260" y="276761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8770355" y="272433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21"/>
            <p:cNvGrpSpPr/>
            <p:nvPr/>
          </p:nvGrpSpPr>
          <p:grpSpPr>
            <a:xfrm>
              <a:off x="8478654" y="1062642"/>
              <a:ext cx="589154" cy="476071"/>
              <a:chOff x="1555241" y="414550"/>
              <a:chExt cx="589154" cy="476071"/>
            </a:xfrm>
          </p:grpSpPr>
          <p:sp>
            <p:nvSpPr>
              <p:cNvPr id="1165" name="Google Shape;1165;p21"/>
              <p:cNvSpPr/>
              <p:nvPr/>
            </p:nvSpPr>
            <p:spPr>
              <a:xfrm>
                <a:off x="1560311" y="41739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1"/>
              <p:cNvSpPr/>
              <p:nvPr/>
            </p:nvSpPr>
            <p:spPr>
              <a:xfrm>
                <a:off x="1555241" y="414550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1"/>
              <p:cNvSpPr/>
              <p:nvPr/>
            </p:nvSpPr>
            <p:spPr>
              <a:xfrm>
                <a:off x="1733860" y="484353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1"/>
              <p:cNvSpPr/>
              <p:nvPr/>
            </p:nvSpPr>
            <p:spPr>
              <a:xfrm>
                <a:off x="1731696" y="48002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1"/>
              <p:cNvSpPr/>
              <p:nvPr/>
            </p:nvSpPr>
            <p:spPr>
              <a:xfrm>
                <a:off x="1849848" y="484353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1"/>
              <p:cNvSpPr/>
              <p:nvPr/>
            </p:nvSpPr>
            <p:spPr>
              <a:xfrm>
                <a:off x="1846942" y="48002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1"/>
              <p:cNvSpPr/>
              <p:nvPr/>
            </p:nvSpPr>
            <p:spPr>
              <a:xfrm>
                <a:off x="1733860" y="41739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1"/>
              <p:cNvSpPr/>
              <p:nvPr/>
            </p:nvSpPr>
            <p:spPr>
              <a:xfrm>
                <a:off x="1728852" y="414550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1"/>
              <p:cNvSpPr/>
              <p:nvPr/>
            </p:nvSpPr>
            <p:spPr>
              <a:xfrm>
                <a:off x="1560311" y="58451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1"/>
              <p:cNvSpPr/>
              <p:nvPr/>
            </p:nvSpPr>
            <p:spPr>
              <a:xfrm>
                <a:off x="1557467" y="58018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1"/>
              <p:cNvSpPr/>
              <p:nvPr/>
            </p:nvSpPr>
            <p:spPr>
              <a:xfrm>
                <a:off x="1849848" y="58451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1"/>
              <p:cNvSpPr/>
              <p:nvPr/>
            </p:nvSpPr>
            <p:spPr>
              <a:xfrm>
                <a:off x="1846942" y="58018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7" name="Google Shape;1177;p21"/>
            <p:cNvGrpSpPr/>
            <p:nvPr/>
          </p:nvGrpSpPr>
          <p:grpSpPr>
            <a:xfrm>
              <a:off x="8478654" y="1935662"/>
              <a:ext cx="589154" cy="476071"/>
              <a:chOff x="1555241" y="1344989"/>
              <a:chExt cx="589154" cy="476071"/>
            </a:xfrm>
          </p:grpSpPr>
          <p:sp>
            <p:nvSpPr>
              <p:cNvPr id="1178" name="Google Shape;1178;p21"/>
              <p:cNvSpPr/>
              <p:nvPr/>
            </p:nvSpPr>
            <p:spPr>
              <a:xfrm>
                <a:off x="1560311" y="1347833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1555241" y="1344989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1"/>
              <p:cNvSpPr/>
              <p:nvPr/>
            </p:nvSpPr>
            <p:spPr>
              <a:xfrm>
                <a:off x="1733860" y="141479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1"/>
              <p:cNvSpPr/>
              <p:nvPr/>
            </p:nvSpPr>
            <p:spPr>
              <a:xfrm>
                <a:off x="1731696" y="1410464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1"/>
              <p:cNvSpPr/>
              <p:nvPr/>
            </p:nvSpPr>
            <p:spPr>
              <a:xfrm>
                <a:off x="1849848" y="141479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1"/>
              <p:cNvSpPr/>
              <p:nvPr/>
            </p:nvSpPr>
            <p:spPr>
              <a:xfrm>
                <a:off x="1846942" y="1410464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1"/>
              <p:cNvSpPr/>
              <p:nvPr/>
            </p:nvSpPr>
            <p:spPr>
              <a:xfrm>
                <a:off x="1733860" y="134783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1"/>
              <p:cNvSpPr/>
              <p:nvPr/>
            </p:nvSpPr>
            <p:spPr>
              <a:xfrm>
                <a:off x="1728852" y="134498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1"/>
              <p:cNvSpPr/>
              <p:nvPr/>
            </p:nvSpPr>
            <p:spPr>
              <a:xfrm>
                <a:off x="1560311" y="15149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>
                <a:off x="1557467" y="1510624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1"/>
              <p:cNvSpPr/>
              <p:nvPr/>
            </p:nvSpPr>
            <p:spPr>
              <a:xfrm>
                <a:off x="1849848" y="15149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1"/>
              <p:cNvSpPr/>
              <p:nvPr/>
            </p:nvSpPr>
            <p:spPr>
              <a:xfrm>
                <a:off x="1846942" y="1510624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0" name="Google Shape;1190;p21"/>
            <p:cNvGrpSpPr/>
            <p:nvPr/>
          </p:nvGrpSpPr>
          <p:grpSpPr>
            <a:xfrm>
              <a:off x="8478654" y="2808682"/>
              <a:ext cx="589154" cy="476071"/>
              <a:chOff x="1555241" y="2231617"/>
              <a:chExt cx="589154" cy="476071"/>
            </a:xfrm>
          </p:grpSpPr>
          <p:sp>
            <p:nvSpPr>
              <p:cNvPr id="1191" name="Google Shape;1191;p21"/>
              <p:cNvSpPr/>
              <p:nvPr/>
            </p:nvSpPr>
            <p:spPr>
              <a:xfrm>
                <a:off x="1560311" y="2234461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1"/>
              <p:cNvSpPr/>
              <p:nvPr/>
            </p:nvSpPr>
            <p:spPr>
              <a:xfrm>
                <a:off x="1555241" y="2231617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1733860" y="2301420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1"/>
              <p:cNvSpPr/>
              <p:nvPr/>
            </p:nvSpPr>
            <p:spPr>
              <a:xfrm>
                <a:off x="1731696" y="2297092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1"/>
              <p:cNvSpPr/>
              <p:nvPr/>
            </p:nvSpPr>
            <p:spPr>
              <a:xfrm>
                <a:off x="1849848" y="2301420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1"/>
              <p:cNvSpPr/>
              <p:nvPr/>
            </p:nvSpPr>
            <p:spPr>
              <a:xfrm>
                <a:off x="1846942" y="2297092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1"/>
              <p:cNvSpPr/>
              <p:nvPr/>
            </p:nvSpPr>
            <p:spPr>
              <a:xfrm>
                <a:off x="1733860" y="223446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1728852" y="223161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1560311" y="2401580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1557467" y="2397252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1849848" y="2401580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1846942" y="2397252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21"/>
            <p:cNvGrpSpPr/>
            <p:nvPr/>
          </p:nvGrpSpPr>
          <p:grpSpPr>
            <a:xfrm>
              <a:off x="8478654" y="3681701"/>
              <a:ext cx="589154" cy="476071"/>
              <a:chOff x="1555241" y="3162056"/>
              <a:chExt cx="589154" cy="476071"/>
            </a:xfrm>
          </p:grpSpPr>
          <p:sp>
            <p:nvSpPr>
              <p:cNvPr id="1204" name="Google Shape;1204;p21"/>
              <p:cNvSpPr/>
              <p:nvPr/>
            </p:nvSpPr>
            <p:spPr>
              <a:xfrm>
                <a:off x="1560311" y="3164900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1555241" y="3162056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1733860" y="3231858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1731696" y="3227531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1"/>
              <p:cNvSpPr/>
              <p:nvPr/>
            </p:nvSpPr>
            <p:spPr>
              <a:xfrm>
                <a:off x="1849848" y="3231858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1846942" y="3227531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1733860" y="3164900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1728852" y="3162056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1560311" y="3332019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1557467" y="3327691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1849848" y="3332019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1846942" y="3327691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6" name="Google Shape;1216;p21"/>
            <p:cNvGrpSpPr/>
            <p:nvPr/>
          </p:nvGrpSpPr>
          <p:grpSpPr>
            <a:xfrm>
              <a:off x="8478654" y="4554721"/>
              <a:ext cx="589154" cy="476071"/>
              <a:chOff x="1555241" y="4127921"/>
              <a:chExt cx="589154" cy="476071"/>
            </a:xfrm>
          </p:grpSpPr>
          <p:sp>
            <p:nvSpPr>
              <p:cNvPr id="1217" name="Google Shape;1217;p21"/>
              <p:cNvSpPr/>
              <p:nvPr/>
            </p:nvSpPr>
            <p:spPr>
              <a:xfrm>
                <a:off x="1560311" y="413076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1555241" y="4127921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1733860" y="4197724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1"/>
              <p:cNvSpPr/>
              <p:nvPr/>
            </p:nvSpPr>
            <p:spPr>
              <a:xfrm>
                <a:off x="1731696" y="419339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1"/>
              <p:cNvSpPr/>
              <p:nvPr/>
            </p:nvSpPr>
            <p:spPr>
              <a:xfrm>
                <a:off x="1849848" y="4197724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1846942" y="419339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1733860" y="413076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1728852" y="4127921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1"/>
              <p:cNvSpPr/>
              <p:nvPr/>
            </p:nvSpPr>
            <p:spPr>
              <a:xfrm>
                <a:off x="1560311" y="429788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1"/>
              <p:cNvSpPr/>
              <p:nvPr/>
            </p:nvSpPr>
            <p:spPr>
              <a:xfrm>
                <a:off x="1557467" y="429355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1"/>
              <p:cNvSpPr/>
              <p:nvPr/>
            </p:nvSpPr>
            <p:spPr>
              <a:xfrm>
                <a:off x="1849848" y="429788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1"/>
              <p:cNvSpPr/>
              <p:nvPr/>
            </p:nvSpPr>
            <p:spPr>
              <a:xfrm>
                <a:off x="1846942" y="429355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9" name="Google Shape;1229;p21"/>
            <p:cNvGrpSpPr/>
            <p:nvPr/>
          </p:nvGrpSpPr>
          <p:grpSpPr>
            <a:xfrm>
              <a:off x="7551871" y="4442011"/>
              <a:ext cx="589154" cy="701494"/>
              <a:chOff x="2448609" y="3902499"/>
              <a:chExt cx="589154" cy="701494"/>
            </a:xfrm>
          </p:grpSpPr>
          <p:sp>
            <p:nvSpPr>
              <p:cNvPr id="1230" name="Google Shape;1230;p21"/>
              <p:cNvSpPr/>
              <p:nvPr/>
            </p:nvSpPr>
            <p:spPr>
              <a:xfrm>
                <a:off x="2453679" y="3905343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1"/>
              <p:cNvSpPr/>
              <p:nvPr/>
            </p:nvSpPr>
            <p:spPr>
              <a:xfrm>
                <a:off x="2448609" y="3902499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>
                <a:off x="2627166" y="397236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>
                <a:off x="2625064" y="396803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>
                <a:off x="2743154" y="397236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>
                <a:off x="2740310" y="396803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>
                <a:off x="2627166" y="390534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>
                <a:off x="2622158" y="390249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>
                <a:off x="2452195" y="407240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1"/>
              <p:cNvSpPr/>
              <p:nvPr/>
            </p:nvSpPr>
            <p:spPr>
              <a:xfrm>
                <a:off x="2450031" y="406813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1"/>
              <p:cNvSpPr/>
              <p:nvPr/>
            </p:nvSpPr>
            <p:spPr>
              <a:xfrm>
                <a:off x="2730912" y="407240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1"/>
              <p:cNvSpPr/>
              <p:nvPr/>
            </p:nvSpPr>
            <p:spPr>
              <a:xfrm>
                <a:off x="2728006" y="406813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2" name="Google Shape;1242;p21"/>
            <p:cNvGrpSpPr/>
            <p:nvPr/>
          </p:nvGrpSpPr>
          <p:grpSpPr>
            <a:xfrm>
              <a:off x="7551871" y="76901"/>
              <a:ext cx="589154" cy="701494"/>
              <a:chOff x="2448609" y="-776737"/>
              <a:chExt cx="589154" cy="701494"/>
            </a:xfrm>
          </p:grpSpPr>
          <p:sp>
            <p:nvSpPr>
              <p:cNvPr id="1243" name="Google Shape;1243;p21"/>
              <p:cNvSpPr/>
              <p:nvPr/>
            </p:nvSpPr>
            <p:spPr>
              <a:xfrm>
                <a:off x="2453679" y="-773893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1"/>
              <p:cNvSpPr/>
              <p:nvPr/>
            </p:nvSpPr>
            <p:spPr>
              <a:xfrm>
                <a:off x="2448609" y="-776737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1"/>
              <p:cNvSpPr/>
              <p:nvPr/>
            </p:nvSpPr>
            <p:spPr>
              <a:xfrm>
                <a:off x="2627166" y="-706872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1"/>
              <p:cNvSpPr/>
              <p:nvPr/>
            </p:nvSpPr>
            <p:spPr>
              <a:xfrm>
                <a:off x="2625064" y="-711200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1"/>
              <p:cNvSpPr/>
              <p:nvPr/>
            </p:nvSpPr>
            <p:spPr>
              <a:xfrm>
                <a:off x="2743154" y="-706872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1"/>
              <p:cNvSpPr/>
              <p:nvPr/>
            </p:nvSpPr>
            <p:spPr>
              <a:xfrm>
                <a:off x="2740310" y="-711200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1"/>
              <p:cNvSpPr/>
              <p:nvPr/>
            </p:nvSpPr>
            <p:spPr>
              <a:xfrm>
                <a:off x="2627166" y="-77389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1"/>
              <p:cNvSpPr/>
              <p:nvPr/>
            </p:nvSpPr>
            <p:spPr>
              <a:xfrm>
                <a:off x="2622158" y="-77673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1"/>
              <p:cNvSpPr/>
              <p:nvPr/>
            </p:nvSpPr>
            <p:spPr>
              <a:xfrm>
                <a:off x="2452195" y="-606836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>
                <a:off x="2450031" y="-611102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>
                <a:off x="2730912" y="-606836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2728006" y="-611102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22"/>
          <p:cNvSpPr txBox="1">
            <a:spLocks noGrp="1"/>
          </p:cNvSpPr>
          <p:nvPr>
            <p:ph type="title"/>
          </p:nvPr>
        </p:nvSpPr>
        <p:spPr>
          <a:xfrm>
            <a:off x="5074825" y="1501200"/>
            <a:ext cx="33558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2"/>
          <p:cNvSpPr txBox="1">
            <a:spLocks noGrp="1"/>
          </p:cNvSpPr>
          <p:nvPr>
            <p:ph type="subTitle" idx="1"/>
          </p:nvPr>
        </p:nvSpPr>
        <p:spPr>
          <a:xfrm>
            <a:off x="5074984" y="2562000"/>
            <a:ext cx="33558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58" name="Google Shape;1258;p22"/>
          <p:cNvGrpSpPr/>
          <p:nvPr/>
        </p:nvGrpSpPr>
        <p:grpSpPr>
          <a:xfrm>
            <a:off x="12" y="-152407"/>
            <a:ext cx="8430580" cy="5295914"/>
            <a:chOff x="12" y="-152407"/>
            <a:chExt cx="8430580" cy="5295914"/>
          </a:xfrm>
        </p:grpSpPr>
        <p:grpSp>
          <p:nvGrpSpPr>
            <p:cNvPr id="1259" name="Google Shape;1259;p22"/>
            <p:cNvGrpSpPr/>
            <p:nvPr/>
          </p:nvGrpSpPr>
          <p:grpSpPr>
            <a:xfrm>
              <a:off x="6535140" y="-152407"/>
              <a:ext cx="725668" cy="772109"/>
              <a:chOff x="8381840" y="4168143"/>
              <a:chExt cx="725668" cy="772109"/>
            </a:xfrm>
          </p:grpSpPr>
          <p:sp>
            <p:nvSpPr>
              <p:cNvPr id="1260" name="Google Shape;1260;p22"/>
              <p:cNvSpPr/>
              <p:nvPr/>
            </p:nvSpPr>
            <p:spPr>
              <a:xfrm>
                <a:off x="8386263" y="4421307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44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8381840" y="4418772"/>
                <a:ext cx="725662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3" y="3891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0" y="3891"/>
                    </a:lnTo>
                    <a:lnTo>
                      <a:pt x="6722" y="7747"/>
                    </a:lnTo>
                    <a:lnTo>
                      <a:pt x="6745" y="7758"/>
                    </a:lnTo>
                    <a:lnTo>
                      <a:pt x="13395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8655121" y="4524967"/>
                <a:ext cx="89852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11" extrusionOk="0">
                    <a:moveTo>
                      <a:pt x="1666" y="1"/>
                    </a:moveTo>
                    <a:lnTo>
                      <a:pt x="1" y="956"/>
                    </a:lnTo>
                    <a:lnTo>
                      <a:pt x="1" y="6710"/>
                    </a:lnTo>
                    <a:lnTo>
                      <a:pt x="1666" y="5743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8653233" y="4521192"/>
                <a:ext cx="93681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50" extrusionOk="0">
                    <a:moveTo>
                      <a:pt x="1654" y="129"/>
                    </a:moveTo>
                    <a:lnTo>
                      <a:pt x="1654" y="5789"/>
                    </a:lnTo>
                    <a:lnTo>
                      <a:pt x="82" y="6710"/>
                    </a:lnTo>
                    <a:lnTo>
                      <a:pt x="82" y="1049"/>
                    </a:lnTo>
                    <a:lnTo>
                      <a:pt x="1654" y="129"/>
                    </a:lnTo>
                    <a:close/>
                    <a:moveTo>
                      <a:pt x="1736" y="1"/>
                    </a:moveTo>
                    <a:lnTo>
                      <a:pt x="0" y="1003"/>
                    </a:lnTo>
                    <a:lnTo>
                      <a:pt x="0" y="6850"/>
                    </a:lnTo>
                    <a:lnTo>
                      <a:pt x="1713" y="5848"/>
                    </a:lnTo>
                    <a:lnTo>
                      <a:pt x="1736" y="5836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8744920" y="4524967"/>
                <a:ext cx="89258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1" extrusionOk="0">
                    <a:moveTo>
                      <a:pt x="1" y="1"/>
                    </a:moveTo>
                    <a:lnTo>
                      <a:pt x="1" y="5743"/>
                    </a:lnTo>
                    <a:lnTo>
                      <a:pt x="1655" y="6710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8742439" y="4521192"/>
                <a:ext cx="93681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50" extrusionOk="0">
                    <a:moveTo>
                      <a:pt x="82" y="129"/>
                    </a:moveTo>
                    <a:lnTo>
                      <a:pt x="1654" y="1049"/>
                    </a:lnTo>
                    <a:lnTo>
                      <a:pt x="1654" y="6710"/>
                    </a:lnTo>
                    <a:lnTo>
                      <a:pt x="82" y="5789"/>
                    </a:lnTo>
                    <a:lnTo>
                      <a:pt x="82" y="129"/>
                    </a:lnTo>
                    <a:close/>
                    <a:moveTo>
                      <a:pt x="0" y="1"/>
                    </a:moveTo>
                    <a:lnTo>
                      <a:pt x="0" y="5836"/>
                    </a:lnTo>
                    <a:lnTo>
                      <a:pt x="1736" y="6850"/>
                    </a:lnTo>
                    <a:lnTo>
                      <a:pt x="1736" y="10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8655121" y="4834653"/>
                <a:ext cx="179056" cy="10376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24" extrusionOk="0">
                    <a:moveTo>
                      <a:pt x="1666" y="1"/>
                    </a:moveTo>
                    <a:lnTo>
                      <a:pt x="1" y="968"/>
                    </a:lnTo>
                    <a:lnTo>
                      <a:pt x="1642" y="1923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8650698" y="4832172"/>
                <a:ext cx="187901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2004" extrusionOk="0">
                    <a:moveTo>
                      <a:pt x="1748" y="93"/>
                    </a:moveTo>
                    <a:lnTo>
                      <a:pt x="3321" y="1014"/>
                    </a:lnTo>
                    <a:lnTo>
                      <a:pt x="1724" y="1923"/>
                    </a:lnTo>
                    <a:lnTo>
                      <a:pt x="164" y="1014"/>
                    </a:lnTo>
                    <a:lnTo>
                      <a:pt x="1748" y="93"/>
                    </a:lnTo>
                    <a:close/>
                    <a:moveTo>
                      <a:pt x="1748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84" y="1014"/>
                    </a:lnTo>
                    <a:lnTo>
                      <a:pt x="1760" y="12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8386263" y="4171919"/>
                <a:ext cx="358705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69" extrusionOk="0">
                    <a:moveTo>
                      <a:pt x="6651" y="1"/>
                    </a:moveTo>
                    <a:lnTo>
                      <a:pt x="0" y="3879"/>
                    </a:lnTo>
                    <a:lnTo>
                      <a:pt x="0" y="8468"/>
                    </a:lnTo>
                    <a:lnTo>
                      <a:pt x="6651" y="462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8384321" y="4168143"/>
                <a:ext cx="362588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8597" extrusionOk="0">
                    <a:moveTo>
                      <a:pt x="6640" y="141"/>
                    </a:moveTo>
                    <a:lnTo>
                      <a:pt x="6640" y="4671"/>
                    </a:lnTo>
                    <a:lnTo>
                      <a:pt x="83" y="8468"/>
                    </a:lnTo>
                    <a:lnTo>
                      <a:pt x="83" y="3972"/>
                    </a:lnTo>
                    <a:lnTo>
                      <a:pt x="6640" y="141"/>
                    </a:lnTo>
                    <a:close/>
                    <a:moveTo>
                      <a:pt x="6722" y="1"/>
                    </a:moveTo>
                    <a:lnTo>
                      <a:pt x="13" y="3914"/>
                    </a:lnTo>
                    <a:lnTo>
                      <a:pt x="1" y="3926"/>
                    </a:lnTo>
                    <a:lnTo>
                      <a:pt x="1" y="8597"/>
                    </a:lnTo>
                    <a:lnTo>
                      <a:pt x="6722" y="4718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8744920" y="4171919"/>
                <a:ext cx="360053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8445" extrusionOk="0">
                    <a:moveTo>
                      <a:pt x="1" y="1"/>
                    </a:moveTo>
                    <a:lnTo>
                      <a:pt x="1" y="4624"/>
                    </a:lnTo>
                    <a:lnTo>
                      <a:pt x="6640" y="8445"/>
                    </a:lnTo>
                    <a:lnTo>
                      <a:pt x="6675" y="38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8742439" y="4168143"/>
                <a:ext cx="365069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85" extrusionOk="0">
                    <a:moveTo>
                      <a:pt x="82" y="141"/>
                    </a:moveTo>
                    <a:lnTo>
                      <a:pt x="6686" y="3949"/>
                    </a:lnTo>
                    <a:lnTo>
                      <a:pt x="6652" y="8445"/>
                    </a:lnTo>
                    <a:lnTo>
                      <a:pt x="82" y="467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2" name="Google Shape;1272;p22"/>
            <p:cNvGrpSpPr/>
            <p:nvPr/>
          </p:nvGrpSpPr>
          <p:grpSpPr>
            <a:xfrm>
              <a:off x="7704978" y="-152407"/>
              <a:ext cx="725614" cy="772109"/>
              <a:chOff x="9246878" y="4168143"/>
              <a:chExt cx="725614" cy="772109"/>
            </a:xfrm>
          </p:grpSpPr>
          <p:sp>
            <p:nvSpPr>
              <p:cNvPr id="1273" name="Google Shape;1273;p22"/>
              <p:cNvSpPr/>
              <p:nvPr/>
            </p:nvSpPr>
            <p:spPr>
              <a:xfrm>
                <a:off x="9251247" y="4421307"/>
                <a:ext cx="716871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5" extrusionOk="0">
                    <a:moveTo>
                      <a:pt x="6652" y="0"/>
                    </a:moveTo>
                    <a:lnTo>
                      <a:pt x="1" y="3844"/>
                    </a:lnTo>
                    <a:lnTo>
                      <a:pt x="6664" y="7665"/>
                    </a:lnTo>
                    <a:lnTo>
                      <a:pt x="13292" y="3821"/>
                    </a:lnTo>
                    <a:lnTo>
                      <a:pt x="6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9246878" y="4418772"/>
                <a:ext cx="725608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4" y="3891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1" y="3891"/>
                    </a:lnTo>
                    <a:lnTo>
                      <a:pt x="6721" y="7747"/>
                    </a:lnTo>
                    <a:lnTo>
                      <a:pt x="6745" y="7758"/>
                    </a:lnTo>
                    <a:lnTo>
                      <a:pt x="13396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9520159" y="4524967"/>
                <a:ext cx="89905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6711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10"/>
                    </a:lnTo>
                    <a:lnTo>
                      <a:pt x="1666" y="5743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9518271" y="4521192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5" y="129"/>
                    </a:moveTo>
                    <a:lnTo>
                      <a:pt x="1655" y="5789"/>
                    </a:lnTo>
                    <a:lnTo>
                      <a:pt x="82" y="6710"/>
                    </a:lnTo>
                    <a:lnTo>
                      <a:pt x="82" y="1049"/>
                    </a:lnTo>
                    <a:lnTo>
                      <a:pt x="1655" y="129"/>
                    </a:lnTo>
                    <a:close/>
                    <a:moveTo>
                      <a:pt x="1736" y="1"/>
                    </a:moveTo>
                    <a:lnTo>
                      <a:pt x="1" y="1003"/>
                    </a:lnTo>
                    <a:lnTo>
                      <a:pt x="1" y="6850"/>
                    </a:lnTo>
                    <a:lnTo>
                      <a:pt x="1713" y="5848"/>
                    </a:lnTo>
                    <a:lnTo>
                      <a:pt x="1736" y="5836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9610012" y="4524967"/>
                <a:ext cx="89258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1" extrusionOk="0">
                    <a:moveTo>
                      <a:pt x="0" y="1"/>
                    </a:moveTo>
                    <a:lnTo>
                      <a:pt x="0" y="5743"/>
                    </a:lnTo>
                    <a:lnTo>
                      <a:pt x="1654" y="6710"/>
                    </a:lnTo>
                    <a:lnTo>
                      <a:pt x="1654" y="9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9607477" y="4521192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2" y="129"/>
                    </a:moveTo>
                    <a:lnTo>
                      <a:pt x="1666" y="1049"/>
                    </a:lnTo>
                    <a:lnTo>
                      <a:pt x="1666" y="6710"/>
                    </a:lnTo>
                    <a:lnTo>
                      <a:pt x="82" y="5789"/>
                    </a:lnTo>
                    <a:lnTo>
                      <a:pt x="82" y="129"/>
                    </a:lnTo>
                    <a:close/>
                    <a:moveTo>
                      <a:pt x="1" y="1"/>
                    </a:moveTo>
                    <a:lnTo>
                      <a:pt x="1" y="5836"/>
                    </a:lnTo>
                    <a:lnTo>
                      <a:pt x="1736" y="6850"/>
                    </a:lnTo>
                    <a:lnTo>
                      <a:pt x="1736" y="10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9520159" y="4834653"/>
                <a:ext cx="179110" cy="103766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924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23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9515790" y="4832172"/>
                <a:ext cx="187847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2004" extrusionOk="0">
                    <a:moveTo>
                      <a:pt x="1747" y="93"/>
                    </a:moveTo>
                    <a:lnTo>
                      <a:pt x="3319" y="1014"/>
                    </a:lnTo>
                    <a:lnTo>
                      <a:pt x="1735" y="1923"/>
                    </a:lnTo>
                    <a:lnTo>
                      <a:pt x="163" y="1014"/>
                    </a:lnTo>
                    <a:lnTo>
                      <a:pt x="1747" y="93"/>
                    </a:lnTo>
                    <a:close/>
                    <a:moveTo>
                      <a:pt x="1747" y="0"/>
                    </a:moveTo>
                    <a:lnTo>
                      <a:pt x="0" y="1014"/>
                    </a:lnTo>
                    <a:lnTo>
                      <a:pt x="1735" y="2004"/>
                    </a:lnTo>
                    <a:lnTo>
                      <a:pt x="3482" y="1014"/>
                    </a:lnTo>
                    <a:lnTo>
                      <a:pt x="1759" y="12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9251247" y="4171919"/>
                <a:ext cx="358813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8469" extrusionOk="0">
                    <a:moveTo>
                      <a:pt x="6652" y="1"/>
                    </a:moveTo>
                    <a:lnTo>
                      <a:pt x="1" y="3879"/>
                    </a:lnTo>
                    <a:lnTo>
                      <a:pt x="1" y="8468"/>
                    </a:lnTo>
                    <a:lnTo>
                      <a:pt x="6652" y="4624"/>
                    </a:lnTo>
                    <a:lnTo>
                      <a:pt x="66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9249413" y="4168143"/>
                <a:ext cx="362480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8597" extrusionOk="0">
                    <a:moveTo>
                      <a:pt x="6640" y="141"/>
                    </a:moveTo>
                    <a:lnTo>
                      <a:pt x="6640" y="4671"/>
                    </a:lnTo>
                    <a:lnTo>
                      <a:pt x="82" y="8468"/>
                    </a:lnTo>
                    <a:lnTo>
                      <a:pt x="82" y="3972"/>
                    </a:lnTo>
                    <a:lnTo>
                      <a:pt x="6640" y="141"/>
                    </a:lnTo>
                    <a:close/>
                    <a:moveTo>
                      <a:pt x="6721" y="1"/>
                    </a:moveTo>
                    <a:lnTo>
                      <a:pt x="12" y="3914"/>
                    </a:lnTo>
                    <a:lnTo>
                      <a:pt x="0" y="3926"/>
                    </a:lnTo>
                    <a:lnTo>
                      <a:pt x="0" y="8597"/>
                    </a:lnTo>
                    <a:lnTo>
                      <a:pt x="6721" y="4718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9610012" y="4171919"/>
                <a:ext cx="359999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8445" extrusionOk="0">
                    <a:moveTo>
                      <a:pt x="0" y="1"/>
                    </a:moveTo>
                    <a:lnTo>
                      <a:pt x="0" y="4624"/>
                    </a:lnTo>
                    <a:lnTo>
                      <a:pt x="6640" y="8445"/>
                    </a:lnTo>
                    <a:lnTo>
                      <a:pt x="6674" y="38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9607477" y="4168143"/>
                <a:ext cx="365015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85" extrusionOk="0">
                    <a:moveTo>
                      <a:pt x="82" y="141"/>
                    </a:moveTo>
                    <a:lnTo>
                      <a:pt x="6687" y="3949"/>
                    </a:lnTo>
                    <a:lnTo>
                      <a:pt x="6651" y="8445"/>
                    </a:lnTo>
                    <a:lnTo>
                      <a:pt x="82" y="467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5" name="Google Shape;1285;p22"/>
            <p:cNvGrpSpPr/>
            <p:nvPr/>
          </p:nvGrpSpPr>
          <p:grpSpPr>
            <a:xfrm>
              <a:off x="12" y="4370751"/>
              <a:ext cx="725614" cy="772756"/>
              <a:chOff x="8808400" y="2310851"/>
              <a:chExt cx="725614" cy="772756"/>
            </a:xfrm>
          </p:grpSpPr>
          <p:sp>
            <p:nvSpPr>
              <p:cNvPr id="1286" name="Google Shape;1286;p22"/>
              <p:cNvSpPr/>
              <p:nvPr/>
            </p:nvSpPr>
            <p:spPr>
              <a:xfrm>
                <a:off x="8812768" y="2564661"/>
                <a:ext cx="716871" cy="413447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6" extrusionOk="0">
                    <a:moveTo>
                      <a:pt x="6640" y="1"/>
                    </a:moveTo>
                    <a:lnTo>
                      <a:pt x="1" y="3832"/>
                    </a:lnTo>
                    <a:lnTo>
                      <a:pt x="6652" y="7665"/>
                    </a:lnTo>
                    <a:lnTo>
                      <a:pt x="13291" y="3821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8808400" y="2562180"/>
                <a:ext cx="725015" cy="418408"/>
              </a:xfrm>
              <a:custGeom>
                <a:avLst/>
                <a:gdLst/>
                <a:ahLst/>
                <a:cxnLst/>
                <a:rect l="l" t="t" r="r" b="b"/>
                <a:pathLst>
                  <a:path w="13443" h="7758" extrusionOk="0">
                    <a:moveTo>
                      <a:pt x="6721" y="93"/>
                    </a:moveTo>
                    <a:lnTo>
                      <a:pt x="13290" y="3867"/>
                    </a:lnTo>
                    <a:lnTo>
                      <a:pt x="6733" y="7664"/>
                    </a:lnTo>
                    <a:lnTo>
                      <a:pt x="164" y="3878"/>
                    </a:lnTo>
                    <a:lnTo>
                      <a:pt x="6721" y="93"/>
                    </a:lnTo>
                    <a:close/>
                    <a:moveTo>
                      <a:pt x="6721" y="0"/>
                    </a:moveTo>
                    <a:lnTo>
                      <a:pt x="1" y="3878"/>
                    </a:lnTo>
                    <a:lnTo>
                      <a:pt x="6721" y="7746"/>
                    </a:lnTo>
                    <a:lnTo>
                      <a:pt x="6733" y="7758"/>
                    </a:lnTo>
                    <a:lnTo>
                      <a:pt x="13384" y="3902"/>
                    </a:lnTo>
                    <a:lnTo>
                      <a:pt x="13442" y="3867"/>
                    </a:lnTo>
                    <a:lnTo>
                      <a:pt x="6744" y="11"/>
                    </a:lnTo>
                    <a:lnTo>
                      <a:pt x="67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9081626" y="2667728"/>
                <a:ext cx="89258" cy="36248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1" extrusionOk="0">
                    <a:moveTo>
                      <a:pt x="1655" y="0"/>
                    </a:moveTo>
                    <a:lnTo>
                      <a:pt x="1" y="955"/>
                    </a:lnTo>
                    <a:lnTo>
                      <a:pt x="1" y="6720"/>
                    </a:lnTo>
                    <a:lnTo>
                      <a:pt x="1655" y="5754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9079793" y="2663953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5" y="140"/>
                    </a:moveTo>
                    <a:lnTo>
                      <a:pt x="1655" y="5801"/>
                    </a:lnTo>
                    <a:lnTo>
                      <a:pt x="70" y="6721"/>
                    </a:lnTo>
                    <a:lnTo>
                      <a:pt x="70" y="1048"/>
                    </a:lnTo>
                    <a:lnTo>
                      <a:pt x="1655" y="140"/>
                    </a:lnTo>
                    <a:close/>
                    <a:moveTo>
                      <a:pt x="1736" y="0"/>
                    </a:moveTo>
                    <a:lnTo>
                      <a:pt x="1" y="1002"/>
                    </a:lnTo>
                    <a:lnTo>
                      <a:pt x="1" y="6849"/>
                    </a:lnTo>
                    <a:lnTo>
                      <a:pt x="1712" y="5859"/>
                    </a:lnTo>
                    <a:lnTo>
                      <a:pt x="1736" y="5847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9170832" y="2667728"/>
                <a:ext cx="89959" cy="36248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21" extrusionOk="0">
                    <a:moveTo>
                      <a:pt x="1" y="0"/>
                    </a:moveTo>
                    <a:lnTo>
                      <a:pt x="1" y="5754"/>
                    </a:lnTo>
                    <a:lnTo>
                      <a:pt x="1667" y="6720"/>
                    </a:lnTo>
                    <a:lnTo>
                      <a:pt x="1667" y="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9168998" y="2663953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2" y="140"/>
                    </a:moveTo>
                    <a:lnTo>
                      <a:pt x="1655" y="1048"/>
                    </a:lnTo>
                    <a:lnTo>
                      <a:pt x="1655" y="6721"/>
                    </a:lnTo>
                    <a:lnTo>
                      <a:pt x="82" y="5801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5847"/>
                    </a:lnTo>
                    <a:lnTo>
                      <a:pt x="1736" y="6849"/>
                    </a:lnTo>
                    <a:lnTo>
                      <a:pt x="1736" y="10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9081626" y="2978061"/>
                <a:ext cx="179164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911" extrusionOk="0">
                    <a:moveTo>
                      <a:pt x="1655" y="0"/>
                    </a:moveTo>
                    <a:lnTo>
                      <a:pt x="1" y="966"/>
                    </a:lnTo>
                    <a:lnTo>
                      <a:pt x="1644" y="1910"/>
                    </a:lnTo>
                    <a:lnTo>
                      <a:pt x="3321" y="966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9077258" y="2975526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4"/>
                    </a:moveTo>
                    <a:lnTo>
                      <a:pt x="3320" y="1013"/>
                    </a:lnTo>
                    <a:lnTo>
                      <a:pt x="1725" y="1911"/>
                    </a:lnTo>
                    <a:lnTo>
                      <a:pt x="164" y="1013"/>
                    </a:lnTo>
                    <a:lnTo>
                      <a:pt x="1736" y="94"/>
                    </a:lnTo>
                    <a:close/>
                    <a:moveTo>
                      <a:pt x="1736" y="0"/>
                    </a:moveTo>
                    <a:lnTo>
                      <a:pt x="1" y="1013"/>
                    </a:lnTo>
                    <a:lnTo>
                      <a:pt x="1725" y="2004"/>
                    </a:lnTo>
                    <a:lnTo>
                      <a:pt x="3472" y="1013"/>
                    </a:lnTo>
                    <a:lnTo>
                      <a:pt x="1759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8812768" y="2314626"/>
                <a:ext cx="358112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69" extrusionOk="0">
                    <a:moveTo>
                      <a:pt x="6640" y="1"/>
                    </a:moveTo>
                    <a:lnTo>
                      <a:pt x="1" y="3891"/>
                    </a:lnTo>
                    <a:lnTo>
                      <a:pt x="1" y="8468"/>
                    </a:lnTo>
                    <a:lnTo>
                      <a:pt x="6640" y="4637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8810287" y="2310851"/>
                <a:ext cx="363128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8609" extrusionOk="0">
                    <a:moveTo>
                      <a:pt x="6652" y="141"/>
                    </a:moveTo>
                    <a:lnTo>
                      <a:pt x="6652" y="4683"/>
                    </a:lnTo>
                    <a:lnTo>
                      <a:pt x="82" y="8469"/>
                    </a:lnTo>
                    <a:lnTo>
                      <a:pt x="82" y="3972"/>
                    </a:lnTo>
                    <a:lnTo>
                      <a:pt x="6652" y="141"/>
                    </a:lnTo>
                    <a:close/>
                    <a:moveTo>
                      <a:pt x="6733" y="1"/>
                    </a:moveTo>
                    <a:lnTo>
                      <a:pt x="23" y="3926"/>
                    </a:lnTo>
                    <a:lnTo>
                      <a:pt x="0" y="3938"/>
                    </a:lnTo>
                    <a:lnTo>
                      <a:pt x="0" y="8608"/>
                    </a:lnTo>
                    <a:lnTo>
                      <a:pt x="6733" y="4730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9170832" y="2314626"/>
                <a:ext cx="360647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8" extrusionOk="0">
                    <a:moveTo>
                      <a:pt x="1" y="1"/>
                    </a:moveTo>
                    <a:lnTo>
                      <a:pt x="1" y="4637"/>
                    </a:lnTo>
                    <a:lnTo>
                      <a:pt x="6652" y="8457"/>
                    </a:lnTo>
                    <a:lnTo>
                      <a:pt x="6687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9168998" y="2310851"/>
                <a:ext cx="365015" cy="463712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98" extrusionOk="0">
                    <a:moveTo>
                      <a:pt x="82" y="141"/>
                    </a:moveTo>
                    <a:lnTo>
                      <a:pt x="6686" y="3961"/>
                    </a:lnTo>
                    <a:lnTo>
                      <a:pt x="6640" y="8457"/>
                    </a:lnTo>
                    <a:lnTo>
                      <a:pt x="82" y="4683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3" y="8562"/>
                    </a:lnTo>
                    <a:lnTo>
                      <a:pt x="6721" y="8597"/>
                    </a:lnTo>
                    <a:lnTo>
                      <a:pt x="6756" y="3938"/>
                    </a:lnTo>
                    <a:lnTo>
                      <a:pt x="6767" y="39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3"/>
          <p:cNvSpPr txBox="1">
            <a:spLocks noGrp="1"/>
          </p:cNvSpPr>
          <p:nvPr>
            <p:ph type="title"/>
          </p:nvPr>
        </p:nvSpPr>
        <p:spPr>
          <a:xfrm>
            <a:off x="2000400" y="1338263"/>
            <a:ext cx="5143200" cy="6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0" name="Google Shape;1300;p23"/>
          <p:cNvSpPr txBox="1">
            <a:spLocks noGrp="1"/>
          </p:cNvSpPr>
          <p:nvPr>
            <p:ph type="subTitle" idx="1"/>
          </p:nvPr>
        </p:nvSpPr>
        <p:spPr>
          <a:xfrm>
            <a:off x="2000400" y="1947638"/>
            <a:ext cx="5143200" cy="18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1" name="Google Shape;1301;p23"/>
          <p:cNvGrpSpPr/>
          <p:nvPr/>
        </p:nvGrpSpPr>
        <p:grpSpPr>
          <a:xfrm>
            <a:off x="2" y="-2"/>
            <a:ext cx="9144006" cy="5143503"/>
            <a:chOff x="2" y="-2"/>
            <a:chExt cx="9144006" cy="5143503"/>
          </a:xfrm>
        </p:grpSpPr>
        <p:grpSp>
          <p:nvGrpSpPr>
            <p:cNvPr id="1302" name="Google Shape;1302;p23"/>
            <p:cNvGrpSpPr/>
            <p:nvPr/>
          </p:nvGrpSpPr>
          <p:grpSpPr>
            <a:xfrm>
              <a:off x="22" y="-2"/>
              <a:ext cx="725614" cy="772756"/>
              <a:chOff x="8381872" y="2943436"/>
              <a:chExt cx="725614" cy="772756"/>
            </a:xfrm>
          </p:grpSpPr>
          <p:sp>
            <p:nvSpPr>
              <p:cNvPr id="1303" name="Google Shape;1303;p23"/>
              <p:cNvSpPr/>
              <p:nvPr/>
            </p:nvSpPr>
            <p:spPr>
              <a:xfrm>
                <a:off x="8386240" y="3196653"/>
                <a:ext cx="716871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5" extrusionOk="0">
                    <a:moveTo>
                      <a:pt x="6652" y="1"/>
                    </a:moveTo>
                    <a:lnTo>
                      <a:pt x="1" y="3844"/>
                    </a:lnTo>
                    <a:lnTo>
                      <a:pt x="6664" y="7665"/>
                    </a:lnTo>
                    <a:lnTo>
                      <a:pt x="13292" y="3821"/>
                    </a:lnTo>
                    <a:lnTo>
                      <a:pt x="6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3"/>
              <p:cNvSpPr/>
              <p:nvPr/>
            </p:nvSpPr>
            <p:spPr>
              <a:xfrm>
                <a:off x="8381872" y="3194119"/>
                <a:ext cx="725608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4" y="3891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1" y="3891"/>
                    </a:lnTo>
                    <a:lnTo>
                      <a:pt x="6721" y="7746"/>
                    </a:lnTo>
                    <a:lnTo>
                      <a:pt x="6745" y="7759"/>
                    </a:lnTo>
                    <a:lnTo>
                      <a:pt x="13396" y="3903"/>
                    </a:lnTo>
                    <a:lnTo>
                      <a:pt x="13454" y="3868"/>
                    </a:lnTo>
                    <a:lnTo>
                      <a:pt x="6745" y="12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3"/>
              <p:cNvSpPr/>
              <p:nvPr/>
            </p:nvSpPr>
            <p:spPr>
              <a:xfrm>
                <a:off x="8655152" y="3300313"/>
                <a:ext cx="89905" cy="361887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6710" extrusionOk="0">
                    <a:moveTo>
                      <a:pt x="1666" y="0"/>
                    </a:moveTo>
                    <a:lnTo>
                      <a:pt x="0" y="955"/>
                    </a:lnTo>
                    <a:lnTo>
                      <a:pt x="0" y="6709"/>
                    </a:lnTo>
                    <a:lnTo>
                      <a:pt x="1666" y="5743"/>
                    </a:lnTo>
                    <a:lnTo>
                      <a:pt x="1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3"/>
              <p:cNvSpPr/>
              <p:nvPr/>
            </p:nvSpPr>
            <p:spPr>
              <a:xfrm>
                <a:off x="8653265" y="3296538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5" y="140"/>
                    </a:moveTo>
                    <a:lnTo>
                      <a:pt x="1655" y="5790"/>
                    </a:lnTo>
                    <a:lnTo>
                      <a:pt x="82" y="6709"/>
                    </a:lnTo>
                    <a:lnTo>
                      <a:pt x="82" y="1048"/>
                    </a:lnTo>
                    <a:lnTo>
                      <a:pt x="1655" y="140"/>
                    </a:lnTo>
                    <a:close/>
                    <a:moveTo>
                      <a:pt x="1736" y="0"/>
                    </a:moveTo>
                    <a:lnTo>
                      <a:pt x="1" y="1002"/>
                    </a:lnTo>
                    <a:lnTo>
                      <a:pt x="1" y="6849"/>
                    </a:lnTo>
                    <a:lnTo>
                      <a:pt x="1713" y="5847"/>
                    </a:lnTo>
                    <a:lnTo>
                      <a:pt x="1736" y="5836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3"/>
              <p:cNvSpPr/>
              <p:nvPr/>
            </p:nvSpPr>
            <p:spPr>
              <a:xfrm>
                <a:off x="8745005" y="3300313"/>
                <a:ext cx="89258" cy="361887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0" extrusionOk="0">
                    <a:moveTo>
                      <a:pt x="0" y="0"/>
                    </a:moveTo>
                    <a:lnTo>
                      <a:pt x="0" y="5743"/>
                    </a:lnTo>
                    <a:lnTo>
                      <a:pt x="1654" y="6709"/>
                    </a:lnTo>
                    <a:lnTo>
                      <a:pt x="1654" y="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3"/>
              <p:cNvSpPr/>
              <p:nvPr/>
            </p:nvSpPr>
            <p:spPr>
              <a:xfrm>
                <a:off x="8742471" y="3296538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2" y="140"/>
                    </a:moveTo>
                    <a:lnTo>
                      <a:pt x="1666" y="1048"/>
                    </a:lnTo>
                    <a:lnTo>
                      <a:pt x="1666" y="6709"/>
                    </a:lnTo>
                    <a:lnTo>
                      <a:pt x="82" y="5790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5836"/>
                    </a:lnTo>
                    <a:lnTo>
                      <a:pt x="1736" y="6849"/>
                    </a:lnTo>
                    <a:lnTo>
                      <a:pt x="1736" y="10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3"/>
              <p:cNvSpPr/>
              <p:nvPr/>
            </p:nvSpPr>
            <p:spPr>
              <a:xfrm>
                <a:off x="8655152" y="3609999"/>
                <a:ext cx="179110" cy="10371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923" extrusionOk="0">
                    <a:moveTo>
                      <a:pt x="1666" y="1"/>
                    </a:moveTo>
                    <a:lnTo>
                      <a:pt x="0" y="967"/>
                    </a:lnTo>
                    <a:lnTo>
                      <a:pt x="1654" y="1922"/>
                    </a:lnTo>
                    <a:lnTo>
                      <a:pt x="3320" y="967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>
                <a:off x="8650784" y="3607518"/>
                <a:ext cx="187847" cy="108674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2015" extrusionOk="0">
                    <a:moveTo>
                      <a:pt x="1747" y="94"/>
                    </a:moveTo>
                    <a:lnTo>
                      <a:pt x="3319" y="1013"/>
                    </a:lnTo>
                    <a:lnTo>
                      <a:pt x="1735" y="1922"/>
                    </a:lnTo>
                    <a:lnTo>
                      <a:pt x="163" y="1013"/>
                    </a:lnTo>
                    <a:lnTo>
                      <a:pt x="1747" y="94"/>
                    </a:lnTo>
                    <a:close/>
                    <a:moveTo>
                      <a:pt x="1747" y="0"/>
                    </a:moveTo>
                    <a:lnTo>
                      <a:pt x="0" y="1013"/>
                    </a:lnTo>
                    <a:lnTo>
                      <a:pt x="1735" y="2015"/>
                    </a:lnTo>
                    <a:lnTo>
                      <a:pt x="3482" y="1013"/>
                    </a:lnTo>
                    <a:lnTo>
                      <a:pt x="1759" y="12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3"/>
              <p:cNvSpPr/>
              <p:nvPr/>
            </p:nvSpPr>
            <p:spPr>
              <a:xfrm>
                <a:off x="8386240" y="2947211"/>
                <a:ext cx="358813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8470" extrusionOk="0">
                    <a:moveTo>
                      <a:pt x="6652" y="1"/>
                    </a:moveTo>
                    <a:lnTo>
                      <a:pt x="1" y="3880"/>
                    </a:lnTo>
                    <a:lnTo>
                      <a:pt x="1" y="8469"/>
                    </a:lnTo>
                    <a:lnTo>
                      <a:pt x="6652" y="4626"/>
                    </a:lnTo>
                    <a:lnTo>
                      <a:pt x="66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8384407" y="2943436"/>
                <a:ext cx="362480" cy="464359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8610" extrusionOk="0">
                    <a:moveTo>
                      <a:pt x="6640" y="141"/>
                    </a:moveTo>
                    <a:lnTo>
                      <a:pt x="6640" y="4672"/>
                    </a:lnTo>
                    <a:lnTo>
                      <a:pt x="82" y="8470"/>
                    </a:lnTo>
                    <a:lnTo>
                      <a:pt x="82" y="3973"/>
                    </a:lnTo>
                    <a:lnTo>
                      <a:pt x="6640" y="141"/>
                    </a:lnTo>
                    <a:close/>
                    <a:moveTo>
                      <a:pt x="6721" y="1"/>
                    </a:moveTo>
                    <a:lnTo>
                      <a:pt x="12" y="3915"/>
                    </a:lnTo>
                    <a:lnTo>
                      <a:pt x="0" y="3927"/>
                    </a:lnTo>
                    <a:lnTo>
                      <a:pt x="0" y="8609"/>
                    </a:lnTo>
                    <a:lnTo>
                      <a:pt x="6721" y="4719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3"/>
              <p:cNvSpPr/>
              <p:nvPr/>
            </p:nvSpPr>
            <p:spPr>
              <a:xfrm>
                <a:off x="8745005" y="2947211"/>
                <a:ext cx="359999" cy="455568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8447" extrusionOk="0">
                    <a:moveTo>
                      <a:pt x="0" y="1"/>
                    </a:moveTo>
                    <a:lnTo>
                      <a:pt x="0" y="4626"/>
                    </a:lnTo>
                    <a:lnTo>
                      <a:pt x="6640" y="8446"/>
                    </a:lnTo>
                    <a:lnTo>
                      <a:pt x="6674" y="38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3"/>
              <p:cNvSpPr/>
              <p:nvPr/>
            </p:nvSpPr>
            <p:spPr>
              <a:xfrm>
                <a:off x="8742471" y="2943436"/>
                <a:ext cx="365015" cy="463064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86" extrusionOk="0">
                    <a:moveTo>
                      <a:pt x="82" y="141"/>
                    </a:moveTo>
                    <a:lnTo>
                      <a:pt x="6687" y="3950"/>
                    </a:lnTo>
                    <a:lnTo>
                      <a:pt x="6651" y="8457"/>
                    </a:lnTo>
                    <a:lnTo>
                      <a:pt x="82" y="4672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4719"/>
                    </a:lnTo>
                    <a:lnTo>
                      <a:pt x="6663" y="8551"/>
                    </a:lnTo>
                    <a:lnTo>
                      <a:pt x="6721" y="8586"/>
                    </a:lnTo>
                    <a:lnTo>
                      <a:pt x="6768" y="3927"/>
                    </a:lnTo>
                    <a:lnTo>
                      <a:pt x="6768" y="39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5" name="Google Shape;1315;p23"/>
            <p:cNvGrpSpPr/>
            <p:nvPr/>
          </p:nvGrpSpPr>
          <p:grpSpPr>
            <a:xfrm>
              <a:off x="3" y="1141118"/>
              <a:ext cx="725668" cy="772109"/>
              <a:chOff x="8381840" y="4168143"/>
              <a:chExt cx="725668" cy="772109"/>
            </a:xfrm>
          </p:grpSpPr>
          <p:sp>
            <p:nvSpPr>
              <p:cNvPr id="1316" name="Google Shape;1316;p23"/>
              <p:cNvSpPr/>
              <p:nvPr/>
            </p:nvSpPr>
            <p:spPr>
              <a:xfrm>
                <a:off x="8386263" y="4421307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44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8381840" y="4418772"/>
                <a:ext cx="725662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3" y="3891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0" y="3891"/>
                    </a:lnTo>
                    <a:lnTo>
                      <a:pt x="6722" y="7747"/>
                    </a:lnTo>
                    <a:lnTo>
                      <a:pt x="6745" y="7758"/>
                    </a:lnTo>
                    <a:lnTo>
                      <a:pt x="13395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3"/>
              <p:cNvSpPr/>
              <p:nvPr/>
            </p:nvSpPr>
            <p:spPr>
              <a:xfrm>
                <a:off x="8655121" y="4524967"/>
                <a:ext cx="89852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11" extrusionOk="0">
                    <a:moveTo>
                      <a:pt x="1666" y="1"/>
                    </a:moveTo>
                    <a:lnTo>
                      <a:pt x="1" y="956"/>
                    </a:lnTo>
                    <a:lnTo>
                      <a:pt x="1" y="6710"/>
                    </a:lnTo>
                    <a:lnTo>
                      <a:pt x="1666" y="5743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8653233" y="4521192"/>
                <a:ext cx="93681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50" extrusionOk="0">
                    <a:moveTo>
                      <a:pt x="1654" y="129"/>
                    </a:moveTo>
                    <a:lnTo>
                      <a:pt x="1654" y="5789"/>
                    </a:lnTo>
                    <a:lnTo>
                      <a:pt x="82" y="6710"/>
                    </a:lnTo>
                    <a:lnTo>
                      <a:pt x="82" y="1049"/>
                    </a:lnTo>
                    <a:lnTo>
                      <a:pt x="1654" y="129"/>
                    </a:lnTo>
                    <a:close/>
                    <a:moveTo>
                      <a:pt x="1736" y="1"/>
                    </a:moveTo>
                    <a:lnTo>
                      <a:pt x="0" y="1003"/>
                    </a:lnTo>
                    <a:lnTo>
                      <a:pt x="0" y="6850"/>
                    </a:lnTo>
                    <a:lnTo>
                      <a:pt x="1713" y="5848"/>
                    </a:lnTo>
                    <a:lnTo>
                      <a:pt x="1736" y="5836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3"/>
              <p:cNvSpPr/>
              <p:nvPr/>
            </p:nvSpPr>
            <p:spPr>
              <a:xfrm>
                <a:off x="8744920" y="4524967"/>
                <a:ext cx="89258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1" extrusionOk="0">
                    <a:moveTo>
                      <a:pt x="1" y="1"/>
                    </a:moveTo>
                    <a:lnTo>
                      <a:pt x="1" y="5743"/>
                    </a:lnTo>
                    <a:lnTo>
                      <a:pt x="1655" y="6710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8742439" y="4521192"/>
                <a:ext cx="93681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50" extrusionOk="0">
                    <a:moveTo>
                      <a:pt x="82" y="129"/>
                    </a:moveTo>
                    <a:lnTo>
                      <a:pt x="1654" y="1049"/>
                    </a:lnTo>
                    <a:lnTo>
                      <a:pt x="1654" y="6710"/>
                    </a:lnTo>
                    <a:lnTo>
                      <a:pt x="82" y="5789"/>
                    </a:lnTo>
                    <a:lnTo>
                      <a:pt x="82" y="129"/>
                    </a:lnTo>
                    <a:close/>
                    <a:moveTo>
                      <a:pt x="0" y="1"/>
                    </a:moveTo>
                    <a:lnTo>
                      <a:pt x="0" y="5836"/>
                    </a:lnTo>
                    <a:lnTo>
                      <a:pt x="1736" y="6850"/>
                    </a:lnTo>
                    <a:lnTo>
                      <a:pt x="1736" y="10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3"/>
              <p:cNvSpPr/>
              <p:nvPr/>
            </p:nvSpPr>
            <p:spPr>
              <a:xfrm>
                <a:off x="8655121" y="4834653"/>
                <a:ext cx="179056" cy="10376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24" extrusionOk="0">
                    <a:moveTo>
                      <a:pt x="1666" y="1"/>
                    </a:moveTo>
                    <a:lnTo>
                      <a:pt x="1" y="968"/>
                    </a:lnTo>
                    <a:lnTo>
                      <a:pt x="1642" y="1923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8650698" y="4832172"/>
                <a:ext cx="187901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2004" extrusionOk="0">
                    <a:moveTo>
                      <a:pt x="1748" y="93"/>
                    </a:moveTo>
                    <a:lnTo>
                      <a:pt x="3321" y="1014"/>
                    </a:lnTo>
                    <a:lnTo>
                      <a:pt x="1724" y="1923"/>
                    </a:lnTo>
                    <a:lnTo>
                      <a:pt x="164" y="1014"/>
                    </a:lnTo>
                    <a:lnTo>
                      <a:pt x="1748" y="93"/>
                    </a:lnTo>
                    <a:close/>
                    <a:moveTo>
                      <a:pt x="1748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84" y="1014"/>
                    </a:lnTo>
                    <a:lnTo>
                      <a:pt x="1760" y="12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3"/>
              <p:cNvSpPr/>
              <p:nvPr/>
            </p:nvSpPr>
            <p:spPr>
              <a:xfrm>
                <a:off x="8386263" y="4171919"/>
                <a:ext cx="358705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69" extrusionOk="0">
                    <a:moveTo>
                      <a:pt x="6651" y="1"/>
                    </a:moveTo>
                    <a:lnTo>
                      <a:pt x="0" y="3879"/>
                    </a:lnTo>
                    <a:lnTo>
                      <a:pt x="0" y="8468"/>
                    </a:lnTo>
                    <a:lnTo>
                      <a:pt x="6651" y="462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8384321" y="4168143"/>
                <a:ext cx="362588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8597" extrusionOk="0">
                    <a:moveTo>
                      <a:pt x="6640" y="141"/>
                    </a:moveTo>
                    <a:lnTo>
                      <a:pt x="6640" y="4671"/>
                    </a:lnTo>
                    <a:lnTo>
                      <a:pt x="83" y="8468"/>
                    </a:lnTo>
                    <a:lnTo>
                      <a:pt x="83" y="3972"/>
                    </a:lnTo>
                    <a:lnTo>
                      <a:pt x="6640" y="141"/>
                    </a:lnTo>
                    <a:close/>
                    <a:moveTo>
                      <a:pt x="6722" y="1"/>
                    </a:moveTo>
                    <a:lnTo>
                      <a:pt x="13" y="3914"/>
                    </a:lnTo>
                    <a:lnTo>
                      <a:pt x="1" y="3926"/>
                    </a:lnTo>
                    <a:lnTo>
                      <a:pt x="1" y="8597"/>
                    </a:lnTo>
                    <a:lnTo>
                      <a:pt x="6722" y="4718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8744920" y="4171919"/>
                <a:ext cx="360053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8445" extrusionOk="0">
                    <a:moveTo>
                      <a:pt x="1" y="1"/>
                    </a:moveTo>
                    <a:lnTo>
                      <a:pt x="1" y="4624"/>
                    </a:lnTo>
                    <a:lnTo>
                      <a:pt x="6640" y="8445"/>
                    </a:lnTo>
                    <a:lnTo>
                      <a:pt x="6675" y="38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8742439" y="4168143"/>
                <a:ext cx="365069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85" extrusionOk="0">
                    <a:moveTo>
                      <a:pt x="82" y="141"/>
                    </a:moveTo>
                    <a:lnTo>
                      <a:pt x="6686" y="3949"/>
                    </a:lnTo>
                    <a:lnTo>
                      <a:pt x="6652" y="8445"/>
                    </a:lnTo>
                    <a:lnTo>
                      <a:pt x="82" y="467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8" name="Google Shape;1328;p23"/>
            <p:cNvGrpSpPr/>
            <p:nvPr/>
          </p:nvGrpSpPr>
          <p:grpSpPr>
            <a:xfrm>
              <a:off x="8418697" y="4370745"/>
              <a:ext cx="724967" cy="772756"/>
              <a:chOff x="8810934" y="1099020"/>
              <a:chExt cx="724967" cy="772756"/>
            </a:xfrm>
          </p:grpSpPr>
          <p:sp>
            <p:nvSpPr>
              <p:cNvPr id="1329" name="Google Shape;1329;p23"/>
              <p:cNvSpPr/>
              <p:nvPr/>
            </p:nvSpPr>
            <p:spPr>
              <a:xfrm>
                <a:off x="8814710" y="1352831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8810934" y="1350296"/>
                <a:ext cx="724961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7759" extrusionOk="0">
                    <a:moveTo>
                      <a:pt x="6721" y="94"/>
                    </a:moveTo>
                    <a:lnTo>
                      <a:pt x="13279" y="3868"/>
                    </a:lnTo>
                    <a:lnTo>
                      <a:pt x="6733" y="7665"/>
                    </a:lnTo>
                    <a:lnTo>
                      <a:pt x="151" y="3880"/>
                    </a:lnTo>
                    <a:lnTo>
                      <a:pt x="6721" y="94"/>
                    </a:lnTo>
                    <a:close/>
                    <a:moveTo>
                      <a:pt x="6721" y="1"/>
                    </a:moveTo>
                    <a:lnTo>
                      <a:pt x="0" y="3880"/>
                    </a:lnTo>
                    <a:lnTo>
                      <a:pt x="6709" y="7747"/>
                    </a:lnTo>
                    <a:lnTo>
                      <a:pt x="6733" y="7758"/>
                    </a:lnTo>
                    <a:lnTo>
                      <a:pt x="13383" y="3903"/>
                    </a:lnTo>
                    <a:lnTo>
                      <a:pt x="13442" y="3868"/>
                    </a:lnTo>
                    <a:lnTo>
                      <a:pt x="6733" y="13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9083568" y="1455844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22"/>
                    </a:lnTo>
                    <a:lnTo>
                      <a:pt x="1666" y="5755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9081626" y="1452069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5" y="141"/>
                    </a:moveTo>
                    <a:lnTo>
                      <a:pt x="1655" y="5801"/>
                    </a:lnTo>
                    <a:lnTo>
                      <a:pt x="83" y="6722"/>
                    </a:lnTo>
                    <a:lnTo>
                      <a:pt x="83" y="1049"/>
                    </a:lnTo>
                    <a:lnTo>
                      <a:pt x="1655" y="141"/>
                    </a:lnTo>
                    <a:close/>
                    <a:moveTo>
                      <a:pt x="1737" y="1"/>
                    </a:moveTo>
                    <a:lnTo>
                      <a:pt x="1" y="1003"/>
                    </a:lnTo>
                    <a:lnTo>
                      <a:pt x="1" y="6862"/>
                    </a:lnTo>
                    <a:lnTo>
                      <a:pt x="1714" y="5860"/>
                    </a:lnTo>
                    <a:lnTo>
                      <a:pt x="1737" y="5848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9173367" y="1455844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55" y="6722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9170832" y="1452069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3" y="141"/>
                    </a:moveTo>
                    <a:lnTo>
                      <a:pt x="1667" y="1049"/>
                    </a:lnTo>
                    <a:lnTo>
                      <a:pt x="1667" y="6722"/>
                    </a:lnTo>
                    <a:lnTo>
                      <a:pt x="83" y="5801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5848"/>
                    </a:lnTo>
                    <a:lnTo>
                      <a:pt x="1737" y="6862"/>
                    </a:lnTo>
                    <a:lnTo>
                      <a:pt x="1737" y="10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9083568" y="1766177"/>
                <a:ext cx="179056" cy="103119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2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11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9079793" y="1763696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3"/>
                    </a:moveTo>
                    <a:lnTo>
                      <a:pt x="3309" y="1014"/>
                    </a:lnTo>
                    <a:lnTo>
                      <a:pt x="1724" y="1910"/>
                    </a:lnTo>
                    <a:lnTo>
                      <a:pt x="151" y="1014"/>
                    </a:lnTo>
                    <a:lnTo>
                      <a:pt x="1736" y="93"/>
                    </a:lnTo>
                    <a:close/>
                    <a:moveTo>
                      <a:pt x="1736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72" y="1014"/>
                    </a:lnTo>
                    <a:lnTo>
                      <a:pt x="1748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8814710" y="1102796"/>
                <a:ext cx="358705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70" extrusionOk="0">
                    <a:moveTo>
                      <a:pt x="6651" y="1"/>
                    </a:moveTo>
                    <a:lnTo>
                      <a:pt x="0" y="3891"/>
                    </a:lnTo>
                    <a:lnTo>
                      <a:pt x="0" y="8469"/>
                    </a:lnTo>
                    <a:lnTo>
                      <a:pt x="6651" y="4636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8812768" y="1099020"/>
                <a:ext cx="362534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22" h="8609" extrusionOk="0">
                    <a:moveTo>
                      <a:pt x="6640" y="140"/>
                    </a:moveTo>
                    <a:lnTo>
                      <a:pt x="6640" y="4683"/>
                    </a:lnTo>
                    <a:lnTo>
                      <a:pt x="83" y="8469"/>
                    </a:lnTo>
                    <a:lnTo>
                      <a:pt x="83" y="3984"/>
                    </a:lnTo>
                    <a:lnTo>
                      <a:pt x="6640" y="140"/>
                    </a:lnTo>
                    <a:close/>
                    <a:moveTo>
                      <a:pt x="6722" y="1"/>
                    </a:moveTo>
                    <a:lnTo>
                      <a:pt x="24" y="3926"/>
                    </a:lnTo>
                    <a:lnTo>
                      <a:pt x="1" y="3938"/>
                    </a:lnTo>
                    <a:lnTo>
                      <a:pt x="1" y="8609"/>
                    </a:lnTo>
                    <a:lnTo>
                      <a:pt x="6722" y="473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9173367" y="1102796"/>
                <a:ext cx="360647" cy="456107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7" extrusionOk="0">
                    <a:moveTo>
                      <a:pt x="1" y="1"/>
                    </a:moveTo>
                    <a:lnTo>
                      <a:pt x="1" y="4636"/>
                    </a:lnTo>
                    <a:lnTo>
                      <a:pt x="6640" y="8457"/>
                    </a:lnTo>
                    <a:lnTo>
                      <a:pt x="6686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9170832" y="1099020"/>
                <a:ext cx="365069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97" extrusionOk="0">
                    <a:moveTo>
                      <a:pt x="83" y="140"/>
                    </a:moveTo>
                    <a:lnTo>
                      <a:pt x="6687" y="3961"/>
                    </a:lnTo>
                    <a:lnTo>
                      <a:pt x="6652" y="8457"/>
                    </a:lnTo>
                    <a:lnTo>
                      <a:pt x="83" y="468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4" y="8562"/>
                    </a:lnTo>
                    <a:lnTo>
                      <a:pt x="6722" y="8597"/>
                    </a:lnTo>
                    <a:lnTo>
                      <a:pt x="6769" y="3938"/>
                    </a:lnTo>
                    <a:lnTo>
                      <a:pt x="6769" y="39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23"/>
            <p:cNvGrpSpPr/>
            <p:nvPr/>
          </p:nvGrpSpPr>
          <p:grpSpPr>
            <a:xfrm>
              <a:off x="8418340" y="3230271"/>
              <a:ext cx="725668" cy="772109"/>
              <a:chOff x="8381840" y="496584"/>
              <a:chExt cx="725668" cy="772109"/>
            </a:xfrm>
          </p:grpSpPr>
          <p:sp>
            <p:nvSpPr>
              <p:cNvPr id="1342" name="Google Shape;1342;p23"/>
              <p:cNvSpPr/>
              <p:nvPr/>
            </p:nvSpPr>
            <p:spPr>
              <a:xfrm>
                <a:off x="8386263" y="749748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40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8381840" y="747213"/>
                <a:ext cx="725662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7759" extrusionOk="0">
                    <a:moveTo>
                      <a:pt x="6722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3" y="3880"/>
                    </a:lnTo>
                    <a:lnTo>
                      <a:pt x="6722" y="94"/>
                    </a:lnTo>
                    <a:close/>
                    <a:moveTo>
                      <a:pt x="6722" y="1"/>
                    </a:moveTo>
                    <a:lnTo>
                      <a:pt x="0" y="3880"/>
                    </a:lnTo>
                    <a:lnTo>
                      <a:pt x="6722" y="7747"/>
                    </a:lnTo>
                    <a:lnTo>
                      <a:pt x="6745" y="7758"/>
                    </a:lnTo>
                    <a:lnTo>
                      <a:pt x="13395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8655121" y="852760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655" y="1"/>
                    </a:moveTo>
                    <a:lnTo>
                      <a:pt x="1" y="956"/>
                    </a:lnTo>
                    <a:lnTo>
                      <a:pt x="1" y="6722"/>
                    </a:lnTo>
                    <a:lnTo>
                      <a:pt x="1655" y="5755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8653233" y="848985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4" y="141"/>
                    </a:moveTo>
                    <a:lnTo>
                      <a:pt x="1654" y="5801"/>
                    </a:lnTo>
                    <a:lnTo>
                      <a:pt x="82" y="6722"/>
                    </a:lnTo>
                    <a:lnTo>
                      <a:pt x="82" y="1049"/>
                    </a:lnTo>
                    <a:lnTo>
                      <a:pt x="1654" y="141"/>
                    </a:lnTo>
                    <a:close/>
                    <a:moveTo>
                      <a:pt x="1736" y="1"/>
                    </a:moveTo>
                    <a:lnTo>
                      <a:pt x="0" y="1015"/>
                    </a:lnTo>
                    <a:lnTo>
                      <a:pt x="0" y="6862"/>
                    </a:lnTo>
                    <a:lnTo>
                      <a:pt x="1713" y="5860"/>
                    </a:lnTo>
                    <a:lnTo>
                      <a:pt x="1736" y="5848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8744327" y="852760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66" y="6722"/>
                    </a:lnTo>
                    <a:lnTo>
                      <a:pt x="1666" y="9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8742439" y="848985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2" y="141"/>
                    </a:moveTo>
                    <a:lnTo>
                      <a:pt x="1654" y="1049"/>
                    </a:lnTo>
                    <a:lnTo>
                      <a:pt x="1654" y="6722"/>
                    </a:lnTo>
                    <a:lnTo>
                      <a:pt x="82" y="580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5848"/>
                    </a:lnTo>
                    <a:lnTo>
                      <a:pt x="1736" y="6862"/>
                    </a:lnTo>
                    <a:lnTo>
                      <a:pt x="1736" y="10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8655121" y="1163093"/>
                <a:ext cx="179056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1" extrusionOk="0">
                    <a:moveTo>
                      <a:pt x="1655" y="1"/>
                    </a:moveTo>
                    <a:lnTo>
                      <a:pt x="1" y="968"/>
                    </a:lnTo>
                    <a:lnTo>
                      <a:pt x="1642" y="1911"/>
                    </a:lnTo>
                    <a:lnTo>
                      <a:pt x="3320" y="968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8650698" y="1160612"/>
                <a:ext cx="187901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2004" extrusionOk="0">
                    <a:moveTo>
                      <a:pt x="1737" y="93"/>
                    </a:moveTo>
                    <a:lnTo>
                      <a:pt x="3321" y="1014"/>
                    </a:lnTo>
                    <a:lnTo>
                      <a:pt x="1724" y="1910"/>
                    </a:lnTo>
                    <a:lnTo>
                      <a:pt x="164" y="1014"/>
                    </a:lnTo>
                    <a:lnTo>
                      <a:pt x="1737" y="93"/>
                    </a:lnTo>
                    <a:close/>
                    <a:moveTo>
                      <a:pt x="1737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84" y="1014"/>
                    </a:lnTo>
                    <a:lnTo>
                      <a:pt x="1760" y="12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8386263" y="500359"/>
                <a:ext cx="358112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58" extrusionOk="0">
                    <a:moveTo>
                      <a:pt x="6640" y="1"/>
                    </a:moveTo>
                    <a:lnTo>
                      <a:pt x="0" y="3879"/>
                    </a:lnTo>
                    <a:lnTo>
                      <a:pt x="0" y="8457"/>
                    </a:lnTo>
                    <a:lnTo>
                      <a:pt x="6640" y="4624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8384321" y="496584"/>
                <a:ext cx="362588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8597" extrusionOk="0">
                    <a:moveTo>
                      <a:pt x="6640" y="128"/>
                    </a:moveTo>
                    <a:lnTo>
                      <a:pt x="6640" y="4671"/>
                    </a:lnTo>
                    <a:lnTo>
                      <a:pt x="83" y="8457"/>
                    </a:lnTo>
                    <a:lnTo>
                      <a:pt x="83" y="3972"/>
                    </a:lnTo>
                    <a:lnTo>
                      <a:pt x="6640" y="128"/>
                    </a:lnTo>
                    <a:close/>
                    <a:moveTo>
                      <a:pt x="6722" y="1"/>
                    </a:moveTo>
                    <a:lnTo>
                      <a:pt x="13" y="3914"/>
                    </a:lnTo>
                    <a:lnTo>
                      <a:pt x="1" y="3926"/>
                    </a:lnTo>
                    <a:lnTo>
                      <a:pt x="1" y="8597"/>
                    </a:lnTo>
                    <a:lnTo>
                      <a:pt x="6722" y="4718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8744327" y="500359"/>
                <a:ext cx="360647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45" extrusionOk="0">
                    <a:moveTo>
                      <a:pt x="1" y="1"/>
                    </a:moveTo>
                    <a:lnTo>
                      <a:pt x="1" y="4624"/>
                    </a:lnTo>
                    <a:lnTo>
                      <a:pt x="6651" y="8445"/>
                    </a:lnTo>
                    <a:lnTo>
                      <a:pt x="6686" y="38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8742439" y="496584"/>
                <a:ext cx="365069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85" extrusionOk="0">
                    <a:moveTo>
                      <a:pt x="82" y="128"/>
                    </a:moveTo>
                    <a:lnTo>
                      <a:pt x="6686" y="3949"/>
                    </a:lnTo>
                    <a:lnTo>
                      <a:pt x="6652" y="8445"/>
                    </a:lnTo>
                    <a:lnTo>
                      <a:pt x="82" y="4671"/>
                    </a:lnTo>
                    <a:lnTo>
                      <a:pt x="82" y="128"/>
                    </a:lnTo>
                    <a:close/>
                    <a:moveTo>
                      <a:pt x="0" y="1"/>
                    </a:moveTo>
                    <a:lnTo>
                      <a:pt x="0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6" name="Google Shape;1356;p2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25"/>
          <p:cNvSpPr txBox="1">
            <a:spLocks noGrp="1"/>
          </p:cNvSpPr>
          <p:nvPr>
            <p:ph type="subTitle" idx="1"/>
          </p:nvPr>
        </p:nvSpPr>
        <p:spPr>
          <a:xfrm>
            <a:off x="4941028" y="2927500"/>
            <a:ext cx="2774400" cy="10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25"/>
          <p:cNvSpPr txBox="1">
            <a:spLocks noGrp="1"/>
          </p:cNvSpPr>
          <p:nvPr>
            <p:ph type="subTitle" idx="2"/>
          </p:nvPr>
        </p:nvSpPr>
        <p:spPr>
          <a:xfrm>
            <a:off x="1428572" y="2927500"/>
            <a:ext cx="2774400" cy="10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1" name="Google Shape;1361;p25"/>
          <p:cNvSpPr txBox="1">
            <a:spLocks noGrp="1"/>
          </p:cNvSpPr>
          <p:nvPr>
            <p:ph type="subTitle" idx="3"/>
          </p:nvPr>
        </p:nvSpPr>
        <p:spPr>
          <a:xfrm>
            <a:off x="1428572" y="2444800"/>
            <a:ext cx="277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62" name="Google Shape;1362;p25"/>
          <p:cNvSpPr txBox="1">
            <a:spLocks noGrp="1"/>
          </p:cNvSpPr>
          <p:nvPr>
            <p:ph type="subTitle" idx="4"/>
          </p:nvPr>
        </p:nvSpPr>
        <p:spPr>
          <a:xfrm>
            <a:off x="4941028" y="2444800"/>
            <a:ext cx="277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363" name="Google Shape;1363;p25"/>
          <p:cNvGrpSpPr/>
          <p:nvPr/>
        </p:nvGrpSpPr>
        <p:grpSpPr>
          <a:xfrm>
            <a:off x="8529606" y="3490586"/>
            <a:ext cx="266805" cy="757965"/>
            <a:chOff x="-1016319" y="467161"/>
            <a:chExt cx="266805" cy="757965"/>
          </a:xfrm>
        </p:grpSpPr>
        <p:sp>
          <p:nvSpPr>
            <p:cNvPr id="1364" name="Google Shape;1364;p25"/>
            <p:cNvSpPr/>
            <p:nvPr/>
          </p:nvSpPr>
          <p:spPr>
            <a:xfrm>
              <a:off x="-1011716" y="545924"/>
              <a:ext cx="129169" cy="675224"/>
            </a:xfrm>
            <a:custGeom>
              <a:avLst/>
              <a:gdLst/>
              <a:ahLst/>
              <a:cxnLst/>
              <a:rect l="l" t="t" r="r" b="b"/>
              <a:pathLst>
                <a:path w="2273" h="11882" extrusionOk="0">
                  <a:moveTo>
                    <a:pt x="1" y="1"/>
                  </a:moveTo>
                  <a:lnTo>
                    <a:pt x="1" y="10530"/>
                  </a:lnTo>
                  <a:lnTo>
                    <a:pt x="2273" y="11881"/>
                  </a:lnTo>
                  <a:lnTo>
                    <a:pt x="2273" y="1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-1014330" y="541946"/>
              <a:ext cx="133772" cy="683180"/>
            </a:xfrm>
            <a:custGeom>
              <a:avLst/>
              <a:gdLst/>
              <a:ahLst/>
              <a:cxnLst/>
              <a:rect l="l" t="t" r="r" b="b"/>
              <a:pathLst>
                <a:path w="2354" h="12022" extrusionOk="0">
                  <a:moveTo>
                    <a:pt x="82" y="140"/>
                  </a:moveTo>
                  <a:lnTo>
                    <a:pt x="2272" y="1398"/>
                  </a:lnTo>
                  <a:lnTo>
                    <a:pt x="2272" y="11882"/>
                  </a:lnTo>
                  <a:lnTo>
                    <a:pt x="82" y="10577"/>
                  </a:lnTo>
                  <a:lnTo>
                    <a:pt x="82" y="140"/>
                  </a:lnTo>
                  <a:close/>
                  <a:moveTo>
                    <a:pt x="0" y="1"/>
                  </a:moveTo>
                  <a:lnTo>
                    <a:pt x="0" y="10624"/>
                  </a:lnTo>
                  <a:lnTo>
                    <a:pt x="2353" y="12021"/>
                  </a:lnTo>
                  <a:lnTo>
                    <a:pt x="2353" y="13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-882604" y="545924"/>
              <a:ext cx="129794" cy="675224"/>
            </a:xfrm>
            <a:custGeom>
              <a:avLst/>
              <a:gdLst/>
              <a:ahLst/>
              <a:cxnLst/>
              <a:rect l="l" t="t" r="r" b="b"/>
              <a:pathLst>
                <a:path w="2284" h="11882" extrusionOk="0">
                  <a:moveTo>
                    <a:pt x="2260" y="1"/>
                  </a:moveTo>
                  <a:lnTo>
                    <a:pt x="1" y="1305"/>
                  </a:lnTo>
                  <a:lnTo>
                    <a:pt x="1" y="11881"/>
                  </a:lnTo>
                  <a:lnTo>
                    <a:pt x="2284" y="10566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-885218" y="541946"/>
              <a:ext cx="134397" cy="683180"/>
            </a:xfrm>
            <a:custGeom>
              <a:avLst/>
              <a:gdLst/>
              <a:ahLst/>
              <a:cxnLst/>
              <a:rect l="l" t="t" r="r" b="b"/>
              <a:pathLst>
                <a:path w="2365" h="12022" extrusionOk="0">
                  <a:moveTo>
                    <a:pt x="2271" y="140"/>
                  </a:moveTo>
                  <a:lnTo>
                    <a:pt x="2283" y="10612"/>
                  </a:lnTo>
                  <a:lnTo>
                    <a:pt x="81" y="11882"/>
                  </a:lnTo>
                  <a:lnTo>
                    <a:pt x="81" y="1398"/>
                  </a:lnTo>
                  <a:lnTo>
                    <a:pt x="2271" y="140"/>
                  </a:lnTo>
                  <a:close/>
                  <a:moveTo>
                    <a:pt x="2353" y="1"/>
                  </a:moveTo>
                  <a:lnTo>
                    <a:pt x="0" y="1352"/>
                  </a:lnTo>
                  <a:lnTo>
                    <a:pt x="0" y="12021"/>
                  </a:lnTo>
                  <a:lnTo>
                    <a:pt x="2364" y="10659"/>
                  </a:lnTo>
                  <a:lnTo>
                    <a:pt x="2353" y="71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-1011716" y="469832"/>
              <a:ext cx="257599" cy="150309"/>
            </a:xfrm>
            <a:custGeom>
              <a:avLst/>
              <a:gdLst/>
              <a:ahLst/>
              <a:cxnLst/>
              <a:rect l="l" t="t" r="r" b="b"/>
              <a:pathLst>
                <a:path w="4533" h="2645" extrusionOk="0">
                  <a:moveTo>
                    <a:pt x="2249" y="1"/>
                  </a:moveTo>
                  <a:lnTo>
                    <a:pt x="1" y="1340"/>
                  </a:lnTo>
                  <a:lnTo>
                    <a:pt x="2273" y="2644"/>
                  </a:lnTo>
                  <a:lnTo>
                    <a:pt x="4532" y="1340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-1016319" y="467161"/>
              <a:ext cx="266805" cy="155594"/>
            </a:xfrm>
            <a:custGeom>
              <a:avLst/>
              <a:gdLst/>
              <a:ahLst/>
              <a:cxnLst/>
              <a:rect l="l" t="t" r="r" b="b"/>
              <a:pathLst>
                <a:path w="4695" h="2738" extrusionOk="0">
                  <a:moveTo>
                    <a:pt x="2330" y="94"/>
                  </a:moveTo>
                  <a:lnTo>
                    <a:pt x="4531" y="1387"/>
                  </a:lnTo>
                  <a:lnTo>
                    <a:pt x="2354" y="2645"/>
                  </a:lnTo>
                  <a:lnTo>
                    <a:pt x="164" y="1387"/>
                  </a:lnTo>
                  <a:lnTo>
                    <a:pt x="2330" y="94"/>
                  </a:lnTo>
                  <a:close/>
                  <a:moveTo>
                    <a:pt x="2330" y="1"/>
                  </a:moveTo>
                  <a:lnTo>
                    <a:pt x="1" y="1387"/>
                  </a:lnTo>
                  <a:lnTo>
                    <a:pt x="2354" y="2738"/>
                  </a:lnTo>
                  <a:lnTo>
                    <a:pt x="4695" y="1387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25"/>
          <p:cNvGrpSpPr/>
          <p:nvPr/>
        </p:nvGrpSpPr>
        <p:grpSpPr>
          <a:xfrm>
            <a:off x="-99899" y="3013145"/>
            <a:ext cx="9352503" cy="2350279"/>
            <a:chOff x="-99899" y="3013145"/>
            <a:chExt cx="9352503" cy="2350279"/>
          </a:xfrm>
        </p:grpSpPr>
        <p:grpSp>
          <p:nvGrpSpPr>
            <p:cNvPr id="1371" name="Google Shape;1371;p25"/>
            <p:cNvGrpSpPr/>
            <p:nvPr/>
          </p:nvGrpSpPr>
          <p:grpSpPr>
            <a:xfrm>
              <a:off x="453205" y="3184051"/>
              <a:ext cx="266805" cy="306528"/>
              <a:chOff x="-2702220" y="-353599"/>
              <a:chExt cx="266805" cy="306528"/>
            </a:xfrm>
          </p:grpSpPr>
          <p:sp>
            <p:nvSpPr>
              <p:cNvPr id="1372" name="Google Shape;1372;p25"/>
              <p:cNvSpPr/>
              <p:nvPr/>
            </p:nvSpPr>
            <p:spPr>
              <a:xfrm>
                <a:off x="-2700231" y="-276200"/>
                <a:ext cx="132465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962" extrusionOk="0">
                    <a:moveTo>
                      <a:pt x="35" y="1"/>
                    </a:moveTo>
                    <a:lnTo>
                      <a:pt x="1" y="2645"/>
                    </a:lnTo>
                    <a:lnTo>
                      <a:pt x="2295" y="3961"/>
                    </a:lnTo>
                    <a:lnTo>
                      <a:pt x="2330" y="131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-2702220" y="-280178"/>
                <a:ext cx="136386" cy="233106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2" extrusionOk="0">
                    <a:moveTo>
                      <a:pt x="117" y="141"/>
                    </a:moveTo>
                    <a:lnTo>
                      <a:pt x="2319" y="1411"/>
                    </a:lnTo>
                    <a:lnTo>
                      <a:pt x="2295" y="3961"/>
                    </a:lnTo>
                    <a:lnTo>
                      <a:pt x="82" y="2692"/>
                    </a:lnTo>
                    <a:lnTo>
                      <a:pt x="117" y="141"/>
                    </a:lnTo>
                    <a:close/>
                    <a:moveTo>
                      <a:pt x="36" y="1"/>
                    </a:moveTo>
                    <a:lnTo>
                      <a:pt x="0" y="2727"/>
                    </a:lnTo>
                    <a:lnTo>
                      <a:pt x="2376" y="4101"/>
                    </a:lnTo>
                    <a:lnTo>
                      <a:pt x="2400" y="1388"/>
                    </a:lnTo>
                    <a:lnTo>
                      <a:pt x="2400" y="1364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-2569869" y="-274836"/>
                <a:ext cx="131840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38" extrusionOk="0">
                    <a:moveTo>
                      <a:pt x="2284" y="0"/>
                    </a:moveTo>
                    <a:lnTo>
                      <a:pt x="36" y="1294"/>
                    </a:lnTo>
                    <a:lnTo>
                      <a:pt x="1" y="3937"/>
                    </a:lnTo>
                    <a:lnTo>
                      <a:pt x="2319" y="2633"/>
                    </a:lnTo>
                    <a:lnTo>
                      <a:pt x="2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-2571801" y="-278814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83" y="140"/>
                    </a:moveTo>
                    <a:lnTo>
                      <a:pt x="2307" y="2679"/>
                    </a:lnTo>
                    <a:lnTo>
                      <a:pt x="81" y="3937"/>
                    </a:lnTo>
                    <a:lnTo>
                      <a:pt x="105" y="1387"/>
                    </a:lnTo>
                    <a:lnTo>
                      <a:pt x="2283" y="140"/>
                    </a:lnTo>
                    <a:close/>
                    <a:moveTo>
                      <a:pt x="2353" y="0"/>
                    </a:moveTo>
                    <a:lnTo>
                      <a:pt x="47" y="1328"/>
                    </a:lnTo>
                    <a:lnTo>
                      <a:pt x="24" y="1340"/>
                    </a:lnTo>
                    <a:lnTo>
                      <a:pt x="0" y="4077"/>
                    </a:lnTo>
                    <a:lnTo>
                      <a:pt x="2376" y="2738"/>
                    </a:lnTo>
                    <a:lnTo>
                      <a:pt x="2388" y="272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-2698242" y="-350928"/>
                <a:ext cx="258167" cy="149627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2633" extrusionOk="0">
                    <a:moveTo>
                      <a:pt x="2295" y="0"/>
                    </a:moveTo>
                    <a:lnTo>
                      <a:pt x="0" y="1316"/>
                    </a:lnTo>
                    <a:lnTo>
                      <a:pt x="2295" y="2633"/>
                    </a:lnTo>
                    <a:lnTo>
                      <a:pt x="4543" y="1339"/>
                    </a:lnTo>
                    <a:lnTo>
                      <a:pt x="22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-2702220" y="-353599"/>
                <a:ext cx="266805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7" extrusionOk="0">
                    <a:moveTo>
                      <a:pt x="2365" y="94"/>
                    </a:moveTo>
                    <a:lnTo>
                      <a:pt x="4532" y="1386"/>
                    </a:lnTo>
                    <a:lnTo>
                      <a:pt x="2365" y="2633"/>
                    </a:lnTo>
                    <a:lnTo>
                      <a:pt x="152" y="1363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0" y="1363"/>
                    </a:lnTo>
                    <a:lnTo>
                      <a:pt x="2365" y="2726"/>
                    </a:lnTo>
                    <a:lnTo>
                      <a:pt x="4695" y="1386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25"/>
            <p:cNvGrpSpPr/>
            <p:nvPr/>
          </p:nvGrpSpPr>
          <p:grpSpPr>
            <a:xfrm>
              <a:off x="-99899" y="3298053"/>
              <a:ext cx="790357" cy="1056480"/>
              <a:chOff x="-2187249" y="-732922"/>
              <a:chExt cx="790357" cy="1056480"/>
            </a:xfrm>
          </p:grpSpPr>
          <p:sp>
            <p:nvSpPr>
              <p:cNvPr id="1379" name="Google Shape;1379;p25"/>
              <p:cNvSpPr/>
              <p:nvPr/>
            </p:nvSpPr>
            <p:spPr>
              <a:xfrm>
                <a:off x="-2182590" y="-580682"/>
                <a:ext cx="520313" cy="900261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5842" extrusionOk="0">
                    <a:moveTo>
                      <a:pt x="0" y="1"/>
                    </a:moveTo>
                    <a:lnTo>
                      <a:pt x="0" y="10577"/>
                    </a:lnTo>
                    <a:lnTo>
                      <a:pt x="9155" y="15842"/>
                    </a:lnTo>
                    <a:lnTo>
                      <a:pt x="9155" y="13198"/>
                    </a:lnTo>
                    <a:lnTo>
                      <a:pt x="2283" y="9249"/>
                    </a:lnTo>
                    <a:lnTo>
                      <a:pt x="2283" y="13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-2185261" y="-584659"/>
                <a:ext cx="524916" cy="908217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15982" extrusionOk="0">
                    <a:moveTo>
                      <a:pt x="82" y="141"/>
                    </a:moveTo>
                    <a:lnTo>
                      <a:pt x="2284" y="1411"/>
                    </a:lnTo>
                    <a:lnTo>
                      <a:pt x="2284" y="9343"/>
                    </a:lnTo>
                    <a:lnTo>
                      <a:pt x="9167" y="13292"/>
                    </a:lnTo>
                    <a:lnTo>
                      <a:pt x="9167" y="15842"/>
                    </a:lnTo>
                    <a:lnTo>
                      <a:pt x="82" y="10624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0670"/>
                    </a:lnTo>
                    <a:lnTo>
                      <a:pt x="9237" y="15982"/>
                    </a:lnTo>
                    <a:lnTo>
                      <a:pt x="9237" y="13245"/>
                    </a:lnTo>
                    <a:lnTo>
                      <a:pt x="2365" y="9296"/>
                    </a:lnTo>
                    <a:lnTo>
                      <a:pt x="2365" y="13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-2052852" y="-656148"/>
                <a:ext cx="259531" cy="601121"/>
              </a:xfrm>
              <a:custGeom>
                <a:avLst/>
                <a:gdLst/>
                <a:ahLst/>
                <a:cxnLst/>
                <a:rect l="l" t="t" r="r" b="b"/>
                <a:pathLst>
                  <a:path w="4567" h="10578" extrusionOk="0">
                    <a:moveTo>
                      <a:pt x="4566" y="1"/>
                    </a:moveTo>
                    <a:lnTo>
                      <a:pt x="0" y="2645"/>
                    </a:lnTo>
                    <a:lnTo>
                      <a:pt x="0" y="10577"/>
                    </a:lnTo>
                    <a:lnTo>
                      <a:pt x="4566" y="7922"/>
                    </a:lnTo>
                    <a:lnTo>
                      <a:pt x="45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-2055523" y="-659388"/>
                <a:ext cx="264816" cy="608338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10705" extrusionOk="0">
                    <a:moveTo>
                      <a:pt x="4578" y="128"/>
                    </a:moveTo>
                    <a:lnTo>
                      <a:pt x="4578" y="7955"/>
                    </a:lnTo>
                    <a:lnTo>
                      <a:pt x="82" y="10576"/>
                    </a:lnTo>
                    <a:lnTo>
                      <a:pt x="82" y="2726"/>
                    </a:lnTo>
                    <a:lnTo>
                      <a:pt x="4578" y="128"/>
                    </a:lnTo>
                    <a:close/>
                    <a:moveTo>
                      <a:pt x="4660" y="0"/>
                    </a:moveTo>
                    <a:lnTo>
                      <a:pt x="1" y="2679"/>
                    </a:lnTo>
                    <a:lnTo>
                      <a:pt x="1" y="10704"/>
                    </a:lnTo>
                    <a:lnTo>
                      <a:pt x="4660" y="8002"/>
                    </a:lnTo>
                    <a:lnTo>
                      <a:pt x="4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-2052852" y="-206018"/>
                <a:ext cx="651357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6606" extrusionOk="0">
                    <a:moveTo>
                      <a:pt x="4566" y="1"/>
                    </a:moveTo>
                    <a:lnTo>
                      <a:pt x="0" y="2656"/>
                    </a:lnTo>
                    <a:lnTo>
                      <a:pt x="6872" y="6605"/>
                    </a:lnTo>
                    <a:lnTo>
                      <a:pt x="11462" y="3984"/>
                    </a:lnTo>
                    <a:lnTo>
                      <a:pt x="45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-2057512" y="-208689"/>
                <a:ext cx="660620" cy="380687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6699" extrusionOk="0">
                    <a:moveTo>
                      <a:pt x="4648" y="94"/>
                    </a:moveTo>
                    <a:lnTo>
                      <a:pt x="11462" y="4031"/>
                    </a:lnTo>
                    <a:lnTo>
                      <a:pt x="6954" y="6606"/>
                    </a:lnTo>
                    <a:lnTo>
                      <a:pt x="163" y="2703"/>
                    </a:lnTo>
                    <a:lnTo>
                      <a:pt x="4648" y="94"/>
                    </a:lnTo>
                    <a:close/>
                    <a:moveTo>
                      <a:pt x="4648" y="1"/>
                    </a:moveTo>
                    <a:lnTo>
                      <a:pt x="59" y="2669"/>
                    </a:lnTo>
                    <a:lnTo>
                      <a:pt x="0" y="2703"/>
                    </a:lnTo>
                    <a:lnTo>
                      <a:pt x="6931" y="6687"/>
                    </a:lnTo>
                    <a:lnTo>
                      <a:pt x="6954" y="6699"/>
                    </a:lnTo>
                    <a:lnTo>
                      <a:pt x="11625" y="4031"/>
                    </a:lnTo>
                    <a:lnTo>
                      <a:pt x="4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-1662334" y="20383"/>
                <a:ext cx="260838" cy="299197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5265" extrusionOk="0">
                    <a:moveTo>
                      <a:pt x="4590" y="0"/>
                    </a:moveTo>
                    <a:lnTo>
                      <a:pt x="0" y="2621"/>
                    </a:lnTo>
                    <a:lnTo>
                      <a:pt x="0" y="5265"/>
                    </a:lnTo>
                    <a:lnTo>
                      <a:pt x="4531" y="2621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-1664323" y="16405"/>
                <a:ext cx="264816" cy="307153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5405" extrusionOk="0">
                    <a:moveTo>
                      <a:pt x="4578" y="140"/>
                    </a:moveTo>
                    <a:lnTo>
                      <a:pt x="4532" y="2668"/>
                    </a:lnTo>
                    <a:lnTo>
                      <a:pt x="70" y="5265"/>
                    </a:lnTo>
                    <a:lnTo>
                      <a:pt x="70" y="2715"/>
                    </a:lnTo>
                    <a:lnTo>
                      <a:pt x="4578" y="140"/>
                    </a:lnTo>
                    <a:close/>
                    <a:moveTo>
                      <a:pt x="4659" y="0"/>
                    </a:moveTo>
                    <a:lnTo>
                      <a:pt x="0" y="2668"/>
                    </a:lnTo>
                    <a:lnTo>
                      <a:pt x="0" y="5405"/>
                    </a:lnTo>
                    <a:lnTo>
                      <a:pt x="4589" y="2726"/>
                    </a:lnTo>
                    <a:lnTo>
                      <a:pt x="4613" y="2715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-2182590" y="-730251"/>
                <a:ext cx="389268" cy="224469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3950" extrusionOk="0">
                    <a:moveTo>
                      <a:pt x="4577" y="0"/>
                    </a:moveTo>
                    <a:lnTo>
                      <a:pt x="0" y="2633"/>
                    </a:lnTo>
                    <a:lnTo>
                      <a:pt x="2283" y="3949"/>
                    </a:lnTo>
                    <a:lnTo>
                      <a:pt x="6849" y="1305"/>
                    </a:lnTo>
                    <a:lnTo>
                      <a:pt x="45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-2187249" y="-732922"/>
                <a:ext cx="398531" cy="22981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4044" extrusionOk="0">
                    <a:moveTo>
                      <a:pt x="4659" y="94"/>
                    </a:moveTo>
                    <a:lnTo>
                      <a:pt x="6849" y="1352"/>
                    </a:lnTo>
                    <a:lnTo>
                      <a:pt x="2365" y="3950"/>
                    </a:lnTo>
                    <a:lnTo>
                      <a:pt x="152" y="2680"/>
                    </a:lnTo>
                    <a:lnTo>
                      <a:pt x="4659" y="94"/>
                    </a:lnTo>
                    <a:close/>
                    <a:moveTo>
                      <a:pt x="4659" y="1"/>
                    </a:moveTo>
                    <a:lnTo>
                      <a:pt x="59" y="2645"/>
                    </a:lnTo>
                    <a:lnTo>
                      <a:pt x="0" y="2680"/>
                    </a:lnTo>
                    <a:lnTo>
                      <a:pt x="2365" y="4043"/>
                    </a:lnTo>
                    <a:lnTo>
                      <a:pt x="7012" y="1352"/>
                    </a:lnTo>
                    <a:lnTo>
                      <a:pt x="4672" y="13"/>
                    </a:lnTo>
                    <a:lnTo>
                      <a:pt x="4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25"/>
            <p:cNvGrpSpPr/>
            <p:nvPr/>
          </p:nvGrpSpPr>
          <p:grpSpPr>
            <a:xfrm>
              <a:off x="167633" y="4617561"/>
              <a:ext cx="659313" cy="682555"/>
              <a:chOff x="-2446042" y="2533011"/>
              <a:chExt cx="659313" cy="682555"/>
            </a:xfrm>
          </p:grpSpPr>
          <p:sp>
            <p:nvSpPr>
              <p:cNvPr id="1390" name="Google Shape;1390;p25"/>
              <p:cNvSpPr/>
              <p:nvPr/>
            </p:nvSpPr>
            <p:spPr>
              <a:xfrm>
                <a:off x="-2441439" y="2836186"/>
                <a:ext cx="390575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606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6838" y="6605"/>
                    </a:lnTo>
                    <a:lnTo>
                      <a:pt x="6873" y="39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-2444110" y="2832208"/>
                <a:ext cx="395292" cy="383358"/>
              </a:xfrm>
              <a:custGeom>
                <a:avLst/>
                <a:gdLst/>
                <a:ahLst/>
                <a:cxnLst/>
                <a:rect l="l" t="t" r="r" b="b"/>
                <a:pathLst>
                  <a:path w="6956" h="6746" extrusionOk="0">
                    <a:moveTo>
                      <a:pt x="83" y="140"/>
                    </a:moveTo>
                    <a:lnTo>
                      <a:pt x="6873" y="4043"/>
                    </a:lnTo>
                    <a:lnTo>
                      <a:pt x="6839" y="6605"/>
                    </a:lnTo>
                    <a:lnTo>
                      <a:pt x="83" y="2692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1" y="2726"/>
                    </a:lnTo>
                    <a:lnTo>
                      <a:pt x="6862" y="6710"/>
                    </a:lnTo>
                    <a:lnTo>
                      <a:pt x="6920" y="6745"/>
                    </a:lnTo>
                    <a:lnTo>
                      <a:pt x="6955" y="3996"/>
                    </a:lnTo>
                    <a:lnTo>
                      <a:pt x="60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-2441439" y="2535682"/>
                <a:ext cx="650050" cy="524972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9238" extrusionOk="0">
                    <a:moveTo>
                      <a:pt x="9156" y="0"/>
                    </a:moveTo>
                    <a:lnTo>
                      <a:pt x="0" y="5288"/>
                    </a:lnTo>
                    <a:lnTo>
                      <a:pt x="6873" y="9238"/>
                    </a:lnTo>
                    <a:lnTo>
                      <a:pt x="9284" y="8014"/>
                    </a:lnTo>
                    <a:lnTo>
                      <a:pt x="4566" y="5288"/>
                    </a:lnTo>
                    <a:lnTo>
                      <a:pt x="11439" y="1317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-2446042" y="2533011"/>
                <a:ext cx="659313" cy="530314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9332" extrusionOk="0">
                    <a:moveTo>
                      <a:pt x="9237" y="94"/>
                    </a:moveTo>
                    <a:lnTo>
                      <a:pt x="11439" y="1364"/>
                    </a:lnTo>
                    <a:lnTo>
                      <a:pt x="4624" y="5301"/>
                    </a:lnTo>
                    <a:lnTo>
                      <a:pt x="4566" y="5335"/>
                    </a:lnTo>
                    <a:lnTo>
                      <a:pt x="9283" y="8061"/>
                    </a:lnTo>
                    <a:lnTo>
                      <a:pt x="6954" y="9238"/>
                    </a:lnTo>
                    <a:lnTo>
                      <a:pt x="151" y="5335"/>
                    </a:lnTo>
                    <a:lnTo>
                      <a:pt x="9237" y="94"/>
                    </a:lnTo>
                    <a:close/>
                    <a:moveTo>
                      <a:pt x="9237" y="1"/>
                    </a:moveTo>
                    <a:lnTo>
                      <a:pt x="58" y="5301"/>
                    </a:lnTo>
                    <a:lnTo>
                      <a:pt x="0" y="5335"/>
                    </a:lnTo>
                    <a:lnTo>
                      <a:pt x="6954" y="9331"/>
                    </a:lnTo>
                    <a:lnTo>
                      <a:pt x="9446" y="8061"/>
                    </a:lnTo>
                    <a:lnTo>
                      <a:pt x="4729" y="5335"/>
                    </a:lnTo>
                    <a:lnTo>
                      <a:pt x="11543" y="1398"/>
                    </a:lnTo>
                    <a:lnTo>
                      <a:pt x="11602" y="1364"/>
                    </a:lnTo>
                    <a:lnTo>
                      <a:pt x="92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-2052852" y="2991097"/>
                <a:ext cx="139057" cy="220491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3880" extrusionOk="0">
                    <a:moveTo>
                      <a:pt x="2446" y="0"/>
                    </a:moveTo>
                    <a:lnTo>
                      <a:pt x="35" y="1224"/>
                    </a:lnTo>
                    <a:lnTo>
                      <a:pt x="0" y="3879"/>
                    </a:lnTo>
                    <a:lnTo>
                      <a:pt x="0" y="3879"/>
                    </a:lnTo>
                    <a:lnTo>
                      <a:pt x="2307" y="2551"/>
                    </a:lnTo>
                    <a:lnTo>
                      <a:pt x="24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-2055523" y="2987119"/>
                <a:ext cx="144342" cy="22844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020" extrusionOk="0">
                    <a:moveTo>
                      <a:pt x="2447" y="140"/>
                    </a:moveTo>
                    <a:lnTo>
                      <a:pt x="2318" y="2598"/>
                    </a:lnTo>
                    <a:lnTo>
                      <a:pt x="82" y="3879"/>
                    </a:lnTo>
                    <a:lnTo>
                      <a:pt x="82" y="3879"/>
                    </a:lnTo>
                    <a:lnTo>
                      <a:pt x="117" y="1317"/>
                    </a:lnTo>
                    <a:lnTo>
                      <a:pt x="2447" y="140"/>
                    </a:lnTo>
                    <a:close/>
                    <a:moveTo>
                      <a:pt x="2540" y="0"/>
                    </a:moveTo>
                    <a:lnTo>
                      <a:pt x="35" y="1270"/>
                    </a:lnTo>
                    <a:lnTo>
                      <a:pt x="1" y="4019"/>
                    </a:lnTo>
                    <a:lnTo>
                      <a:pt x="2377" y="2656"/>
                    </a:lnTo>
                    <a:lnTo>
                      <a:pt x="2388" y="2645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-2181965" y="2610467"/>
                <a:ext cx="390575" cy="301243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301" extrusionOk="0">
                    <a:moveTo>
                      <a:pt x="6873" y="1"/>
                    </a:moveTo>
                    <a:lnTo>
                      <a:pt x="0" y="3972"/>
                    </a:lnTo>
                    <a:lnTo>
                      <a:pt x="2272" y="5300"/>
                    </a:lnTo>
                    <a:lnTo>
                      <a:pt x="6873" y="2645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-2186568" y="2606546"/>
                <a:ext cx="397849" cy="307778"/>
              </a:xfrm>
              <a:custGeom>
                <a:avLst/>
                <a:gdLst/>
                <a:ahLst/>
                <a:cxnLst/>
                <a:rect l="l" t="t" r="r" b="b"/>
                <a:pathLst>
                  <a:path w="7001" h="5416" extrusionOk="0">
                    <a:moveTo>
                      <a:pt x="6919" y="140"/>
                    </a:moveTo>
                    <a:lnTo>
                      <a:pt x="6919" y="2690"/>
                    </a:lnTo>
                    <a:lnTo>
                      <a:pt x="2353" y="5323"/>
                    </a:lnTo>
                    <a:lnTo>
                      <a:pt x="163" y="4041"/>
                    </a:lnTo>
                    <a:lnTo>
                      <a:pt x="6919" y="140"/>
                    </a:lnTo>
                    <a:close/>
                    <a:moveTo>
                      <a:pt x="7000" y="0"/>
                    </a:moveTo>
                    <a:lnTo>
                      <a:pt x="0" y="4041"/>
                    </a:lnTo>
                    <a:lnTo>
                      <a:pt x="2353" y="5416"/>
                    </a:lnTo>
                    <a:lnTo>
                      <a:pt x="7000" y="2737"/>
                    </a:lnTo>
                    <a:lnTo>
                      <a:pt x="7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" name="Google Shape;1398;p25"/>
            <p:cNvGrpSpPr/>
            <p:nvPr/>
          </p:nvGrpSpPr>
          <p:grpSpPr>
            <a:xfrm>
              <a:off x="1048120" y="4756392"/>
              <a:ext cx="788425" cy="607031"/>
              <a:chOff x="-1405530" y="1144317"/>
              <a:chExt cx="788425" cy="607031"/>
            </a:xfrm>
          </p:grpSpPr>
          <p:sp>
            <p:nvSpPr>
              <p:cNvPr id="1399" name="Google Shape;1399;p25"/>
              <p:cNvSpPr/>
              <p:nvPr/>
            </p:nvSpPr>
            <p:spPr>
              <a:xfrm>
                <a:off x="-1400927" y="1221773"/>
                <a:ext cx="649481" cy="525654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250" extrusionOk="0">
                    <a:moveTo>
                      <a:pt x="1" y="1"/>
                    </a:moveTo>
                    <a:lnTo>
                      <a:pt x="1" y="2621"/>
                    </a:lnTo>
                    <a:lnTo>
                      <a:pt x="11416" y="9249"/>
                    </a:lnTo>
                    <a:lnTo>
                      <a:pt x="11428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5"/>
              <p:cNvSpPr/>
              <p:nvPr/>
            </p:nvSpPr>
            <p:spPr>
              <a:xfrm>
                <a:off x="-1402860" y="1217795"/>
                <a:ext cx="654028" cy="533553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389" extrusionOk="0">
                    <a:moveTo>
                      <a:pt x="82" y="140"/>
                    </a:moveTo>
                    <a:lnTo>
                      <a:pt x="11427" y="6687"/>
                    </a:lnTo>
                    <a:lnTo>
                      <a:pt x="11403" y="9249"/>
                    </a:lnTo>
                    <a:lnTo>
                      <a:pt x="82" y="2668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14"/>
                    </a:lnTo>
                    <a:lnTo>
                      <a:pt x="11485" y="9389"/>
                    </a:lnTo>
                    <a:lnTo>
                      <a:pt x="11509" y="6640"/>
                    </a:lnTo>
                    <a:lnTo>
                      <a:pt x="58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5"/>
              <p:cNvSpPr/>
              <p:nvPr/>
            </p:nvSpPr>
            <p:spPr>
              <a:xfrm>
                <a:off x="-1400927" y="1146931"/>
                <a:ext cx="779844" cy="44956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911" extrusionOk="0">
                    <a:moveTo>
                      <a:pt x="2424" y="1"/>
                    </a:moveTo>
                    <a:lnTo>
                      <a:pt x="1" y="1318"/>
                    </a:lnTo>
                    <a:lnTo>
                      <a:pt x="11428" y="7910"/>
                    </a:lnTo>
                    <a:lnTo>
                      <a:pt x="13722" y="6594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5"/>
              <p:cNvSpPr/>
              <p:nvPr/>
            </p:nvSpPr>
            <p:spPr>
              <a:xfrm>
                <a:off x="-1405530" y="1144317"/>
                <a:ext cx="788425" cy="45479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8003" extrusionOk="0">
                    <a:moveTo>
                      <a:pt x="2505" y="82"/>
                    </a:moveTo>
                    <a:lnTo>
                      <a:pt x="13722" y="6640"/>
                    </a:lnTo>
                    <a:lnTo>
                      <a:pt x="11509" y="7910"/>
                    </a:lnTo>
                    <a:lnTo>
                      <a:pt x="164" y="1364"/>
                    </a:lnTo>
                    <a:lnTo>
                      <a:pt x="2505" y="82"/>
                    </a:lnTo>
                    <a:close/>
                    <a:moveTo>
                      <a:pt x="2505" y="0"/>
                    </a:moveTo>
                    <a:lnTo>
                      <a:pt x="1" y="1364"/>
                    </a:lnTo>
                    <a:lnTo>
                      <a:pt x="11497" y="7991"/>
                    </a:lnTo>
                    <a:lnTo>
                      <a:pt x="11509" y="8003"/>
                    </a:lnTo>
                    <a:lnTo>
                      <a:pt x="13873" y="6640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5"/>
              <p:cNvSpPr/>
              <p:nvPr/>
            </p:nvSpPr>
            <p:spPr>
              <a:xfrm>
                <a:off x="-752241" y="1521595"/>
                <a:ext cx="131158" cy="225832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3974" extrusionOk="0">
                    <a:moveTo>
                      <a:pt x="2307" y="1"/>
                    </a:moveTo>
                    <a:lnTo>
                      <a:pt x="13" y="1317"/>
                    </a:lnTo>
                    <a:lnTo>
                      <a:pt x="1" y="3973"/>
                    </a:lnTo>
                    <a:lnTo>
                      <a:pt x="2284" y="2645"/>
                    </a:lnTo>
                    <a:lnTo>
                      <a:pt x="2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5"/>
              <p:cNvSpPr/>
              <p:nvPr/>
            </p:nvSpPr>
            <p:spPr>
              <a:xfrm>
                <a:off x="-754856" y="1517617"/>
                <a:ext cx="135761" cy="233732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113" extrusionOk="0">
                    <a:moveTo>
                      <a:pt x="2307" y="141"/>
                    </a:moveTo>
                    <a:lnTo>
                      <a:pt x="2295" y="2692"/>
                    </a:lnTo>
                    <a:lnTo>
                      <a:pt x="82" y="3973"/>
                    </a:lnTo>
                    <a:lnTo>
                      <a:pt x="106" y="1411"/>
                    </a:lnTo>
                    <a:lnTo>
                      <a:pt x="2307" y="141"/>
                    </a:lnTo>
                    <a:close/>
                    <a:moveTo>
                      <a:pt x="2389" y="1"/>
                    </a:moveTo>
                    <a:lnTo>
                      <a:pt x="47" y="1352"/>
                    </a:lnTo>
                    <a:lnTo>
                      <a:pt x="24" y="1364"/>
                    </a:lnTo>
                    <a:lnTo>
                      <a:pt x="0" y="4113"/>
                    </a:lnTo>
                    <a:lnTo>
                      <a:pt x="2353" y="2750"/>
                    </a:lnTo>
                    <a:lnTo>
                      <a:pt x="2365" y="2738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" name="Google Shape;1405;p25"/>
            <p:cNvGrpSpPr/>
            <p:nvPr/>
          </p:nvGrpSpPr>
          <p:grpSpPr>
            <a:xfrm>
              <a:off x="1875760" y="4616265"/>
              <a:ext cx="266805" cy="306471"/>
              <a:chOff x="-1670290" y="2901765"/>
              <a:chExt cx="266805" cy="306471"/>
            </a:xfrm>
          </p:grpSpPr>
          <p:sp>
            <p:nvSpPr>
              <p:cNvPr id="1406" name="Google Shape;1406;p25"/>
              <p:cNvSpPr/>
              <p:nvPr/>
            </p:nvSpPr>
            <p:spPr>
              <a:xfrm>
                <a:off x="-1667619" y="2979164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33"/>
                    </a:lnTo>
                    <a:lnTo>
                      <a:pt x="2294" y="3961"/>
                    </a:lnTo>
                    <a:lnTo>
                      <a:pt x="2318" y="13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5"/>
              <p:cNvSpPr/>
              <p:nvPr/>
            </p:nvSpPr>
            <p:spPr>
              <a:xfrm>
                <a:off x="-1669665" y="2975186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06" y="140"/>
                    </a:moveTo>
                    <a:lnTo>
                      <a:pt x="2319" y="1410"/>
                    </a:lnTo>
                    <a:lnTo>
                      <a:pt x="2296" y="3961"/>
                    </a:lnTo>
                    <a:lnTo>
                      <a:pt x="71" y="2680"/>
                    </a:lnTo>
                    <a:lnTo>
                      <a:pt x="106" y="140"/>
                    </a:lnTo>
                    <a:close/>
                    <a:moveTo>
                      <a:pt x="36" y="0"/>
                    </a:moveTo>
                    <a:lnTo>
                      <a:pt x="1" y="2726"/>
                    </a:lnTo>
                    <a:lnTo>
                      <a:pt x="236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5"/>
              <p:cNvSpPr/>
              <p:nvPr/>
            </p:nvSpPr>
            <p:spPr>
              <a:xfrm>
                <a:off x="-1537257" y="2980471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83" y="1"/>
                    </a:moveTo>
                    <a:lnTo>
                      <a:pt x="24" y="1294"/>
                    </a:lnTo>
                    <a:lnTo>
                      <a:pt x="0" y="3938"/>
                    </a:lnTo>
                    <a:lnTo>
                      <a:pt x="0" y="3938"/>
                    </a:lnTo>
                    <a:lnTo>
                      <a:pt x="2307" y="263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5"/>
              <p:cNvSpPr/>
              <p:nvPr/>
            </p:nvSpPr>
            <p:spPr>
              <a:xfrm>
                <a:off x="-1539189" y="2976493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29"/>
                    </a:moveTo>
                    <a:lnTo>
                      <a:pt x="2306" y="2680"/>
                    </a:lnTo>
                    <a:lnTo>
                      <a:pt x="70" y="3938"/>
                    </a:lnTo>
                    <a:lnTo>
                      <a:pt x="104" y="1387"/>
                    </a:lnTo>
                    <a:lnTo>
                      <a:pt x="2271" y="129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7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5"/>
              <p:cNvSpPr/>
              <p:nvPr/>
            </p:nvSpPr>
            <p:spPr>
              <a:xfrm>
                <a:off x="-1665687" y="2903697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28"/>
                    </a:lnTo>
                    <a:lnTo>
                      <a:pt x="2284" y="2645"/>
                    </a:lnTo>
                    <a:lnTo>
                      <a:pt x="4543" y="1352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5"/>
              <p:cNvSpPr/>
              <p:nvPr/>
            </p:nvSpPr>
            <p:spPr>
              <a:xfrm>
                <a:off x="-1670290" y="2901765"/>
                <a:ext cx="266805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6" extrusionOk="0">
                    <a:moveTo>
                      <a:pt x="2365" y="81"/>
                    </a:moveTo>
                    <a:lnTo>
                      <a:pt x="4543" y="1374"/>
                    </a:lnTo>
                    <a:lnTo>
                      <a:pt x="2365" y="2632"/>
                    </a:lnTo>
                    <a:lnTo>
                      <a:pt x="164" y="1362"/>
                    </a:lnTo>
                    <a:lnTo>
                      <a:pt x="2365" y="81"/>
                    </a:lnTo>
                    <a:close/>
                    <a:moveTo>
                      <a:pt x="2365" y="0"/>
                    </a:moveTo>
                    <a:lnTo>
                      <a:pt x="1" y="1362"/>
                    </a:lnTo>
                    <a:lnTo>
                      <a:pt x="2365" y="2726"/>
                    </a:lnTo>
                    <a:lnTo>
                      <a:pt x="4694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25"/>
            <p:cNvGrpSpPr/>
            <p:nvPr/>
          </p:nvGrpSpPr>
          <p:grpSpPr>
            <a:xfrm>
              <a:off x="27617" y="4430733"/>
              <a:ext cx="266805" cy="306471"/>
              <a:chOff x="-3873833" y="-283417"/>
              <a:chExt cx="266805" cy="306471"/>
            </a:xfrm>
          </p:grpSpPr>
          <p:sp>
            <p:nvSpPr>
              <p:cNvPr id="1413" name="Google Shape;1413;p25"/>
              <p:cNvSpPr/>
              <p:nvPr/>
            </p:nvSpPr>
            <p:spPr>
              <a:xfrm>
                <a:off x="-3871219" y="-206018"/>
                <a:ext cx="131840" cy="22577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73" extrusionOk="0">
                    <a:moveTo>
                      <a:pt x="36" y="1"/>
                    </a:moveTo>
                    <a:lnTo>
                      <a:pt x="1" y="2645"/>
                    </a:lnTo>
                    <a:lnTo>
                      <a:pt x="2296" y="3973"/>
                    </a:lnTo>
                    <a:lnTo>
                      <a:pt x="2319" y="13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5"/>
              <p:cNvSpPr/>
              <p:nvPr/>
            </p:nvSpPr>
            <p:spPr>
              <a:xfrm>
                <a:off x="-3873833" y="-209314"/>
                <a:ext cx="136386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089" extrusionOk="0">
                    <a:moveTo>
                      <a:pt x="117" y="128"/>
                    </a:moveTo>
                    <a:lnTo>
                      <a:pt x="2330" y="1410"/>
                    </a:lnTo>
                    <a:lnTo>
                      <a:pt x="2295" y="3961"/>
                    </a:lnTo>
                    <a:lnTo>
                      <a:pt x="82" y="2680"/>
                    </a:lnTo>
                    <a:lnTo>
                      <a:pt x="117" y="128"/>
                    </a:lnTo>
                    <a:close/>
                    <a:moveTo>
                      <a:pt x="47" y="1"/>
                    </a:moveTo>
                    <a:lnTo>
                      <a:pt x="0" y="2726"/>
                    </a:lnTo>
                    <a:lnTo>
                      <a:pt x="2376" y="4089"/>
                    </a:lnTo>
                    <a:lnTo>
                      <a:pt x="2400" y="1386"/>
                    </a:lnTo>
                    <a:lnTo>
                      <a:pt x="2400" y="1363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5"/>
              <p:cNvSpPr/>
              <p:nvPr/>
            </p:nvSpPr>
            <p:spPr>
              <a:xfrm>
                <a:off x="-3740743" y="-204711"/>
                <a:ext cx="131101" cy="224469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50" extrusionOk="0">
                    <a:moveTo>
                      <a:pt x="2271" y="1"/>
                    </a:moveTo>
                    <a:lnTo>
                      <a:pt x="23" y="1305"/>
                    </a:lnTo>
                    <a:lnTo>
                      <a:pt x="0" y="3950"/>
                    </a:lnTo>
                    <a:lnTo>
                      <a:pt x="2306" y="2645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-3743414" y="-208689"/>
                <a:ext cx="136386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078" extrusionOk="0">
                    <a:moveTo>
                      <a:pt x="2283" y="141"/>
                    </a:moveTo>
                    <a:lnTo>
                      <a:pt x="2318" y="2692"/>
                    </a:lnTo>
                    <a:lnTo>
                      <a:pt x="81" y="3950"/>
                    </a:lnTo>
                    <a:lnTo>
                      <a:pt x="105" y="1399"/>
                    </a:lnTo>
                    <a:lnTo>
                      <a:pt x="2283" y="141"/>
                    </a:lnTo>
                    <a:close/>
                    <a:moveTo>
                      <a:pt x="2364" y="1"/>
                    </a:moveTo>
                    <a:lnTo>
                      <a:pt x="47" y="1341"/>
                    </a:lnTo>
                    <a:lnTo>
                      <a:pt x="35" y="1352"/>
                    </a:lnTo>
                    <a:lnTo>
                      <a:pt x="0" y="4078"/>
                    </a:lnTo>
                    <a:lnTo>
                      <a:pt x="2377" y="2750"/>
                    </a:lnTo>
                    <a:lnTo>
                      <a:pt x="2400" y="2739"/>
                    </a:ln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5"/>
              <p:cNvSpPr/>
              <p:nvPr/>
            </p:nvSpPr>
            <p:spPr>
              <a:xfrm>
                <a:off x="-3869173" y="-280803"/>
                <a:ext cx="257485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645" extrusionOk="0">
                    <a:moveTo>
                      <a:pt x="2283" y="1"/>
                    </a:moveTo>
                    <a:lnTo>
                      <a:pt x="0" y="1317"/>
                    </a:lnTo>
                    <a:lnTo>
                      <a:pt x="2283" y="2644"/>
                    </a:lnTo>
                    <a:lnTo>
                      <a:pt x="4531" y="1340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5"/>
              <p:cNvSpPr/>
              <p:nvPr/>
            </p:nvSpPr>
            <p:spPr>
              <a:xfrm>
                <a:off x="-3873833" y="-283417"/>
                <a:ext cx="266805" cy="155537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7" extrusionOk="0">
                    <a:moveTo>
                      <a:pt x="2365" y="93"/>
                    </a:moveTo>
                    <a:lnTo>
                      <a:pt x="4543" y="1386"/>
                    </a:lnTo>
                    <a:lnTo>
                      <a:pt x="2365" y="2644"/>
                    </a:lnTo>
                    <a:lnTo>
                      <a:pt x="163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37"/>
                    </a:lnTo>
                    <a:lnTo>
                      <a:pt x="4695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25"/>
            <p:cNvGrpSpPr/>
            <p:nvPr/>
          </p:nvGrpSpPr>
          <p:grpSpPr>
            <a:xfrm>
              <a:off x="7249900" y="4613411"/>
              <a:ext cx="659369" cy="682498"/>
              <a:chOff x="-1535950" y="-695814"/>
              <a:chExt cx="659369" cy="682498"/>
            </a:xfrm>
          </p:grpSpPr>
          <p:sp>
            <p:nvSpPr>
              <p:cNvPr id="1420" name="Google Shape;1420;p25"/>
              <p:cNvSpPr/>
              <p:nvPr/>
            </p:nvSpPr>
            <p:spPr>
              <a:xfrm>
                <a:off x="-1531972" y="-392696"/>
                <a:ext cx="391314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6606" extrusionOk="0">
                    <a:moveTo>
                      <a:pt x="13" y="1"/>
                    </a:moveTo>
                    <a:lnTo>
                      <a:pt x="1" y="2633"/>
                    </a:lnTo>
                    <a:lnTo>
                      <a:pt x="6850" y="6606"/>
                    </a:lnTo>
                    <a:lnTo>
                      <a:pt x="6885" y="395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5"/>
              <p:cNvSpPr/>
              <p:nvPr/>
            </p:nvSpPr>
            <p:spPr>
              <a:xfrm>
                <a:off x="-1533904" y="-396674"/>
                <a:ext cx="395178" cy="38335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6746" extrusionOk="0">
                    <a:moveTo>
                      <a:pt x="81" y="141"/>
                    </a:moveTo>
                    <a:lnTo>
                      <a:pt x="6872" y="4043"/>
                    </a:lnTo>
                    <a:lnTo>
                      <a:pt x="6837" y="6606"/>
                    </a:lnTo>
                    <a:lnTo>
                      <a:pt x="81" y="2680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727"/>
                    </a:lnTo>
                    <a:lnTo>
                      <a:pt x="6919" y="6746"/>
                    </a:lnTo>
                    <a:lnTo>
                      <a:pt x="6954" y="3997"/>
                    </a:lnTo>
                    <a:lnTo>
                      <a:pt x="58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5"/>
              <p:cNvSpPr/>
              <p:nvPr/>
            </p:nvSpPr>
            <p:spPr>
              <a:xfrm>
                <a:off x="-1531290" y="-693200"/>
                <a:ext cx="650107" cy="524972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9238" extrusionOk="0">
                    <a:moveTo>
                      <a:pt x="9156" y="1"/>
                    </a:moveTo>
                    <a:lnTo>
                      <a:pt x="1" y="5289"/>
                    </a:lnTo>
                    <a:lnTo>
                      <a:pt x="6873" y="9238"/>
                    </a:lnTo>
                    <a:lnTo>
                      <a:pt x="9284" y="8014"/>
                    </a:lnTo>
                    <a:lnTo>
                      <a:pt x="4567" y="5289"/>
                    </a:lnTo>
                    <a:lnTo>
                      <a:pt x="11439" y="1317"/>
                    </a:lnTo>
                    <a:lnTo>
                      <a:pt x="91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5"/>
              <p:cNvSpPr/>
              <p:nvPr/>
            </p:nvSpPr>
            <p:spPr>
              <a:xfrm>
                <a:off x="-1535950" y="-695814"/>
                <a:ext cx="659369" cy="530257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9331" extrusionOk="0">
                    <a:moveTo>
                      <a:pt x="9238" y="93"/>
                    </a:moveTo>
                    <a:lnTo>
                      <a:pt x="11439" y="1363"/>
                    </a:lnTo>
                    <a:lnTo>
                      <a:pt x="4567" y="5335"/>
                    </a:lnTo>
                    <a:lnTo>
                      <a:pt x="9285" y="8060"/>
                    </a:lnTo>
                    <a:lnTo>
                      <a:pt x="6955" y="9237"/>
                    </a:lnTo>
                    <a:lnTo>
                      <a:pt x="153" y="5335"/>
                    </a:lnTo>
                    <a:lnTo>
                      <a:pt x="9238" y="93"/>
                    </a:lnTo>
                    <a:close/>
                    <a:moveTo>
                      <a:pt x="9238" y="0"/>
                    </a:moveTo>
                    <a:lnTo>
                      <a:pt x="59" y="5300"/>
                    </a:lnTo>
                    <a:lnTo>
                      <a:pt x="1" y="5335"/>
                    </a:lnTo>
                    <a:lnTo>
                      <a:pt x="6955" y="9331"/>
                    </a:lnTo>
                    <a:lnTo>
                      <a:pt x="9448" y="8060"/>
                    </a:lnTo>
                    <a:lnTo>
                      <a:pt x="4730" y="5335"/>
                    </a:lnTo>
                    <a:lnTo>
                      <a:pt x="11602" y="1363"/>
                    </a:lnTo>
                    <a:lnTo>
                      <a:pt x="92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5"/>
              <p:cNvSpPr/>
              <p:nvPr/>
            </p:nvSpPr>
            <p:spPr>
              <a:xfrm>
                <a:off x="-1142760" y="-237784"/>
                <a:ext cx="139057" cy="220491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3880" extrusionOk="0">
                    <a:moveTo>
                      <a:pt x="2447" y="0"/>
                    </a:moveTo>
                    <a:lnTo>
                      <a:pt x="36" y="1224"/>
                    </a:lnTo>
                    <a:lnTo>
                      <a:pt x="1" y="3880"/>
                    </a:lnTo>
                    <a:lnTo>
                      <a:pt x="2307" y="255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5"/>
              <p:cNvSpPr/>
              <p:nvPr/>
            </p:nvSpPr>
            <p:spPr>
              <a:xfrm>
                <a:off x="-1145374" y="-241762"/>
                <a:ext cx="144342" cy="22844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020" extrusionOk="0">
                    <a:moveTo>
                      <a:pt x="2446" y="129"/>
                    </a:moveTo>
                    <a:lnTo>
                      <a:pt x="2318" y="2586"/>
                    </a:lnTo>
                    <a:lnTo>
                      <a:pt x="82" y="3880"/>
                    </a:lnTo>
                    <a:lnTo>
                      <a:pt x="117" y="1317"/>
                    </a:lnTo>
                    <a:lnTo>
                      <a:pt x="2446" y="129"/>
                    </a:lnTo>
                    <a:close/>
                    <a:moveTo>
                      <a:pt x="2539" y="1"/>
                    </a:moveTo>
                    <a:lnTo>
                      <a:pt x="35" y="1271"/>
                    </a:lnTo>
                    <a:lnTo>
                      <a:pt x="0" y="4020"/>
                    </a:lnTo>
                    <a:lnTo>
                      <a:pt x="2376" y="2645"/>
                    </a:lnTo>
                    <a:lnTo>
                      <a:pt x="2388" y="2645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5"/>
              <p:cNvSpPr/>
              <p:nvPr/>
            </p:nvSpPr>
            <p:spPr>
              <a:xfrm>
                <a:off x="-1271815" y="-618358"/>
                <a:ext cx="390632" cy="301186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300" extrusionOk="0">
                    <a:moveTo>
                      <a:pt x="6873" y="0"/>
                    </a:moveTo>
                    <a:lnTo>
                      <a:pt x="1" y="3972"/>
                    </a:lnTo>
                    <a:lnTo>
                      <a:pt x="2272" y="5300"/>
                    </a:lnTo>
                    <a:lnTo>
                      <a:pt x="6873" y="2644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5"/>
              <p:cNvSpPr/>
              <p:nvPr/>
            </p:nvSpPr>
            <p:spPr>
              <a:xfrm>
                <a:off x="-1276475" y="-622336"/>
                <a:ext cx="397224" cy="30783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417" extrusionOk="0">
                    <a:moveTo>
                      <a:pt x="6920" y="140"/>
                    </a:moveTo>
                    <a:lnTo>
                      <a:pt x="6920" y="2691"/>
                    </a:lnTo>
                    <a:lnTo>
                      <a:pt x="2354" y="5323"/>
                    </a:lnTo>
                    <a:lnTo>
                      <a:pt x="164" y="4042"/>
                    </a:lnTo>
                    <a:lnTo>
                      <a:pt x="6920" y="140"/>
                    </a:lnTo>
                    <a:close/>
                    <a:moveTo>
                      <a:pt x="6990" y="0"/>
                    </a:moveTo>
                    <a:lnTo>
                      <a:pt x="1" y="4042"/>
                    </a:lnTo>
                    <a:lnTo>
                      <a:pt x="2354" y="5416"/>
                    </a:lnTo>
                    <a:lnTo>
                      <a:pt x="6990" y="2737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5"/>
            <p:cNvGrpSpPr/>
            <p:nvPr/>
          </p:nvGrpSpPr>
          <p:grpSpPr>
            <a:xfrm>
              <a:off x="6823530" y="4616239"/>
              <a:ext cx="266805" cy="306528"/>
              <a:chOff x="-2702220" y="-353599"/>
              <a:chExt cx="266805" cy="306528"/>
            </a:xfrm>
          </p:grpSpPr>
          <p:sp>
            <p:nvSpPr>
              <p:cNvPr id="1429" name="Google Shape;1429;p25"/>
              <p:cNvSpPr/>
              <p:nvPr/>
            </p:nvSpPr>
            <p:spPr>
              <a:xfrm>
                <a:off x="-2700231" y="-276200"/>
                <a:ext cx="132465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962" extrusionOk="0">
                    <a:moveTo>
                      <a:pt x="35" y="1"/>
                    </a:moveTo>
                    <a:lnTo>
                      <a:pt x="1" y="2645"/>
                    </a:lnTo>
                    <a:lnTo>
                      <a:pt x="2295" y="3961"/>
                    </a:lnTo>
                    <a:lnTo>
                      <a:pt x="2330" y="131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5"/>
              <p:cNvSpPr/>
              <p:nvPr/>
            </p:nvSpPr>
            <p:spPr>
              <a:xfrm>
                <a:off x="-2702220" y="-280178"/>
                <a:ext cx="136386" cy="233106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2" extrusionOk="0">
                    <a:moveTo>
                      <a:pt x="117" y="141"/>
                    </a:moveTo>
                    <a:lnTo>
                      <a:pt x="2319" y="1411"/>
                    </a:lnTo>
                    <a:lnTo>
                      <a:pt x="2295" y="3961"/>
                    </a:lnTo>
                    <a:lnTo>
                      <a:pt x="82" y="2692"/>
                    </a:lnTo>
                    <a:lnTo>
                      <a:pt x="117" y="141"/>
                    </a:lnTo>
                    <a:close/>
                    <a:moveTo>
                      <a:pt x="36" y="1"/>
                    </a:moveTo>
                    <a:lnTo>
                      <a:pt x="0" y="2727"/>
                    </a:lnTo>
                    <a:lnTo>
                      <a:pt x="2376" y="4101"/>
                    </a:lnTo>
                    <a:lnTo>
                      <a:pt x="2400" y="1388"/>
                    </a:lnTo>
                    <a:lnTo>
                      <a:pt x="2400" y="1364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5"/>
              <p:cNvSpPr/>
              <p:nvPr/>
            </p:nvSpPr>
            <p:spPr>
              <a:xfrm>
                <a:off x="-2569869" y="-274836"/>
                <a:ext cx="131840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38" extrusionOk="0">
                    <a:moveTo>
                      <a:pt x="2284" y="0"/>
                    </a:moveTo>
                    <a:lnTo>
                      <a:pt x="36" y="1294"/>
                    </a:lnTo>
                    <a:lnTo>
                      <a:pt x="1" y="3937"/>
                    </a:lnTo>
                    <a:lnTo>
                      <a:pt x="2319" y="2633"/>
                    </a:lnTo>
                    <a:lnTo>
                      <a:pt x="2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5"/>
              <p:cNvSpPr/>
              <p:nvPr/>
            </p:nvSpPr>
            <p:spPr>
              <a:xfrm>
                <a:off x="-2571801" y="-278814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83" y="140"/>
                    </a:moveTo>
                    <a:lnTo>
                      <a:pt x="2307" y="2679"/>
                    </a:lnTo>
                    <a:lnTo>
                      <a:pt x="81" y="3937"/>
                    </a:lnTo>
                    <a:lnTo>
                      <a:pt x="105" y="1387"/>
                    </a:lnTo>
                    <a:lnTo>
                      <a:pt x="2283" y="140"/>
                    </a:lnTo>
                    <a:close/>
                    <a:moveTo>
                      <a:pt x="2353" y="0"/>
                    </a:moveTo>
                    <a:lnTo>
                      <a:pt x="47" y="1328"/>
                    </a:lnTo>
                    <a:lnTo>
                      <a:pt x="24" y="1340"/>
                    </a:lnTo>
                    <a:lnTo>
                      <a:pt x="0" y="4077"/>
                    </a:lnTo>
                    <a:lnTo>
                      <a:pt x="2376" y="2738"/>
                    </a:lnTo>
                    <a:lnTo>
                      <a:pt x="2388" y="272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5"/>
              <p:cNvSpPr/>
              <p:nvPr/>
            </p:nvSpPr>
            <p:spPr>
              <a:xfrm>
                <a:off x="-2698242" y="-350928"/>
                <a:ext cx="258167" cy="149627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2633" extrusionOk="0">
                    <a:moveTo>
                      <a:pt x="2295" y="0"/>
                    </a:moveTo>
                    <a:lnTo>
                      <a:pt x="0" y="1316"/>
                    </a:lnTo>
                    <a:lnTo>
                      <a:pt x="2295" y="2633"/>
                    </a:lnTo>
                    <a:lnTo>
                      <a:pt x="4543" y="1339"/>
                    </a:lnTo>
                    <a:lnTo>
                      <a:pt x="22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5"/>
              <p:cNvSpPr/>
              <p:nvPr/>
            </p:nvSpPr>
            <p:spPr>
              <a:xfrm>
                <a:off x="-2702220" y="-353599"/>
                <a:ext cx="266805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7" extrusionOk="0">
                    <a:moveTo>
                      <a:pt x="2365" y="94"/>
                    </a:moveTo>
                    <a:lnTo>
                      <a:pt x="4532" y="1386"/>
                    </a:lnTo>
                    <a:lnTo>
                      <a:pt x="2365" y="2633"/>
                    </a:lnTo>
                    <a:lnTo>
                      <a:pt x="152" y="1363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0" y="1363"/>
                    </a:lnTo>
                    <a:lnTo>
                      <a:pt x="2365" y="2726"/>
                    </a:lnTo>
                    <a:lnTo>
                      <a:pt x="4695" y="1386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5"/>
            <p:cNvGrpSpPr/>
            <p:nvPr/>
          </p:nvGrpSpPr>
          <p:grpSpPr>
            <a:xfrm>
              <a:off x="8099785" y="4756390"/>
              <a:ext cx="266805" cy="306471"/>
              <a:chOff x="-1670290" y="2901765"/>
              <a:chExt cx="266805" cy="306471"/>
            </a:xfrm>
          </p:grpSpPr>
          <p:sp>
            <p:nvSpPr>
              <p:cNvPr id="1436" name="Google Shape;1436;p25"/>
              <p:cNvSpPr/>
              <p:nvPr/>
            </p:nvSpPr>
            <p:spPr>
              <a:xfrm>
                <a:off x="-1667619" y="2979164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33"/>
                    </a:lnTo>
                    <a:lnTo>
                      <a:pt x="2294" y="3961"/>
                    </a:lnTo>
                    <a:lnTo>
                      <a:pt x="2318" y="13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5"/>
              <p:cNvSpPr/>
              <p:nvPr/>
            </p:nvSpPr>
            <p:spPr>
              <a:xfrm>
                <a:off x="-1669665" y="2975186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06" y="140"/>
                    </a:moveTo>
                    <a:lnTo>
                      <a:pt x="2319" y="1410"/>
                    </a:lnTo>
                    <a:lnTo>
                      <a:pt x="2296" y="3961"/>
                    </a:lnTo>
                    <a:lnTo>
                      <a:pt x="71" y="2680"/>
                    </a:lnTo>
                    <a:lnTo>
                      <a:pt x="106" y="140"/>
                    </a:lnTo>
                    <a:close/>
                    <a:moveTo>
                      <a:pt x="36" y="0"/>
                    </a:moveTo>
                    <a:lnTo>
                      <a:pt x="1" y="2726"/>
                    </a:lnTo>
                    <a:lnTo>
                      <a:pt x="236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5"/>
              <p:cNvSpPr/>
              <p:nvPr/>
            </p:nvSpPr>
            <p:spPr>
              <a:xfrm>
                <a:off x="-1537257" y="2980471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83" y="1"/>
                    </a:moveTo>
                    <a:lnTo>
                      <a:pt x="24" y="1294"/>
                    </a:lnTo>
                    <a:lnTo>
                      <a:pt x="0" y="3938"/>
                    </a:lnTo>
                    <a:lnTo>
                      <a:pt x="0" y="3938"/>
                    </a:lnTo>
                    <a:lnTo>
                      <a:pt x="2307" y="263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5"/>
              <p:cNvSpPr/>
              <p:nvPr/>
            </p:nvSpPr>
            <p:spPr>
              <a:xfrm>
                <a:off x="-1539189" y="2976493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29"/>
                    </a:moveTo>
                    <a:lnTo>
                      <a:pt x="2306" y="2680"/>
                    </a:lnTo>
                    <a:lnTo>
                      <a:pt x="70" y="3938"/>
                    </a:lnTo>
                    <a:lnTo>
                      <a:pt x="104" y="1387"/>
                    </a:lnTo>
                    <a:lnTo>
                      <a:pt x="2271" y="129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7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5"/>
              <p:cNvSpPr/>
              <p:nvPr/>
            </p:nvSpPr>
            <p:spPr>
              <a:xfrm>
                <a:off x="-1665687" y="2903697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28"/>
                    </a:lnTo>
                    <a:lnTo>
                      <a:pt x="2284" y="2645"/>
                    </a:lnTo>
                    <a:lnTo>
                      <a:pt x="4543" y="1352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5"/>
              <p:cNvSpPr/>
              <p:nvPr/>
            </p:nvSpPr>
            <p:spPr>
              <a:xfrm>
                <a:off x="-1670290" y="2901765"/>
                <a:ext cx="266805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6" extrusionOk="0">
                    <a:moveTo>
                      <a:pt x="2365" y="81"/>
                    </a:moveTo>
                    <a:lnTo>
                      <a:pt x="4543" y="1374"/>
                    </a:lnTo>
                    <a:lnTo>
                      <a:pt x="2365" y="2632"/>
                    </a:lnTo>
                    <a:lnTo>
                      <a:pt x="164" y="1362"/>
                    </a:lnTo>
                    <a:lnTo>
                      <a:pt x="2365" y="81"/>
                    </a:lnTo>
                    <a:close/>
                    <a:moveTo>
                      <a:pt x="2365" y="0"/>
                    </a:moveTo>
                    <a:lnTo>
                      <a:pt x="1" y="1362"/>
                    </a:lnTo>
                    <a:lnTo>
                      <a:pt x="2365" y="2726"/>
                    </a:lnTo>
                    <a:lnTo>
                      <a:pt x="4694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2" name="Google Shape;1442;p25"/>
            <p:cNvGrpSpPr/>
            <p:nvPr/>
          </p:nvGrpSpPr>
          <p:grpSpPr>
            <a:xfrm>
              <a:off x="8462929" y="3934616"/>
              <a:ext cx="789675" cy="1056480"/>
              <a:chOff x="-3485246" y="1593766"/>
              <a:chExt cx="789675" cy="1056480"/>
            </a:xfrm>
          </p:grpSpPr>
          <p:sp>
            <p:nvSpPr>
              <p:cNvPr id="1443" name="Google Shape;1443;p25"/>
              <p:cNvSpPr/>
              <p:nvPr/>
            </p:nvSpPr>
            <p:spPr>
              <a:xfrm>
                <a:off x="-3480643" y="2272229"/>
                <a:ext cx="391257" cy="374039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6582" extrusionOk="0">
                    <a:moveTo>
                      <a:pt x="0" y="0"/>
                    </a:moveTo>
                    <a:lnTo>
                      <a:pt x="0" y="2622"/>
                    </a:lnTo>
                    <a:lnTo>
                      <a:pt x="6885" y="6582"/>
                    </a:lnTo>
                    <a:lnTo>
                      <a:pt x="6885" y="3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5"/>
              <p:cNvSpPr/>
              <p:nvPr/>
            </p:nvSpPr>
            <p:spPr>
              <a:xfrm>
                <a:off x="-3482632" y="2268252"/>
                <a:ext cx="395917" cy="381994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6722" extrusionOk="0">
                    <a:moveTo>
                      <a:pt x="82" y="140"/>
                    </a:moveTo>
                    <a:lnTo>
                      <a:pt x="6884" y="4054"/>
                    </a:lnTo>
                    <a:lnTo>
                      <a:pt x="6884" y="6582"/>
                    </a:lnTo>
                    <a:lnTo>
                      <a:pt x="82" y="2668"/>
                    </a:lnTo>
                    <a:lnTo>
                      <a:pt x="82" y="140"/>
                    </a:lnTo>
                    <a:close/>
                    <a:moveTo>
                      <a:pt x="1" y="1"/>
                    </a:moveTo>
                    <a:lnTo>
                      <a:pt x="1" y="2715"/>
                    </a:lnTo>
                    <a:lnTo>
                      <a:pt x="6966" y="6722"/>
                    </a:lnTo>
                    <a:lnTo>
                      <a:pt x="6966" y="4007"/>
                    </a:lnTo>
                    <a:lnTo>
                      <a:pt x="58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5"/>
              <p:cNvSpPr/>
              <p:nvPr/>
            </p:nvSpPr>
            <p:spPr>
              <a:xfrm>
                <a:off x="-3089443" y="1671904"/>
                <a:ext cx="390575" cy="974364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7146" extrusionOk="0">
                    <a:moveTo>
                      <a:pt x="6850" y="0"/>
                    </a:moveTo>
                    <a:lnTo>
                      <a:pt x="4567" y="1316"/>
                    </a:lnTo>
                    <a:lnTo>
                      <a:pt x="4567" y="11881"/>
                    </a:lnTo>
                    <a:lnTo>
                      <a:pt x="1" y="14525"/>
                    </a:lnTo>
                    <a:lnTo>
                      <a:pt x="1" y="17146"/>
                    </a:lnTo>
                    <a:lnTo>
                      <a:pt x="4567" y="14514"/>
                    </a:lnTo>
                    <a:lnTo>
                      <a:pt x="6873" y="13186"/>
                    </a:lnTo>
                    <a:lnTo>
                      <a:pt x="6837" y="10564"/>
                    </a:lnTo>
                    <a:lnTo>
                      <a:pt x="6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5"/>
              <p:cNvSpPr/>
              <p:nvPr/>
            </p:nvSpPr>
            <p:spPr>
              <a:xfrm>
                <a:off x="-3091432" y="1667926"/>
                <a:ext cx="394553" cy="98232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6" extrusionOk="0">
                    <a:moveTo>
                      <a:pt x="6849" y="140"/>
                    </a:moveTo>
                    <a:lnTo>
                      <a:pt x="6826" y="10634"/>
                    </a:lnTo>
                    <a:lnTo>
                      <a:pt x="6861" y="13232"/>
                    </a:lnTo>
                    <a:lnTo>
                      <a:pt x="82" y="17146"/>
                    </a:lnTo>
                    <a:lnTo>
                      <a:pt x="82" y="14618"/>
                    </a:lnTo>
                    <a:lnTo>
                      <a:pt x="4636" y="11974"/>
                    </a:lnTo>
                    <a:lnTo>
                      <a:pt x="4636" y="1398"/>
                    </a:lnTo>
                    <a:lnTo>
                      <a:pt x="6849" y="140"/>
                    </a:lnTo>
                    <a:close/>
                    <a:moveTo>
                      <a:pt x="6919" y="0"/>
                    </a:moveTo>
                    <a:lnTo>
                      <a:pt x="4555" y="1363"/>
                    </a:lnTo>
                    <a:lnTo>
                      <a:pt x="4555" y="11928"/>
                    </a:lnTo>
                    <a:lnTo>
                      <a:pt x="0" y="14571"/>
                    </a:lnTo>
                    <a:lnTo>
                      <a:pt x="0" y="17286"/>
                    </a:lnTo>
                    <a:lnTo>
                      <a:pt x="6942" y="13279"/>
                    </a:lnTo>
                    <a:lnTo>
                      <a:pt x="6908" y="10634"/>
                    </a:lnTo>
                    <a:lnTo>
                      <a:pt x="6919" y="70"/>
                    </a:lnTo>
                    <a:lnTo>
                      <a:pt x="6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5"/>
              <p:cNvSpPr/>
              <p:nvPr/>
            </p:nvSpPr>
            <p:spPr>
              <a:xfrm>
                <a:off x="-2959081" y="1596437"/>
                <a:ext cx="258906" cy="150252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2644" extrusionOk="0">
                    <a:moveTo>
                      <a:pt x="2260" y="0"/>
                    </a:moveTo>
                    <a:lnTo>
                      <a:pt x="1" y="1316"/>
                    </a:lnTo>
                    <a:lnTo>
                      <a:pt x="2273" y="2644"/>
                    </a:lnTo>
                    <a:lnTo>
                      <a:pt x="4556" y="1328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5"/>
              <p:cNvSpPr/>
              <p:nvPr/>
            </p:nvSpPr>
            <p:spPr>
              <a:xfrm>
                <a:off x="-2963684" y="1593766"/>
                <a:ext cx="268112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2727" extrusionOk="0">
                    <a:moveTo>
                      <a:pt x="2341" y="82"/>
                    </a:moveTo>
                    <a:lnTo>
                      <a:pt x="4555" y="1375"/>
                    </a:lnTo>
                    <a:lnTo>
                      <a:pt x="2354" y="2644"/>
                    </a:lnTo>
                    <a:lnTo>
                      <a:pt x="164" y="1363"/>
                    </a:lnTo>
                    <a:lnTo>
                      <a:pt x="2341" y="82"/>
                    </a:lnTo>
                    <a:close/>
                    <a:moveTo>
                      <a:pt x="2341" y="1"/>
                    </a:moveTo>
                    <a:lnTo>
                      <a:pt x="1" y="1363"/>
                    </a:lnTo>
                    <a:lnTo>
                      <a:pt x="2330" y="2714"/>
                    </a:lnTo>
                    <a:lnTo>
                      <a:pt x="2354" y="2726"/>
                    </a:lnTo>
                    <a:lnTo>
                      <a:pt x="4718" y="1375"/>
                    </a:lnTo>
                    <a:lnTo>
                      <a:pt x="23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5"/>
              <p:cNvSpPr/>
              <p:nvPr/>
            </p:nvSpPr>
            <p:spPr>
              <a:xfrm>
                <a:off x="-2961013" y="1671222"/>
                <a:ext cx="131101" cy="6759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4" extrusionOk="0">
                    <a:moveTo>
                      <a:pt x="35" y="0"/>
                    </a:moveTo>
                    <a:lnTo>
                      <a:pt x="0" y="10576"/>
                    </a:lnTo>
                    <a:lnTo>
                      <a:pt x="2307" y="11893"/>
                    </a:lnTo>
                    <a:lnTo>
                      <a:pt x="2307" y="132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5"/>
              <p:cNvSpPr/>
              <p:nvPr/>
            </p:nvSpPr>
            <p:spPr>
              <a:xfrm>
                <a:off x="-2963059" y="1667244"/>
                <a:ext cx="135136" cy="683805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2033" extrusionOk="0">
                    <a:moveTo>
                      <a:pt x="117" y="140"/>
                    </a:moveTo>
                    <a:lnTo>
                      <a:pt x="2296" y="1410"/>
                    </a:lnTo>
                    <a:lnTo>
                      <a:pt x="2296" y="11893"/>
                    </a:lnTo>
                    <a:lnTo>
                      <a:pt x="83" y="10623"/>
                    </a:lnTo>
                    <a:lnTo>
                      <a:pt x="117" y="140"/>
                    </a:lnTo>
                    <a:close/>
                    <a:moveTo>
                      <a:pt x="36" y="0"/>
                    </a:moveTo>
                    <a:lnTo>
                      <a:pt x="1" y="10646"/>
                    </a:lnTo>
                    <a:lnTo>
                      <a:pt x="1" y="10670"/>
                    </a:lnTo>
                    <a:lnTo>
                      <a:pt x="2377" y="12033"/>
                    </a:lnTo>
                    <a:lnTo>
                      <a:pt x="2377" y="137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5"/>
              <p:cNvSpPr/>
              <p:nvPr/>
            </p:nvSpPr>
            <p:spPr>
              <a:xfrm>
                <a:off x="-3480643" y="2196763"/>
                <a:ext cx="650732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5289" extrusionOk="0">
                    <a:moveTo>
                      <a:pt x="2306" y="1"/>
                    </a:moveTo>
                    <a:lnTo>
                      <a:pt x="0" y="1328"/>
                    </a:lnTo>
                    <a:lnTo>
                      <a:pt x="6885" y="5289"/>
                    </a:lnTo>
                    <a:lnTo>
                      <a:pt x="11451" y="2645"/>
                    </a:lnTo>
                    <a:lnTo>
                      <a:pt x="9144" y="1328"/>
                    </a:lnTo>
                    <a:lnTo>
                      <a:pt x="6896" y="2633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5"/>
              <p:cNvSpPr/>
              <p:nvPr/>
            </p:nvSpPr>
            <p:spPr>
              <a:xfrm>
                <a:off x="-3485246" y="2194092"/>
                <a:ext cx="659938" cy="305902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5383" extrusionOk="0">
                    <a:moveTo>
                      <a:pt x="2387" y="94"/>
                    </a:moveTo>
                    <a:lnTo>
                      <a:pt x="6953" y="2715"/>
                    </a:lnTo>
                    <a:lnTo>
                      <a:pt x="6977" y="2727"/>
                    </a:lnTo>
                    <a:lnTo>
                      <a:pt x="9225" y="1422"/>
                    </a:lnTo>
                    <a:lnTo>
                      <a:pt x="11450" y="2692"/>
                    </a:lnTo>
                    <a:lnTo>
                      <a:pt x="6966" y="5289"/>
                    </a:lnTo>
                    <a:lnTo>
                      <a:pt x="163" y="1375"/>
                    </a:lnTo>
                    <a:lnTo>
                      <a:pt x="2387" y="94"/>
                    </a:lnTo>
                    <a:close/>
                    <a:moveTo>
                      <a:pt x="2387" y="1"/>
                    </a:moveTo>
                    <a:lnTo>
                      <a:pt x="0" y="1375"/>
                    </a:lnTo>
                    <a:lnTo>
                      <a:pt x="6953" y="5371"/>
                    </a:lnTo>
                    <a:lnTo>
                      <a:pt x="6966" y="5382"/>
                    </a:lnTo>
                    <a:lnTo>
                      <a:pt x="11555" y="2727"/>
                    </a:lnTo>
                    <a:lnTo>
                      <a:pt x="11613" y="2692"/>
                    </a:lnTo>
                    <a:lnTo>
                      <a:pt x="9225" y="1329"/>
                    </a:lnTo>
                    <a:lnTo>
                      <a:pt x="6977" y="2633"/>
                    </a:lnTo>
                    <a:lnTo>
                      <a:pt x="2411" y="13"/>
                    </a:lnTo>
                    <a:lnTo>
                      <a:pt x="2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25"/>
            <p:cNvGrpSpPr/>
            <p:nvPr/>
          </p:nvGrpSpPr>
          <p:grpSpPr>
            <a:xfrm>
              <a:off x="8856991" y="3013145"/>
              <a:ext cx="266805" cy="306528"/>
              <a:chOff x="-4005559" y="1894270"/>
              <a:chExt cx="266805" cy="306528"/>
            </a:xfrm>
          </p:grpSpPr>
          <p:sp>
            <p:nvSpPr>
              <p:cNvPr id="1454" name="Google Shape;1454;p25"/>
              <p:cNvSpPr/>
              <p:nvPr/>
            </p:nvSpPr>
            <p:spPr>
              <a:xfrm>
                <a:off x="-4002888" y="1971726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45"/>
                    </a:lnTo>
                    <a:lnTo>
                      <a:pt x="2295" y="3961"/>
                    </a:lnTo>
                    <a:lnTo>
                      <a:pt x="2318" y="132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5"/>
              <p:cNvSpPr/>
              <p:nvPr/>
            </p:nvSpPr>
            <p:spPr>
              <a:xfrm>
                <a:off x="-4005559" y="1967748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17" y="140"/>
                    </a:moveTo>
                    <a:lnTo>
                      <a:pt x="2318" y="1410"/>
                    </a:lnTo>
                    <a:lnTo>
                      <a:pt x="2295" y="3973"/>
                    </a:lnTo>
                    <a:lnTo>
                      <a:pt x="82" y="2691"/>
                    </a:lnTo>
                    <a:lnTo>
                      <a:pt x="117" y="140"/>
                    </a:lnTo>
                    <a:close/>
                    <a:moveTo>
                      <a:pt x="35" y="0"/>
                    </a:moveTo>
                    <a:lnTo>
                      <a:pt x="1" y="2738"/>
                    </a:lnTo>
                    <a:lnTo>
                      <a:pt x="2377" y="4100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5"/>
              <p:cNvSpPr/>
              <p:nvPr/>
            </p:nvSpPr>
            <p:spPr>
              <a:xfrm>
                <a:off x="-3872526" y="1973033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72" y="1"/>
                    </a:moveTo>
                    <a:lnTo>
                      <a:pt x="24" y="1305"/>
                    </a:lnTo>
                    <a:lnTo>
                      <a:pt x="1" y="3938"/>
                    </a:lnTo>
                    <a:lnTo>
                      <a:pt x="2307" y="2645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>
                <a:off x="-3875140" y="1969055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83" y="140"/>
                    </a:moveTo>
                    <a:lnTo>
                      <a:pt x="2318" y="2692"/>
                    </a:lnTo>
                    <a:lnTo>
                      <a:pt x="82" y="3950"/>
                    </a:lnTo>
                    <a:lnTo>
                      <a:pt x="105" y="1387"/>
                    </a:lnTo>
                    <a:lnTo>
                      <a:pt x="2283" y="140"/>
                    </a:lnTo>
                    <a:close/>
                    <a:moveTo>
                      <a:pt x="2353" y="1"/>
                    </a:moveTo>
                    <a:lnTo>
                      <a:pt x="47" y="1341"/>
                    </a:lnTo>
                    <a:lnTo>
                      <a:pt x="23" y="1352"/>
                    </a:lnTo>
                    <a:lnTo>
                      <a:pt x="0" y="4077"/>
                    </a:lnTo>
                    <a:lnTo>
                      <a:pt x="2376" y="2750"/>
                    </a:lnTo>
                    <a:lnTo>
                      <a:pt x="2388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5"/>
              <p:cNvSpPr/>
              <p:nvPr/>
            </p:nvSpPr>
            <p:spPr>
              <a:xfrm>
                <a:off x="-4000956" y="1896941"/>
                <a:ext cx="257599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45" extrusionOk="0">
                    <a:moveTo>
                      <a:pt x="2284" y="0"/>
                    </a:moveTo>
                    <a:lnTo>
                      <a:pt x="1" y="1316"/>
                    </a:lnTo>
                    <a:lnTo>
                      <a:pt x="2284" y="2644"/>
                    </a:lnTo>
                    <a:lnTo>
                      <a:pt x="4532" y="1340"/>
                    </a:lnTo>
                    <a:lnTo>
                      <a:pt x="2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5"/>
              <p:cNvSpPr/>
              <p:nvPr/>
            </p:nvSpPr>
            <p:spPr>
              <a:xfrm>
                <a:off x="-4005559" y="1894270"/>
                <a:ext cx="266805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7" extrusionOk="0">
                    <a:moveTo>
                      <a:pt x="2365" y="94"/>
                    </a:moveTo>
                    <a:lnTo>
                      <a:pt x="4531" y="1387"/>
                    </a:lnTo>
                    <a:lnTo>
                      <a:pt x="2365" y="2645"/>
                    </a:lnTo>
                    <a:lnTo>
                      <a:pt x="152" y="1363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1" y="1363"/>
                    </a:lnTo>
                    <a:lnTo>
                      <a:pt x="2365" y="2727"/>
                    </a:lnTo>
                    <a:lnTo>
                      <a:pt x="4694" y="1387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6"/>
          <p:cNvSpPr txBox="1">
            <a:spLocks noGrp="1"/>
          </p:cNvSpPr>
          <p:nvPr>
            <p:ph type="subTitle" idx="1"/>
          </p:nvPr>
        </p:nvSpPr>
        <p:spPr>
          <a:xfrm>
            <a:off x="4832039" y="2124825"/>
            <a:ext cx="32541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3" name="Google Shape;1463;p26"/>
          <p:cNvSpPr txBox="1">
            <a:spLocks noGrp="1"/>
          </p:cNvSpPr>
          <p:nvPr>
            <p:ph type="subTitle" idx="2"/>
          </p:nvPr>
        </p:nvSpPr>
        <p:spPr>
          <a:xfrm>
            <a:off x="1057861" y="2124825"/>
            <a:ext cx="32541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64" name="Google Shape;1464;p26"/>
          <p:cNvGrpSpPr/>
          <p:nvPr/>
        </p:nvGrpSpPr>
        <p:grpSpPr>
          <a:xfrm>
            <a:off x="-381010" y="12"/>
            <a:ext cx="9537402" cy="5067290"/>
            <a:chOff x="-381010" y="12"/>
            <a:chExt cx="9537402" cy="5067290"/>
          </a:xfrm>
        </p:grpSpPr>
        <p:grpSp>
          <p:nvGrpSpPr>
            <p:cNvPr id="1465" name="Google Shape;1465;p26"/>
            <p:cNvGrpSpPr/>
            <p:nvPr/>
          </p:nvGrpSpPr>
          <p:grpSpPr>
            <a:xfrm>
              <a:off x="48084" y="12"/>
              <a:ext cx="724967" cy="772756"/>
              <a:chOff x="8810934" y="3564412"/>
              <a:chExt cx="724967" cy="772756"/>
            </a:xfrm>
          </p:grpSpPr>
          <p:sp>
            <p:nvSpPr>
              <p:cNvPr id="1466" name="Google Shape;1466;p26"/>
              <p:cNvSpPr/>
              <p:nvPr/>
            </p:nvSpPr>
            <p:spPr>
              <a:xfrm>
                <a:off x="8814710" y="3818223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6"/>
              <p:cNvSpPr/>
              <p:nvPr/>
            </p:nvSpPr>
            <p:spPr>
              <a:xfrm>
                <a:off x="8810934" y="3815688"/>
                <a:ext cx="724961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7759" extrusionOk="0">
                    <a:moveTo>
                      <a:pt x="6721" y="94"/>
                    </a:moveTo>
                    <a:lnTo>
                      <a:pt x="13279" y="3868"/>
                    </a:lnTo>
                    <a:lnTo>
                      <a:pt x="6733" y="7665"/>
                    </a:lnTo>
                    <a:lnTo>
                      <a:pt x="151" y="3880"/>
                    </a:lnTo>
                    <a:lnTo>
                      <a:pt x="6721" y="94"/>
                    </a:lnTo>
                    <a:close/>
                    <a:moveTo>
                      <a:pt x="6721" y="1"/>
                    </a:moveTo>
                    <a:lnTo>
                      <a:pt x="0" y="3880"/>
                    </a:lnTo>
                    <a:lnTo>
                      <a:pt x="6709" y="7747"/>
                    </a:lnTo>
                    <a:lnTo>
                      <a:pt x="6733" y="7758"/>
                    </a:lnTo>
                    <a:lnTo>
                      <a:pt x="13383" y="3903"/>
                    </a:lnTo>
                    <a:lnTo>
                      <a:pt x="13442" y="3868"/>
                    </a:lnTo>
                    <a:lnTo>
                      <a:pt x="6733" y="13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6"/>
              <p:cNvSpPr/>
              <p:nvPr/>
            </p:nvSpPr>
            <p:spPr>
              <a:xfrm>
                <a:off x="9083568" y="3921236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22"/>
                    </a:lnTo>
                    <a:lnTo>
                      <a:pt x="1666" y="5755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6"/>
              <p:cNvSpPr/>
              <p:nvPr/>
            </p:nvSpPr>
            <p:spPr>
              <a:xfrm>
                <a:off x="9081626" y="3917461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5" y="141"/>
                    </a:moveTo>
                    <a:lnTo>
                      <a:pt x="1655" y="5801"/>
                    </a:lnTo>
                    <a:lnTo>
                      <a:pt x="83" y="6722"/>
                    </a:lnTo>
                    <a:lnTo>
                      <a:pt x="83" y="1049"/>
                    </a:lnTo>
                    <a:lnTo>
                      <a:pt x="1655" y="141"/>
                    </a:lnTo>
                    <a:close/>
                    <a:moveTo>
                      <a:pt x="1737" y="1"/>
                    </a:moveTo>
                    <a:lnTo>
                      <a:pt x="1" y="1003"/>
                    </a:lnTo>
                    <a:lnTo>
                      <a:pt x="1" y="6862"/>
                    </a:lnTo>
                    <a:lnTo>
                      <a:pt x="1714" y="5860"/>
                    </a:lnTo>
                    <a:lnTo>
                      <a:pt x="1737" y="5848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9173367" y="3921236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55" y="6722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6"/>
              <p:cNvSpPr/>
              <p:nvPr/>
            </p:nvSpPr>
            <p:spPr>
              <a:xfrm>
                <a:off x="9170832" y="3917461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3" y="141"/>
                    </a:moveTo>
                    <a:lnTo>
                      <a:pt x="1667" y="1049"/>
                    </a:lnTo>
                    <a:lnTo>
                      <a:pt x="1667" y="6722"/>
                    </a:lnTo>
                    <a:lnTo>
                      <a:pt x="83" y="5801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5848"/>
                    </a:lnTo>
                    <a:lnTo>
                      <a:pt x="1737" y="6862"/>
                    </a:lnTo>
                    <a:lnTo>
                      <a:pt x="1737" y="10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6"/>
              <p:cNvSpPr/>
              <p:nvPr/>
            </p:nvSpPr>
            <p:spPr>
              <a:xfrm>
                <a:off x="9083568" y="4231569"/>
                <a:ext cx="179056" cy="103119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2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11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9079793" y="4229088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3"/>
                    </a:moveTo>
                    <a:lnTo>
                      <a:pt x="3309" y="1014"/>
                    </a:lnTo>
                    <a:lnTo>
                      <a:pt x="1724" y="1910"/>
                    </a:lnTo>
                    <a:lnTo>
                      <a:pt x="151" y="1014"/>
                    </a:lnTo>
                    <a:lnTo>
                      <a:pt x="1736" y="93"/>
                    </a:lnTo>
                    <a:close/>
                    <a:moveTo>
                      <a:pt x="1736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72" y="1014"/>
                    </a:lnTo>
                    <a:lnTo>
                      <a:pt x="1748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6"/>
              <p:cNvSpPr/>
              <p:nvPr/>
            </p:nvSpPr>
            <p:spPr>
              <a:xfrm>
                <a:off x="8814710" y="3568188"/>
                <a:ext cx="358705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70" extrusionOk="0">
                    <a:moveTo>
                      <a:pt x="6651" y="1"/>
                    </a:moveTo>
                    <a:lnTo>
                      <a:pt x="0" y="3891"/>
                    </a:lnTo>
                    <a:lnTo>
                      <a:pt x="0" y="8469"/>
                    </a:lnTo>
                    <a:lnTo>
                      <a:pt x="6651" y="4636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6"/>
              <p:cNvSpPr/>
              <p:nvPr/>
            </p:nvSpPr>
            <p:spPr>
              <a:xfrm>
                <a:off x="8812768" y="3564412"/>
                <a:ext cx="362534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22" h="8609" extrusionOk="0">
                    <a:moveTo>
                      <a:pt x="6640" y="140"/>
                    </a:moveTo>
                    <a:lnTo>
                      <a:pt x="6640" y="4683"/>
                    </a:lnTo>
                    <a:lnTo>
                      <a:pt x="83" y="8469"/>
                    </a:lnTo>
                    <a:lnTo>
                      <a:pt x="83" y="3984"/>
                    </a:lnTo>
                    <a:lnTo>
                      <a:pt x="6640" y="140"/>
                    </a:lnTo>
                    <a:close/>
                    <a:moveTo>
                      <a:pt x="6722" y="1"/>
                    </a:moveTo>
                    <a:lnTo>
                      <a:pt x="24" y="3926"/>
                    </a:lnTo>
                    <a:lnTo>
                      <a:pt x="1" y="3938"/>
                    </a:lnTo>
                    <a:lnTo>
                      <a:pt x="1" y="8609"/>
                    </a:lnTo>
                    <a:lnTo>
                      <a:pt x="6722" y="473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6"/>
              <p:cNvSpPr/>
              <p:nvPr/>
            </p:nvSpPr>
            <p:spPr>
              <a:xfrm>
                <a:off x="9173367" y="3568188"/>
                <a:ext cx="360647" cy="456107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7" extrusionOk="0">
                    <a:moveTo>
                      <a:pt x="1" y="1"/>
                    </a:moveTo>
                    <a:lnTo>
                      <a:pt x="1" y="4636"/>
                    </a:lnTo>
                    <a:lnTo>
                      <a:pt x="6640" y="8457"/>
                    </a:lnTo>
                    <a:lnTo>
                      <a:pt x="6686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6"/>
              <p:cNvSpPr/>
              <p:nvPr/>
            </p:nvSpPr>
            <p:spPr>
              <a:xfrm>
                <a:off x="9170832" y="3564412"/>
                <a:ext cx="365069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97" extrusionOk="0">
                    <a:moveTo>
                      <a:pt x="83" y="140"/>
                    </a:moveTo>
                    <a:lnTo>
                      <a:pt x="6687" y="3961"/>
                    </a:lnTo>
                    <a:lnTo>
                      <a:pt x="6652" y="8457"/>
                    </a:lnTo>
                    <a:lnTo>
                      <a:pt x="83" y="468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4" y="8562"/>
                    </a:lnTo>
                    <a:lnTo>
                      <a:pt x="6722" y="8597"/>
                    </a:lnTo>
                    <a:lnTo>
                      <a:pt x="6769" y="3938"/>
                    </a:lnTo>
                    <a:lnTo>
                      <a:pt x="6769" y="39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" name="Google Shape;1478;p26"/>
            <p:cNvGrpSpPr/>
            <p:nvPr/>
          </p:nvGrpSpPr>
          <p:grpSpPr>
            <a:xfrm>
              <a:off x="-381010" y="756143"/>
              <a:ext cx="725668" cy="772109"/>
              <a:chOff x="8381840" y="4168143"/>
              <a:chExt cx="725668" cy="772109"/>
            </a:xfrm>
          </p:grpSpPr>
          <p:sp>
            <p:nvSpPr>
              <p:cNvPr id="1479" name="Google Shape;1479;p26"/>
              <p:cNvSpPr/>
              <p:nvPr/>
            </p:nvSpPr>
            <p:spPr>
              <a:xfrm>
                <a:off x="8386263" y="4421307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44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8381840" y="4418772"/>
                <a:ext cx="725662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3" y="3891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0" y="3891"/>
                    </a:lnTo>
                    <a:lnTo>
                      <a:pt x="6722" y="7747"/>
                    </a:lnTo>
                    <a:lnTo>
                      <a:pt x="6745" y="7758"/>
                    </a:lnTo>
                    <a:lnTo>
                      <a:pt x="13395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8655121" y="4524967"/>
                <a:ext cx="89852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11" extrusionOk="0">
                    <a:moveTo>
                      <a:pt x="1666" y="1"/>
                    </a:moveTo>
                    <a:lnTo>
                      <a:pt x="1" y="956"/>
                    </a:lnTo>
                    <a:lnTo>
                      <a:pt x="1" y="6710"/>
                    </a:lnTo>
                    <a:lnTo>
                      <a:pt x="1666" y="5743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6"/>
              <p:cNvSpPr/>
              <p:nvPr/>
            </p:nvSpPr>
            <p:spPr>
              <a:xfrm>
                <a:off x="8653233" y="4521192"/>
                <a:ext cx="93681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50" extrusionOk="0">
                    <a:moveTo>
                      <a:pt x="1654" y="129"/>
                    </a:moveTo>
                    <a:lnTo>
                      <a:pt x="1654" y="5789"/>
                    </a:lnTo>
                    <a:lnTo>
                      <a:pt x="82" y="6710"/>
                    </a:lnTo>
                    <a:lnTo>
                      <a:pt x="82" y="1049"/>
                    </a:lnTo>
                    <a:lnTo>
                      <a:pt x="1654" y="129"/>
                    </a:lnTo>
                    <a:close/>
                    <a:moveTo>
                      <a:pt x="1736" y="1"/>
                    </a:moveTo>
                    <a:lnTo>
                      <a:pt x="0" y="1003"/>
                    </a:lnTo>
                    <a:lnTo>
                      <a:pt x="0" y="6850"/>
                    </a:lnTo>
                    <a:lnTo>
                      <a:pt x="1713" y="5848"/>
                    </a:lnTo>
                    <a:lnTo>
                      <a:pt x="1736" y="5836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6"/>
              <p:cNvSpPr/>
              <p:nvPr/>
            </p:nvSpPr>
            <p:spPr>
              <a:xfrm>
                <a:off x="8744920" y="4524967"/>
                <a:ext cx="89258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1" extrusionOk="0">
                    <a:moveTo>
                      <a:pt x="1" y="1"/>
                    </a:moveTo>
                    <a:lnTo>
                      <a:pt x="1" y="5743"/>
                    </a:lnTo>
                    <a:lnTo>
                      <a:pt x="1655" y="6710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8742439" y="4521192"/>
                <a:ext cx="93681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50" extrusionOk="0">
                    <a:moveTo>
                      <a:pt x="82" y="129"/>
                    </a:moveTo>
                    <a:lnTo>
                      <a:pt x="1654" y="1049"/>
                    </a:lnTo>
                    <a:lnTo>
                      <a:pt x="1654" y="6710"/>
                    </a:lnTo>
                    <a:lnTo>
                      <a:pt x="82" y="5789"/>
                    </a:lnTo>
                    <a:lnTo>
                      <a:pt x="82" y="129"/>
                    </a:lnTo>
                    <a:close/>
                    <a:moveTo>
                      <a:pt x="0" y="1"/>
                    </a:moveTo>
                    <a:lnTo>
                      <a:pt x="0" y="5836"/>
                    </a:lnTo>
                    <a:lnTo>
                      <a:pt x="1736" y="6850"/>
                    </a:lnTo>
                    <a:lnTo>
                      <a:pt x="1736" y="10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6"/>
              <p:cNvSpPr/>
              <p:nvPr/>
            </p:nvSpPr>
            <p:spPr>
              <a:xfrm>
                <a:off x="8655121" y="4834653"/>
                <a:ext cx="179056" cy="10376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24" extrusionOk="0">
                    <a:moveTo>
                      <a:pt x="1666" y="1"/>
                    </a:moveTo>
                    <a:lnTo>
                      <a:pt x="1" y="968"/>
                    </a:lnTo>
                    <a:lnTo>
                      <a:pt x="1642" y="1923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6"/>
              <p:cNvSpPr/>
              <p:nvPr/>
            </p:nvSpPr>
            <p:spPr>
              <a:xfrm>
                <a:off x="8650698" y="4832172"/>
                <a:ext cx="187901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2004" extrusionOk="0">
                    <a:moveTo>
                      <a:pt x="1748" y="93"/>
                    </a:moveTo>
                    <a:lnTo>
                      <a:pt x="3321" y="1014"/>
                    </a:lnTo>
                    <a:lnTo>
                      <a:pt x="1724" y="1923"/>
                    </a:lnTo>
                    <a:lnTo>
                      <a:pt x="164" y="1014"/>
                    </a:lnTo>
                    <a:lnTo>
                      <a:pt x="1748" y="93"/>
                    </a:lnTo>
                    <a:close/>
                    <a:moveTo>
                      <a:pt x="1748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84" y="1014"/>
                    </a:lnTo>
                    <a:lnTo>
                      <a:pt x="1760" y="12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6"/>
              <p:cNvSpPr/>
              <p:nvPr/>
            </p:nvSpPr>
            <p:spPr>
              <a:xfrm>
                <a:off x="8386263" y="4171919"/>
                <a:ext cx="358705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69" extrusionOk="0">
                    <a:moveTo>
                      <a:pt x="6651" y="1"/>
                    </a:moveTo>
                    <a:lnTo>
                      <a:pt x="0" y="3879"/>
                    </a:lnTo>
                    <a:lnTo>
                      <a:pt x="0" y="8468"/>
                    </a:lnTo>
                    <a:lnTo>
                      <a:pt x="6651" y="462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6"/>
              <p:cNvSpPr/>
              <p:nvPr/>
            </p:nvSpPr>
            <p:spPr>
              <a:xfrm>
                <a:off x="8384321" y="4168143"/>
                <a:ext cx="362588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8597" extrusionOk="0">
                    <a:moveTo>
                      <a:pt x="6640" y="141"/>
                    </a:moveTo>
                    <a:lnTo>
                      <a:pt x="6640" y="4671"/>
                    </a:lnTo>
                    <a:lnTo>
                      <a:pt x="83" y="8468"/>
                    </a:lnTo>
                    <a:lnTo>
                      <a:pt x="83" y="3972"/>
                    </a:lnTo>
                    <a:lnTo>
                      <a:pt x="6640" y="141"/>
                    </a:lnTo>
                    <a:close/>
                    <a:moveTo>
                      <a:pt x="6722" y="1"/>
                    </a:moveTo>
                    <a:lnTo>
                      <a:pt x="13" y="3914"/>
                    </a:lnTo>
                    <a:lnTo>
                      <a:pt x="1" y="3926"/>
                    </a:lnTo>
                    <a:lnTo>
                      <a:pt x="1" y="8597"/>
                    </a:lnTo>
                    <a:lnTo>
                      <a:pt x="6722" y="4718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6"/>
              <p:cNvSpPr/>
              <p:nvPr/>
            </p:nvSpPr>
            <p:spPr>
              <a:xfrm>
                <a:off x="8744920" y="4171919"/>
                <a:ext cx="360053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8445" extrusionOk="0">
                    <a:moveTo>
                      <a:pt x="1" y="1"/>
                    </a:moveTo>
                    <a:lnTo>
                      <a:pt x="1" y="4624"/>
                    </a:lnTo>
                    <a:lnTo>
                      <a:pt x="6640" y="8445"/>
                    </a:lnTo>
                    <a:lnTo>
                      <a:pt x="6675" y="38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6"/>
              <p:cNvSpPr/>
              <p:nvPr/>
            </p:nvSpPr>
            <p:spPr>
              <a:xfrm>
                <a:off x="8742439" y="4168143"/>
                <a:ext cx="365069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85" extrusionOk="0">
                    <a:moveTo>
                      <a:pt x="82" y="141"/>
                    </a:moveTo>
                    <a:lnTo>
                      <a:pt x="6686" y="3949"/>
                    </a:lnTo>
                    <a:lnTo>
                      <a:pt x="6652" y="8445"/>
                    </a:lnTo>
                    <a:lnTo>
                      <a:pt x="82" y="467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26"/>
            <p:cNvGrpSpPr/>
            <p:nvPr/>
          </p:nvGrpSpPr>
          <p:grpSpPr>
            <a:xfrm>
              <a:off x="45550" y="1516643"/>
              <a:ext cx="725614" cy="772756"/>
              <a:chOff x="8808400" y="4776243"/>
              <a:chExt cx="725614" cy="772756"/>
            </a:xfrm>
          </p:grpSpPr>
          <p:sp>
            <p:nvSpPr>
              <p:cNvPr id="1492" name="Google Shape;1492;p26"/>
              <p:cNvSpPr/>
              <p:nvPr/>
            </p:nvSpPr>
            <p:spPr>
              <a:xfrm>
                <a:off x="8812768" y="5030053"/>
                <a:ext cx="716871" cy="413447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6" extrusionOk="0">
                    <a:moveTo>
                      <a:pt x="6640" y="1"/>
                    </a:moveTo>
                    <a:lnTo>
                      <a:pt x="1" y="3832"/>
                    </a:lnTo>
                    <a:lnTo>
                      <a:pt x="6652" y="7665"/>
                    </a:lnTo>
                    <a:lnTo>
                      <a:pt x="13291" y="3821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6"/>
              <p:cNvSpPr/>
              <p:nvPr/>
            </p:nvSpPr>
            <p:spPr>
              <a:xfrm>
                <a:off x="8808400" y="5027573"/>
                <a:ext cx="725015" cy="418408"/>
              </a:xfrm>
              <a:custGeom>
                <a:avLst/>
                <a:gdLst/>
                <a:ahLst/>
                <a:cxnLst/>
                <a:rect l="l" t="t" r="r" b="b"/>
                <a:pathLst>
                  <a:path w="13443" h="7758" extrusionOk="0">
                    <a:moveTo>
                      <a:pt x="6721" y="93"/>
                    </a:moveTo>
                    <a:lnTo>
                      <a:pt x="13290" y="3867"/>
                    </a:lnTo>
                    <a:lnTo>
                      <a:pt x="6733" y="7664"/>
                    </a:lnTo>
                    <a:lnTo>
                      <a:pt x="164" y="3878"/>
                    </a:lnTo>
                    <a:lnTo>
                      <a:pt x="6721" y="93"/>
                    </a:lnTo>
                    <a:close/>
                    <a:moveTo>
                      <a:pt x="6721" y="0"/>
                    </a:moveTo>
                    <a:lnTo>
                      <a:pt x="1" y="3878"/>
                    </a:lnTo>
                    <a:lnTo>
                      <a:pt x="6721" y="7746"/>
                    </a:lnTo>
                    <a:lnTo>
                      <a:pt x="6733" y="7758"/>
                    </a:lnTo>
                    <a:lnTo>
                      <a:pt x="13384" y="3902"/>
                    </a:lnTo>
                    <a:lnTo>
                      <a:pt x="13442" y="3867"/>
                    </a:lnTo>
                    <a:lnTo>
                      <a:pt x="6744" y="11"/>
                    </a:lnTo>
                    <a:lnTo>
                      <a:pt x="67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6"/>
              <p:cNvSpPr/>
              <p:nvPr/>
            </p:nvSpPr>
            <p:spPr>
              <a:xfrm>
                <a:off x="9081626" y="5133120"/>
                <a:ext cx="89258" cy="36248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1" extrusionOk="0">
                    <a:moveTo>
                      <a:pt x="1655" y="0"/>
                    </a:moveTo>
                    <a:lnTo>
                      <a:pt x="1" y="955"/>
                    </a:lnTo>
                    <a:lnTo>
                      <a:pt x="1" y="6720"/>
                    </a:lnTo>
                    <a:lnTo>
                      <a:pt x="1655" y="5754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6"/>
              <p:cNvSpPr/>
              <p:nvPr/>
            </p:nvSpPr>
            <p:spPr>
              <a:xfrm>
                <a:off x="9079793" y="5129345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5" y="140"/>
                    </a:moveTo>
                    <a:lnTo>
                      <a:pt x="1655" y="5801"/>
                    </a:lnTo>
                    <a:lnTo>
                      <a:pt x="70" y="6721"/>
                    </a:lnTo>
                    <a:lnTo>
                      <a:pt x="70" y="1048"/>
                    </a:lnTo>
                    <a:lnTo>
                      <a:pt x="1655" y="140"/>
                    </a:lnTo>
                    <a:close/>
                    <a:moveTo>
                      <a:pt x="1736" y="0"/>
                    </a:moveTo>
                    <a:lnTo>
                      <a:pt x="1" y="1002"/>
                    </a:lnTo>
                    <a:lnTo>
                      <a:pt x="1" y="6849"/>
                    </a:lnTo>
                    <a:lnTo>
                      <a:pt x="1712" y="5859"/>
                    </a:lnTo>
                    <a:lnTo>
                      <a:pt x="1736" y="5847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6"/>
              <p:cNvSpPr/>
              <p:nvPr/>
            </p:nvSpPr>
            <p:spPr>
              <a:xfrm>
                <a:off x="9170832" y="5133120"/>
                <a:ext cx="89959" cy="36248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21" extrusionOk="0">
                    <a:moveTo>
                      <a:pt x="1" y="0"/>
                    </a:moveTo>
                    <a:lnTo>
                      <a:pt x="1" y="5754"/>
                    </a:lnTo>
                    <a:lnTo>
                      <a:pt x="1667" y="6720"/>
                    </a:lnTo>
                    <a:lnTo>
                      <a:pt x="1667" y="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6"/>
              <p:cNvSpPr/>
              <p:nvPr/>
            </p:nvSpPr>
            <p:spPr>
              <a:xfrm>
                <a:off x="9168998" y="5129345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2" y="140"/>
                    </a:moveTo>
                    <a:lnTo>
                      <a:pt x="1655" y="1048"/>
                    </a:lnTo>
                    <a:lnTo>
                      <a:pt x="1655" y="6721"/>
                    </a:lnTo>
                    <a:lnTo>
                      <a:pt x="82" y="5801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5847"/>
                    </a:lnTo>
                    <a:lnTo>
                      <a:pt x="1736" y="6849"/>
                    </a:lnTo>
                    <a:lnTo>
                      <a:pt x="1736" y="10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6"/>
              <p:cNvSpPr/>
              <p:nvPr/>
            </p:nvSpPr>
            <p:spPr>
              <a:xfrm>
                <a:off x="9081626" y="5443453"/>
                <a:ext cx="179164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911" extrusionOk="0">
                    <a:moveTo>
                      <a:pt x="1655" y="0"/>
                    </a:moveTo>
                    <a:lnTo>
                      <a:pt x="1" y="966"/>
                    </a:lnTo>
                    <a:lnTo>
                      <a:pt x="1644" y="1910"/>
                    </a:lnTo>
                    <a:lnTo>
                      <a:pt x="3321" y="966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6"/>
              <p:cNvSpPr/>
              <p:nvPr/>
            </p:nvSpPr>
            <p:spPr>
              <a:xfrm>
                <a:off x="9077258" y="5440918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4"/>
                    </a:moveTo>
                    <a:lnTo>
                      <a:pt x="3320" y="1013"/>
                    </a:lnTo>
                    <a:lnTo>
                      <a:pt x="1725" y="1911"/>
                    </a:lnTo>
                    <a:lnTo>
                      <a:pt x="164" y="1013"/>
                    </a:lnTo>
                    <a:lnTo>
                      <a:pt x="1736" y="94"/>
                    </a:lnTo>
                    <a:close/>
                    <a:moveTo>
                      <a:pt x="1736" y="0"/>
                    </a:moveTo>
                    <a:lnTo>
                      <a:pt x="1" y="1013"/>
                    </a:lnTo>
                    <a:lnTo>
                      <a:pt x="1725" y="2004"/>
                    </a:lnTo>
                    <a:lnTo>
                      <a:pt x="3472" y="1013"/>
                    </a:lnTo>
                    <a:lnTo>
                      <a:pt x="1759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6"/>
              <p:cNvSpPr/>
              <p:nvPr/>
            </p:nvSpPr>
            <p:spPr>
              <a:xfrm>
                <a:off x="8812768" y="4780018"/>
                <a:ext cx="358112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69" extrusionOk="0">
                    <a:moveTo>
                      <a:pt x="6640" y="1"/>
                    </a:moveTo>
                    <a:lnTo>
                      <a:pt x="1" y="3891"/>
                    </a:lnTo>
                    <a:lnTo>
                      <a:pt x="1" y="8468"/>
                    </a:lnTo>
                    <a:lnTo>
                      <a:pt x="6640" y="4637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6"/>
              <p:cNvSpPr/>
              <p:nvPr/>
            </p:nvSpPr>
            <p:spPr>
              <a:xfrm>
                <a:off x="8810287" y="4776243"/>
                <a:ext cx="363128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8609" extrusionOk="0">
                    <a:moveTo>
                      <a:pt x="6652" y="141"/>
                    </a:moveTo>
                    <a:lnTo>
                      <a:pt x="6652" y="4683"/>
                    </a:lnTo>
                    <a:lnTo>
                      <a:pt x="82" y="8469"/>
                    </a:lnTo>
                    <a:lnTo>
                      <a:pt x="82" y="3972"/>
                    </a:lnTo>
                    <a:lnTo>
                      <a:pt x="6652" y="141"/>
                    </a:lnTo>
                    <a:close/>
                    <a:moveTo>
                      <a:pt x="6733" y="1"/>
                    </a:moveTo>
                    <a:lnTo>
                      <a:pt x="23" y="3926"/>
                    </a:lnTo>
                    <a:lnTo>
                      <a:pt x="0" y="3938"/>
                    </a:lnTo>
                    <a:lnTo>
                      <a:pt x="0" y="8608"/>
                    </a:lnTo>
                    <a:lnTo>
                      <a:pt x="6733" y="4730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6"/>
              <p:cNvSpPr/>
              <p:nvPr/>
            </p:nvSpPr>
            <p:spPr>
              <a:xfrm>
                <a:off x="9170832" y="4780018"/>
                <a:ext cx="360647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8" extrusionOk="0">
                    <a:moveTo>
                      <a:pt x="1" y="1"/>
                    </a:moveTo>
                    <a:lnTo>
                      <a:pt x="1" y="4637"/>
                    </a:lnTo>
                    <a:lnTo>
                      <a:pt x="6652" y="8457"/>
                    </a:lnTo>
                    <a:lnTo>
                      <a:pt x="6687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6"/>
              <p:cNvSpPr/>
              <p:nvPr/>
            </p:nvSpPr>
            <p:spPr>
              <a:xfrm>
                <a:off x="9168998" y="4776243"/>
                <a:ext cx="365015" cy="463712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98" extrusionOk="0">
                    <a:moveTo>
                      <a:pt x="82" y="141"/>
                    </a:moveTo>
                    <a:lnTo>
                      <a:pt x="6686" y="3961"/>
                    </a:lnTo>
                    <a:lnTo>
                      <a:pt x="6640" y="8457"/>
                    </a:lnTo>
                    <a:lnTo>
                      <a:pt x="82" y="4683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3" y="8562"/>
                    </a:lnTo>
                    <a:lnTo>
                      <a:pt x="6721" y="8597"/>
                    </a:lnTo>
                    <a:lnTo>
                      <a:pt x="6756" y="3938"/>
                    </a:lnTo>
                    <a:lnTo>
                      <a:pt x="6767" y="39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4" name="Google Shape;1504;p26"/>
            <p:cNvGrpSpPr/>
            <p:nvPr/>
          </p:nvGrpSpPr>
          <p:grpSpPr>
            <a:xfrm>
              <a:off x="8430778" y="4295193"/>
              <a:ext cx="725614" cy="772109"/>
              <a:chOff x="9246878" y="4168143"/>
              <a:chExt cx="725614" cy="772109"/>
            </a:xfrm>
          </p:grpSpPr>
          <p:sp>
            <p:nvSpPr>
              <p:cNvPr id="1505" name="Google Shape;1505;p26"/>
              <p:cNvSpPr/>
              <p:nvPr/>
            </p:nvSpPr>
            <p:spPr>
              <a:xfrm>
                <a:off x="9251247" y="4421307"/>
                <a:ext cx="716871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5" extrusionOk="0">
                    <a:moveTo>
                      <a:pt x="6652" y="0"/>
                    </a:moveTo>
                    <a:lnTo>
                      <a:pt x="1" y="3844"/>
                    </a:lnTo>
                    <a:lnTo>
                      <a:pt x="6664" y="7665"/>
                    </a:lnTo>
                    <a:lnTo>
                      <a:pt x="13292" y="3821"/>
                    </a:lnTo>
                    <a:lnTo>
                      <a:pt x="6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6"/>
              <p:cNvSpPr/>
              <p:nvPr/>
            </p:nvSpPr>
            <p:spPr>
              <a:xfrm>
                <a:off x="9246878" y="4418772"/>
                <a:ext cx="725608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4" y="3891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1" y="3891"/>
                    </a:lnTo>
                    <a:lnTo>
                      <a:pt x="6721" y="7747"/>
                    </a:lnTo>
                    <a:lnTo>
                      <a:pt x="6745" y="7758"/>
                    </a:lnTo>
                    <a:lnTo>
                      <a:pt x="13396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6"/>
              <p:cNvSpPr/>
              <p:nvPr/>
            </p:nvSpPr>
            <p:spPr>
              <a:xfrm>
                <a:off x="9520159" y="4524967"/>
                <a:ext cx="89905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6711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10"/>
                    </a:lnTo>
                    <a:lnTo>
                      <a:pt x="1666" y="5743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6"/>
              <p:cNvSpPr/>
              <p:nvPr/>
            </p:nvSpPr>
            <p:spPr>
              <a:xfrm>
                <a:off x="9518271" y="4521192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5" y="129"/>
                    </a:moveTo>
                    <a:lnTo>
                      <a:pt x="1655" y="5789"/>
                    </a:lnTo>
                    <a:lnTo>
                      <a:pt x="82" y="6710"/>
                    </a:lnTo>
                    <a:lnTo>
                      <a:pt x="82" y="1049"/>
                    </a:lnTo>
                    <a:lnTo>
                      <a:pt x="1655" y="129"/>
                    </a:lnTo>
                    <a:close/>
                    <a:moveTo>
                      <a:pt x="1736" y="1"/>
                    </a:moveTo>
                    <a:lnTo>
                      <a:pt x="1" y="1003"/>
                    </a:lnTo>
                    <a:lnTo>
                      <a:pt x="1" y="6850"/>
                    </a:lnTo>
                    <a:lnTo>
                      <a:pt x="1713" y="5848"/>
                    </a:lnTo>
                    <a:lnTo>
                      <a:pt x="1736" y="5836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6"/>
              <p:cNvSpPr/>
              <p:nvPr/>
            </p:nvSpPr>
            <p:spPr>
              <a:xfrm>
                <a:off x="9610012" y="4524967"/>
                <a:ext cx="89258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1" extrusionOk="0">
                    <a:moveTo>
                      <a:pt x="0" y="1"/>
                    </a:moveTo>
                    <a:lnTo>
                      <a:pt x="0" y="5743"/>
                    </a:lnTo>
                    <a:lnTo>
                      <a:pt x="1654" y="6710"/>
                    </a:lnTo>
                    <a:lnTo>
                      <a:pt x="1654" y="9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6"/>
              <p:cNvSpPr/>
              <p:nvPr/>
            </p:nvSpPr>
            <p:spPr>
              <a:xfrm>
                <a:off x="9607477" y="4521192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2" y="129"/>
                    </a:moveTo>
                    <a:lnTo>
                      <a:pt x="1666" y="1049"/>
                    </a:lnTo>
                    <a:lnTo>
                      <a:pt x="1666" y="6710"/>
                    </a:lnTo>
                    <a:lnTo>
                      <a:pt x="82" y="5789"/>
                    </a:lnTo>
                    <a:lnTo>
                      <a:pt x="82" y="129"/>
                    </a:lnTo>
                    <a:close/>
                    <a:moveTo>
                      <a:pt x="1" y="1"/>
                    </a:moveTo>
                    <a:lnTo>
                      <a:pt x="1" y="5836"/>
                    </a:lnTo>
                    <a:lnTo>
                      <a:pt x="1736" y="6850"/>
                    </a:lnTo>
                    <a:lnTo>
                      <a:pt x="1736" y="10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6"/>
              <p:cNvSpPr/>
              <p:nvPr/>
            </p:nvSpPr>
            <p:spPr>
              <a:xfrm>
                <a:off x="9520159" y="4834653"/>
                <a:ext cx="179110" cy="103766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924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23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6"/>
              <p:cNvSpPr/>
              <p:nvPr/>
            </p:nvSpPr>
            <p:spPr>
              <a:xfrm>
                <a:off x="9515790" y="4832172"/>
                <a:ext cx="187847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2004" extrusionOk="0">
                    <a:moveTo>
                      <a:pt x="1747" y="93"/>
                    </a:moveTo>
                    <a:lnTo>
                      <a:pt x="3319" y="1014"/>
                    </a:lnTo>
                    <a:lnTo>
                      <a:pt x="1735" y="1923"/>
                    </a:lnTo>
                    <a:lnTo>
                      <a:pt x="163" y="1014"/>
                    </a:lnTo>
                    <a:lnTo>
                      <a:pt x="1747" y="93"/>
                    </a:lnTo>
                    <a:close/>
                    <a:moveTo>
                      <a:pt x="1747" y="0"/>
                    </a:moveTo>
                    <a:lnTo>
                      <a:pt x="0" y="1014"/>
                    </a:lnTo>
                    <a:lnTo>
                      <a:pt x="1735" y="2004"/>
                    </a:lnTo>
                    <a:lnTo>
                      <a:pt x="3482" y="1014"/>
                    </a:lnTo>
                    <a:lnTo>
                      <a:pt x="1759" y="12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6"/>
              <p:cNvSpPr/>
              <p:nvPr/>
            </p:nvSpPr>
            <p:spPr>
              <a:xfrm>
                <a:off x="9251247" y="4171919"/>
                <a:ext cx="358813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8469" extrusionOk="0">
                    <a:moveTo>
                      <a:pt x="6652" y="1"/>
                    </a:moveTo>
                    <a:lnTo>
                      <a:pt x="1" y="3879"/>
                    </a:lnTo>
                    <a:lnTo>
                      <a:pt x="1" y="8468"/>
                    </a:lnTo>
                    <a:lnTo>
                      <a:pt x="6652" y="4624"/>
                    </a:lnTo>
                    <a:lnTo>
                      <a:pt x="66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6"/>
              <p:cNvSpPr/>
              <p:nvPr/>
            </p:nvSpPr>
            <p:spPr>
              <a:xfrm>
                <a:off x="9249413" y="4168143"/>
                <a:ext cx="362480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8597" extrusionOk="0">
                    <a:moveTo>
                      <a:pt x="6640" y="141"/>
                    </a:moveTo>
                    <a:lnTo>
                      <a:pt x="6640" y="4671"/>
                    </a:lnTo>
                    <a:lnTo>
                      <a:pt x="82" y="8468"/>
                    </a:lnTo>
                    <a:lnTo>
                      <a:pt x="82" y="3972"/>
                    </a:lnTo>
                    <a:lnTo>
                      <a:pt x="6640" y="141"/>
                    </a:lnTo>
                    <a:close/>
                    <a:moveTo>
                      <a:pt x="6721" y="1"/>
                    </a:moveTo>
                    <a:lnTo>
                      <a:pt x="12" y="3914"/>
                    </a:lnTo>
                    <a:lnTo>
                      <a:pt x="0" y="3926"/>
                    </a:lnTo>
                    <a:lnTo>
                      <a:pt x="0" y="8597"/>
                    </a:lnTo>
                    <a:lnTo>
                      <a:pt x="6721" y="4718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6"/>
              <p:cNvSpPr/>
              <p:nvPr/>
            </p:nvSpPr>
            <p:spPr>
              <a:xfrm>
                <a:off x="9610012" y="4171919"/>
                <a:ext cx="359999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8445" extrusionOk="0">
                    <a:moveTo>
                      <a:pt x="0" y="1"/>
                    </a:moveTo>
                    <a:lnTo>
                      <a:pt x="0" y="4624"/>
                    </a:lnTo>
                    <a:lnTo>
                      <a:pt x="6640" y="8445"/>
                    </a:lnTo>
                    <a:lnTo>
                      <a:pt x="6674" y="38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6"/>
              <p:cNvSpPr/>
              <p:nvPr/>
            </p:nvSpPr>
            <p:spPr>
              <a:xfrm>
                <a:off x="9607477" y="4168143"/>
                <a:ext cx="365015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85" extrusionOk="0">
                    <a:moveTo>
                      <a:pt x="82" y="141"/>
                    </a:moveTo>
                    <a:lnTo>
                      <a:pt x="6687" y="3949"/>
                    </a:lnTo>
                    <a:lnTo>
                      <a:pt x="6651" y="8445"/>
                    </a:lnTo>
                    <a:lnTo>
                      <a:pt x="82" y="467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9" name="Google Shape;1519;p27"/>
          <p:cNvSpPr txBox="1">
            <a:spLocks noGrp="1"/>
          </p:cNvSpPr>
          <p:nvPr>
            <p:ph type="subTitle" idx="1"/>
          </p:nvPr>
        </p:nvSpPr>
        <p:spPr>
          <a:xfrm>
            <a:off x="1704925" y="1773651"/>
            <a:ext cx="59085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0" name="Google Shape;1520;p27"/>
          <p:cNvSpPr txBox="1">
            <a:spLocks noGrp="1"/>
          </p:cNvSpPr>
          <p:nvPr>
            <p:ph type="subTitle" idx="2"/>
          </p:nvPr>
        </p:nvSpPr>
        <p:spPr>
          <a:xfrm>
            <a:off x="1704925" y="2849976"/>
            <a:ext cx="59085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1" name="Google Shape;1521;p27"/>
          <p:cNvSpPr txBox="1">
            <a:spLocks noGrp="1"/>
          </p:cNvSpPr>
          <p:nvPr>
            <p:ph type="subTitle" idx="3"/>
          </p:nvPr>
        </p:nvSpPr>
        <p:spPr>
          <a:xfrm>
            <a:off x="1704925" y="3926300"/>
            <a:ext cx="59085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2" name="Google Shape;1522;p27"/>
          <p:cNvSpPr txBox="1">
            <a:spLocks noGrp="1"/>
          </p:cNvSpPr>
          <p:nvPr>
            <p:ph type="subTitle" idx="4"/>
          </p:nvPr>
        </p:nvSpPr>
        <p:spPr>
          <a:xfrm>
            <a:off x="1704925" y="1353350"/>
            <a:ext cx="590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3" name="Google Shape;1523;p27"/>
          <p:cNvSpPr txBox="1">
            <a:spLocks noGrp="1"/>
          </p:cNvSpPr>
          <p:nvPr>
            <p:ph type="subTitle" idx="5"/>
          </p:nvPr>
        </p:nvSpPr>
        <p:spPr>
          <a:xfrm>
            <a:off x="1704925" y="2429674"/>
            <a:ext cx="590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4" name="Google Shape;1524;p27"/>
          <p:cNvSpPr txBox="1">
            <a:spLocks noGrp="1"/>
          </p:cNvSpPr>
          <p:nvPr>
            <p:ph type="subTitle" idx="6"/>
          </p:nvPr>
        </p:nvSpPr>
        <p:spPr>
          <a:xfrm>
            <a:off x="1704925" y="3505998"/>
            <a:ext cx="590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25" name="Google Shape;1525;p27"/>
          <p:cNvGrpSpPr/>
          <p:nvPr/>
        </p:nvGrpSpPr>
        <p:grpSpPr>
          <a:xfrm>
            <a:off x="7645666" y="-95249"/>
            <a:ext cx="1453962" cy="5380730"/>
            <a:chOff x="7645666" y="-95249"/>
            <a:chExt cx="1453962" cy="5380730"/>
          </a:xfrm>
        </p:grpSpPr>
        <p:grpSp>
          <p:nvGrpSpPr>
            <p:cNvPr id="1526" name="Google Shape;1526;p27"/>
            <p:cNvGrpSpPr/>
            <p:nvPr/>
          </p:nvGrpSpPr>
          <p:grpSpPr>
            <a:xfrm>
              <a:off x="8510474" y="-95249"/>
              <a:ext cx="589154" cy="5380730"/>
              <a:chOff x="661874" y="-776737"/>
              <a:chExt cx="589154" cy="5380730"/>
            </a:xfrm>
          </p:grpSpPr>
          <p:sp>
            <p:nvSpPr>
              <p:cNvPr id="1527" name="Google Shape;1527;p27"/>
              <p:cNvSpPr/>
              <p:nvPr/>
            </p:nvSpPr>
            <p:spPr>
              <a:xfrm>
                <a:off x="666943" y="-773893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661874" y="-776737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840431" y="-706872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838328" y="-711200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956419" y="-706872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953574" y="-711200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840431" y="-77389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835423" y="-77673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665459" y="-606836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663296" y="-611102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944177" y="-606836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941271" y="-611102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7"/>
              <p:cNvSpPr/>
              <p:nvPr/>
            </p:nvSpPr>
            <p:spPr>
              <a:xfrm>
                <a:off x="666943" y="191972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7"/>
              <p:cNvSpPr/>
              <p:nvPr/>
            </p:nvSpPr>
            <p:spPr>
              <a:xfrm>
                <a:off x="661874" y="189128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840431" y="25899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838328" y="25466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956419" y="25899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953574" y="25466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840431" y="191972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835423" y="18912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665459" y="35903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663296" y="35476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944177" y="35903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941271" y="35476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666943" y="1122411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661874" y="1119567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840431" y="1189431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838328" y="1185103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956419" y="1189431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7"/>
              <p:cNvSpPr/>
              <p:nvPr/>
            </p:nvSpPr>
            <p:spPr>
              <a:xfrm>
                <a:off x="953574" y="1185103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7"/>
              <p:cNvSpPr/>
              <p:nvPr/>
            </p:nvSpPr>
            <p:spPr>
              <a:xfrm>
                <a:off x="840431" y="112241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835423" y="111956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665459" y="1289468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63296" y="1285202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944177" y="1289468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941271" y="1285202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666943" y="2009039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661874" y="2006195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840431" y="2076060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838328" y="2071732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956419" y="2076060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953574" y="2071732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840431" y="2009039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835423" y="2006195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665459" y="2176096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663296" y="2171830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7"/>
              <p:cNvSpPr/>
              <p:nvPr/>
            </p:nvSpPr>
            <p:spPr>
              <a:xfrm>
                <a:off x="944177" y="2176096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7"/>
              <p:cNvSpPr/>
              <p:nvPr/>
            </p:nvSpPr>
            <p:spPr>
              <a:xfrm>
                <a:off x="941271" y="2171830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66943" y="2939477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661874" y="2936633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840431" y="3006498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838328" y="3002170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956419" y="3006498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953574" y="3002170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840431" y="2939477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835423" y="2936633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665459" y="3106535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663296" y="3102269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944177" y="3106535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941271" y="3102269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666943" y="3905343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661874" y="3902499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840431" y="397236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7"/>
              <p:cNvSpPr/>
              <p:nvPr/>
            </p:nvSpPr>
            <p:spPr>
              <a:xfrm>
                <a:off x="838328" y="396803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7"/>
              <p:cNvSpPr/>
              <p:nvPr/>
            </p:nvSpPr>
            <p:spPr>
              <a:xfrm>
                <a:off x="956419" y="397236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953574" y="396803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840431" y="390534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835423" y="390249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65459" y="407240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63296" y="406813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944177" y="407240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941271" y="406813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27"/>
            <p:cNvGrpSpPr/>
            <p:nvPr/>
          </p:nvGrpSpPr>
          <p:grpSpPr>
            <a:xfrm>
              <a:off x="7645666" y="63425"/>
              <a:ext cx="589154" cy="476071"/>
              <a:chOff x="1555241" y="414550"/>
              <a:chExt cx="589154" cy="476071"/>
            </a:xfrm>
          </p:grpSpPr>
          <p:sp>
            <p:nvSpPr>
              <p:cNvPr id="1600" name="Google Shape;1600;p27"/>
              <p:cNvSpPr/>
              <p:nvPr/>
            </p:nvSpPr>
            <p:spPr>
              <a:xfrm>
                <a:off x="1560311" y="41739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1555241" y="414550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1733860" y="484353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1731696" y="48002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1849848" y="484353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1846942" y="48002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1733860" y="41739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7"/>
              <p:cNvSpPr/>
              <p:nvPr/>
            </p:nvSpPr>
            <p:spPr>
              <a:xfrm>
                <a:off x="1728852" y="414550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7"/>
              <p:cNvSpPr/>
              <p:nvPr/>
            </p:nvSpPr>
            <p:spPr>
              <a:xfrm>
                <a:off x="1560311" y="58451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7"/>
              <p:cNvSpPr/>
              <p:nvPr/>
            </p:nvSpPr>
            <p:spPr>
              <a:xfrm>
                <a:off x="1557467" y="58018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7"/>
              <p:cNvSpPr/>
              <p:nvPr/>
            </p:nvSpPr>
            <p:spPr>
              <a:xfrm>
                <a:off x="1849848" y="58451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7"/>
              <p:cNvSpPr/>
              <p:nvPr/>
            </p:nvSpPr>
            <p:spPr>
              <a:xfrm>
                <a:off x="1846942" y="58018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27"/>
            <p:cNvGrpSpPr/>
            <p:nvPr/>
          </p:nvGrpSpPr>
          <p:grpSpPr>
            <a:xfrm>
              <a:off x="7645681" y="4667425"/>
              <a:ext cx="589154" cy="476071"/>
              <a:chOff x="-231494" y="414550"/>
              <a:chExt cx="589154" cy="476071"/>
            </a:xfrm>
          </p:grpSpPr>
          <p:sp>
            <p:nvSpPr>
              <p:cNvPr id="1613" name="Google Shape;1613;p27"/>
              <p:cNvSpPr/>
              <p:nvPr/>
            </p:nvSpPr>
            <p:spPr>
              <a:xfrm>
                <a:off x="-226424" y="41739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7"/>
              <p:cNvSpPr/>
              <p:nvPr/>
            </p:nvSpPr>
            <p:spPr>
              <a:xfrm>
                <a:off x="-231494" y="414550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7"/>
              <p:cNvSpPr/>
              <p:nvPr/>
            </p:nvSpPr>
            <p:spPr>
              <a:xfrm>
                <a:off x="-52875" y="484353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7"/>
              <p:cNvSpPr/>
              <p:nvPr/>
            </p:nvSpPr>
            <p:spPr>
              <a:xfrm>
                <a:off x="-55039" y="48002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7"/>
              <p:cNvSpPr/>
              <p:nvPr/>
            </p:nvSpPr>
            <p:spPr>
              <a:xfrm>
                <a:off x="63113" y="484353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7"/>
              <p:cNvSpPr/>
              <p:nvPr/>
            </p:nvSpPr>
            <p:spPr>
              <a:xfrm>
                <a:off x="60207" y="48002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7"/>
              <p:cNvSpPr/>
              <p:nvPr/>
            </p:nvSpPr>
            <p:spPr>
              <a:xfrm>
                <a:off x="-52875" y="41739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7"/>
              <p:cNvSpPr/>
              <p:nvPr/>
            </p:nvSpPr>
            <p:spPr>
              <a:xfrm>
                <a:off x="-57883" y="414550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7"/>
              <p:cNvSpPr/>
              <p:nvPr/>
            </p:nvSpPr>
            <p:spPr>
              <a:xfrm>
                <a:off x="-226424" y="58451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7"/>
              <p:cNvSpPr/>
              <p:nvPr/>
            </p:nvSpPr>
            <p:spPr>
              <a:xfrm>
                <a:off x="-229268" y="58018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7"/>
              <p:cNvSpPr/>
              <p:nvPr/>
            </p:nvSpPr>
            <p:spPr>
              <a:xfrm>
                <a:off x="63113" y="58451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7"/>
              <p:cNvSpPr/>
              <p:nvPr/>
            </p:nvSpPr>
            <p:spPr>
              <a:xfrm>
                <a:off x="60207" y="58018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28"/>
          <p:cNvSpPr txBox="1">
            <a:spLocks noGrp="1"/>
          </p:cNvSpPr>
          <p:nvPr>
            <p:ph type="subTitle" idx="1"/>
          </p:nvPr>
        </p:nvSpPr>
        <p:spPr>
          <a:xfrm>
            <a:off x="1419898" y="20165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8" name="Google Shape;1628;p28"/>
          <p:cNvSpPr txBox="1">
            <a:spLocks noGrp="1"/>
          </p:cNvSpPr>
          <p:nvPr>
            <p:ph type="subTitle" idx="2"/>
          </p:nvPr>
        </p:nvSpPr>
        <p:spPr>
          <a:xfrm>
            <a:off x="4841052" y="20165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9" name="Google Shape;1629;p28"/>
          <p:cNvSpPr txBox="1">
            <a:spLocks noGrp="1"/>
          </p:cNvSpPr>
          <p:nvPr>
            <p:ph type="subTitle" idx="3"/>
          </p:nvPr>
        </p:nvSpPr>
        <p:spPr>
          <a:xfrm>
            <a:off x="1419898" y="38099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8"/>
          <p:cNvSpPr txBox="1">
            <a:spLocks noGrp="1"/>
          </p:cNvSpPr>
          <p:nvPr>
            <p:ph type="subTitle" idx="4"/>
          </p:nvPr>
        </p:nvSpPr>
        <p:spPr>
          <a:xfrm>
            <a:off x="4841052" y="38099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28"/>
          <p:cNvSpPr txBox="1">
            <a:spLocks noGrp="1"/>
          </p:cNvSpPr>
          <p:nvPr>
            <p:ph type="subTitle" idx="5"/>
          </p:nvPr>
        </p:nvSpPr>
        <p:spPr>
          <a:xfrm>
            <a:off x="1419898" y="16633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2" name="Google Shape;1632;p28"/>
          <p:cNvSpPr txBox="1">
            <a:spLocks noGrp="1"/>
          </p:cNvSpPr>
          <p:nvPr>
            <p:ph type="subTitle" idx="6"/>
          </p:nvPr>
        </p:nvSpPr>
        <p:spPr>
          <a:xfrm>
            <a:off x="1419898" y="34568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3" name="Google Shape;1633;p28"/>
          <p:cNvSpPr txBox="1">
            <a:spLocks noGrp="1"/>
          </p:cNvSpPr>
          <p:nvPr>
            <p:ph type="subTitle" idx="7"/>
          </p:nvPr>
        </p:nvSpPr>
        <p:spPr>
          <a:xfrm>
            <a:off x="4841048" y="16633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4" name="Google Shape;1634;p28"/>
          <p:cNvSpPr txBox="1">
            <a:spLocks noGrp="1"/>
          </p:cNvSpPr>
          <p:nvPr>
            <p:ph type="subTitle" idx="8"/>
          </p:nvPr>
        </p:nvSpPr>
        <p:spPr>
          <a:xfrm>
            <a:off x="4841048" y="345682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635" name="Google Shape;1635;p28"/>
          <p:cNvGrpSpPr/>
          <p:nvPr/>
        </p:nvGrpSpPr>
        <p:grpSpPr>
          <a:xfrm>
            <a:off x="38112" y="2348513"/>
            <a:ext cx="9260060" cy="2861689"/>
            <a:chOff x="38112" y="2348513"/>
            <a:chExt cx="9260060" cy="2861689"/>
          </a:xfrm>
        </p:grpSpPr>
        <p:grpSp>
          <p:nvGrpSpPr>
            <p:cNvPr id="1636" name="Google Shape;1636;p28"/>
            <p:cNvGrpSpPr/>
            <p:nvPr/>
          </p:nvGrpSpPr>
          <p:grpSpPr>
            <a:xfrm>
              <a:off x="38112" y="2348513"/>
              <a:ext cx="622497" cy="1283521"/>
              <a:chOff x="4261362" y="7364413"/>
              <a:chExt cx="622497" cy="1283521"/>
            </a:xfrm>
          </p:grpSpPr>
          <p:sp>
            <p:nvSpPr>
              <p:cNvPr id="1637" name="Google Shape;1637;p28"/>
              <p:cNvSpPr/>
              <p:nvPr/>
            </p:nvSpPr>
            <p:spPr>
              <a:xfrm>
                <a:off x="4265485" y="8005842"/>
                <a:ext cx="614201" cy="496226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9750" extrusionOk="0">
                    <a:moveTo>
                      <a:pt x="7245" y="1"/>
                    </a:moveTo>
                    <a:lnTo>
                      <a:pt x="0" y="4171"/>
                    </a:lnTo>
                    <a:lnTo>
                      <a:pt x="9645" y="9750"/>
                    </a:lnTo>
                    <a:lnTo>
                      <a:pt x="12068" y="8364"/>
                    </a:lnTo>
                    <a:lnTo>
                      <a:pt x="4812" y="4171"/>
                    </a:lnTo>
                    <a:lnTo>
                      <a:pt x="9657" y="1399"/>
                    </a:lnTo>
                    <a:lnTo>
                      <a:pt x="72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8"/>
              <p:cNvSpPr/>
              <p:nvPr/>
            </p:nvSpPr>
            <p:spPr>
              <a:xfrm>
                <a:off x="4261362" y="8003501"/>
                <a:ext cx="622497" cy="500959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9843" extrusionOk="0">
                    <a:moveTo>
                      <a:pt x="7326" y="93"/>
                    </a:moveTo>
                    <a:lnTo>
                      <a:pt x="9656" y="1445"/>
                    </a:lnTo>
                    <a:lnTo>
                      <a:pt x="4823" y="4217"/>
                    </a:lnTo>
                    <a:lnTo>
                      <a:pt x="12068" y="8410"/>
                    </a:lnTo>
                    <a:lnTo>
                      <a:pt x="9726" y="9749"/>
                    </a:lnTo>
                    <a:lnTo>
                      <a:pt x="163" y="4217"/>
                    </a:lnTo>
                    <a:lnTo>
                      <a:pt x="7326" y="93"/>
                    </a:lnTo>
                    <a:close/>
                    <a:moveTo>
                      <a:pt x="7326" y="0"/>
                    </a:moveTo>
                    <a:lnTo>
                      <a:pt x="58" y="4181"/>
                    </a:lnTo>
                    <a:lnTo>
                      <a:pt x="0" y="4217"/>
                    </a:lnTo>
                    <a:lnTo>
                      <a:pt x="9703" y="9831"/>
                    </a:lnTo>
                    <a:lnTo>
                      <a:pt x="9726" y="9842"/>
                    </a:lnTo>
                    <a:lnTo>
                      <a:pt x="12231" y="8410"/>
                    </a:lnTo>
                    <a:lnTo>
                      <a:pt x="4974" y="4217"/>
                    </a:lnTo>
                    <a:lnTo>
                      <a:pt x="9819" y="1445"/>
                    </a:lnTo>
                    <a:lnTo>
                      <a:pt x="7350" y="11"/>
                    </a:lnTo>
                    <a:lnTo>
                      <a:pt x="7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8"/>
              <p:cNvSpPr/>
              <p:nvPr/>
            </p:nvSpPr>
            <p:spPr>
              <a:xfrm>
                <a:off x="4634219" y="7437956"/>
                <a:ext cx="122810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12557" extrusionOk="0">
                    <a:moveTo>
                      <a:pt x="0" y="0"/>
                    </a:moveTo>
                    <a:lnTo>
                      <a:pt x="0" y="11159"/>
                    </a:lnTo>
                    <a:lnTo>
                      <a:pt x="2412" y="12557"/>
                    </a:lnTo>
                    <a:lnTo>
                      <a:pt x="2412" y="13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8"/>
              <p:cNvSpPr/>
              <p:nvPr/>
            </p:nvSpPr>
            <p:spPr>
              <a:xfrm>
                <a:off x="4632489" y="7434393"/>
                <a:ext cx="126881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2697" extrusionOk="0">
                    <a:moveTo>
                      <a:pt x="81" y="140"/>
                    </a:moveTo>
                    <a:lnTo>
                      <a:pt x="2411" y="1479"/>
                    </a:lnTo>
                    <a:lnTo>
                      <a:pt x="2411" y="12557"/>
                    </a:lnTo>
                    <a:lnTo>
                      <a:pt x="81" y="11206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252"/>
                    </a:lnTo>
                    <a:lnTo>
                      <a:pt x="2493" y="12697"/>
                    </a:lnTo>
                    <a:lnTo>
                      <a:pt x="2493" y="14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8"/>
              <p:cNvSpPr/>
              <p:nvPr/>
            </p:nvSpPr>
            <p:spPr>
              <a:xfrm>
                <a:off x="4634219" y="7366805"/>
                <a:ext cx="245467" cy="141692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784" extrusionOk="0">
                    <a:moveTo>
                      <a:pt x="2412" y="0"/>
                    </a:moveTo>
                    <a:lnTo>
                      <a:pt x="0" y="1398"/>
                    </a:lnTo>
                    <a:lnTo>
                      <a:pt x="2412" y="2784"/>
                    </a:lnTo>
                    <a:lnTo>
                      <a:pt x="4823" y="1398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8"/>
              <p:cNvSpPr/>
              <p:nvPr/>
            </p:nvSpPr>
            <p:spPr>
              <a:xfrm>
                <a:off x="4630097" y="7364413"/>
                <a:ext cx="253762" cy="146476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78" extrusionOk="0">
                    <a:moveTo>
                      <a:pt x="2493" y="94"/>
                    </a:moveTo>
                    <a:lnTo>
                      <a:pt x="4823" y="1445"/>
                    </a:lnTo>
                    <a:lnTo>
                      <a:pt x="2493" y="2796"/>
                    </a:lnTo>
                    <a:lnTo>
                      <a:pt x="163" y="1445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2493" y="2877"/>
                    </a:lnTo>
                    <a:lnTo>
                      <a:pt x="4986" y="14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8"/>
              <p:cNvSpPr/>
              <p:nvPr/>
            </p:nvSpPr>
            <p:spPr>
              <a:xfrm>
                <a:off x="4510341" y="7437956"/>
                <a:ext cx="369345" cy="851881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16738" extrusionOk="0">
                    <a:moveTo>
                      <a:pt x="7257" y="0"/>
                    </a:moveTo>
                    <a:lnTo>
                      <a:pt x="4846" y="1386"/>
                    </a:lnTo>
                    <a:lnTo>
                      <a:pt x="4846" y="12557"/>
                    </a:lnTo>
                    <a:lnTo>
                      <a:pt x="1" y="15329"/>
                    </a:lnTo>
                    <a:lnTo>
                      <a:pt x="2434" y="16738"/>
                    </a:lnTo>
                    <a:lnTo>
                      <a:pt x="7246" y="13942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8"/>
              <p:cNvSpPr/>
              <p:nvPr/>
            </p:nvSpPr>
            <p:spPr>
              <a:xfrm>
                <a:off x="4506778" y="7434393"/>
                <a:ext cx="375300" cy="857835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16855" extrusionOk="0">
                    <a:moveTo>
                      <a:pt x="7292" y="140"/>
                    </a:moveTo>
                    <a:lnTo>
                      <a:pt x="7269" y="13989"/>
                    </a:lnTo>
                    <a:lnTo>
                      <a:pt x="2504" y="16761"/>
                    </a:lnTo>
                    <a:lnTo>
                      <a:pt x="152" y="15399"/>
                    </a:lnTo>
                    <a:lnTo>
                      <a:pt x="4939" y="12661"/>
                    </a:lnTo>
                    <a:lnTo>
                      <a:pt x="4963" y="12650"/>
                    </a:lnTo>
                    <a:lnTo>
                      <a:pt x="4963" y="1479"/>
                    </a:lnTo>
                    <a:lnTo>
                      <a:pt x="7292" y="140"/>
                    </a:lnTo>
                    <a:close/>
                    <a:moveTo>
                      <a:pt x="7373" y="0"/>
                    </a:moveTo>
                    <a:lnTo>
                      <a:pt x="4881" y="1445"/>
                    </a:lnTo>
                    <a:lnTo>
                      <a:pt x="4881" y="12603"/>
                    </a:lnTo>
                    <a:lnTo>
                      <a:pt x="1" y="15399"/>
                    </a:lnTo>
                    <a:lnTo>
                      <a:pt x="2504" y="16854"/>
                    </a:lnTo>
                    <a:lnTo>
                      <a:pt x="7339" y="14048"/>
                    </a:lnTo>
                    <a:lnTo>
                      <a:pt x="7350" y="14036"/>
                    </a:lnTo>
                    <a:lnTo>
                      <a:pt x="7373" y="70"/>
                    </a:lnTo>
                    <a:lnTo>
                      <a:pt x="73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8"/>
              <p:cNvSpPr/>
              <p:nvPr/>
            </p:nvSpPr>
            <p:spPr>
              <a:xfrm>
                <a:off x="4265485" y="8218074"/>
                <a:ext cx="491544" cy="426297"/>
              </a:xfrm>
              <a:custGeom>
                <a:avLst/>
                <a:gdLst/>
                <a:ahLst/>
                <a:cxnLst/>
                <a:rect l="l" t="t" r="r" b="b"/>
                <a:pathLst>
                  <a:path w="9658" h="8376" extrusionOk="0">
                    <a:moveTo>
                      <a:pt x="0" y="1"/>
                    </a:moveTo>
                    <a:lnTo>
                      <a:pt x="13" y="2796"/>
                    </a:lnTo>
                    <a:lnTo>
                      <a:pt x="9657" y="8375"/>
                    </a:lnTo>
                    <a:lnTo>
                      <a:pt x="9645" y="55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8"/>
              <p:cNvSpPr/>
              <p:nvPr/>
            </p:nvSpPr>
            <p:spPr>
              <a:xfrm>
                <a:off x="4263704" y="8214512"/>
                <a:ext cx="495666" cy="43342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8516" extrusionOk="0">
                    <a:moveTo>
                      <a:pt x="71" y="141"/>
                    </a:moveTo>
                    <a:lnTo>
                      <a:pt x="9633" y="5673"/>
                    </a:lnTo>
                    <a:lnTo>
                      <a:pt x="9657" y="8375"/>
                    </a:lnTo>
                    <a:lnTo>
                      <a:pt x="82" y="2843"/>
                    </a:lnTo>
                    <a:lnTo>
                      <a:pt x="71" y="141"/>
                    </a:lnTo>
                    <a:close/>
                    <a:moveTo>
                      <a:pt x="1" y="1"/>
                    </a:moveTo>
                    <a:lnTo>
                      <a:pt x="1" y="2866"/>
                    </a:lnTo>
                    <a:lnTo>
                      <a:pt x="1" y="2890"/>
                    </a:lnTo>
                    <a:lnTo>
                      <a:pt x="9739" y="8515"/>
                    </a:lnTo>
                    <a:lnTo>
                      <a:pt x="9715" y="5650"/>
                    </a:lnTo>
                    <a:lnTo>
                      <a:pt x="9715" y="5626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8"/>
              <p:cNvSpPr/>
              <p:nvPr/>
            </p:nvSpPr>
            <p:spPr>
              <a:xfrm>
                <a:off x="4756316" y="8431528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24" y="0"/>
                    </a:moveTo>
                    <a:lnTo>
                      <a:pt x="1" y="1386"/>
                    </a:lnTo>
                    <a:lnTo>
                      <a:pt x="13" y="4181"/>
                    </a:lnTo>
                    <a:lnTo>
                      <a:pt x="2424" y="2783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8"/>
              <p:cNvSpPr/>
              <p:nvPr/>
            </p:nvSpPr>
            <p:spPr>
              <a:xfrm>
                <a:off x="4753975" y="8427965"/>
                <a:ext cx="12810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22" extrusionOk="0">
                    <a:moveTo>
                      <a:pt x="2435" y="140"/>
                    </a:moveTo>
                    <a:lnTo>
                      <a:pt x="2435" y="2830"/>
                    </a:lnTo>
                    <a:lnTo>
                      <a:pt x="106" y="4181"/>
                    </a:lnTo>
                    <a:lnTo>
                      <a:pt x="82" y="1479"/>
                    </a:lnTo>
                    <a:lnTo>
                      <a:pt x="2435" y="140"/>
                    </a:lnTo>
                    <a:close/>
                    <a:moveTo>
                      <a:pt x="2516" y="0"/>
                    </a:moveTo>
                    <a:lnTo>
                      <a:pt x="0" y="1432"/>
                    </a:lnTo>
                    <a:lnTo>
                      <a:pt x="24" y="4251"/>
                    </a:lnTo>
                    <a:lnTo>
                      <a:pt x="24" y="4321"/>
                    </a:lnTo>
                    <a:lnTo>
                      <a:pt x="2516" y="2877"/>
                    </a:lnTo>
                    <a:lnTo>
                      <a:pt x="2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9" name="Google Shape;1649;p28"/>
            <p:cNvGrpSpPr/>
            <p:nvPr/>
          </p:nvGrpSpPr>
          <p:grpSpPr>
            <a:xfrm>
              <a:off x="76194" y="4258244"/>
              <a:ext cx="866131" cy="786175"/>
              <a:chOff x="5616544" y="6655394"/>
              <a:chExt cx="866131" cy="786175"/>
            </a:xfrm>
          </p:grpSpPr>
          <p:sp>
            <p:nvSpPr>
              <p:cNvPr id="1650" name="Google Shape;1650;p28"/>
              <p:cNvSpPr/>
              <p:nvPr/>
            </p:nvSpPr>
            <p:spPr>
              <a:xfrm>
                <a:off x="5620666" y="6727716"/>
                <a:ext cx="120977" cy="63969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569" extrusionOk="0">
                    <a:moveTo>
                      <a:pt x="1" y="1"/>
                    </a:moveTo>
                    <a:lnTo>
                      <a:pt x="1" y="11113"/>
                    </a:lnTo>
                    <a:lnTo>
                      <a:pt x="2377" y="12569"/>
                    </a:lnTo>
                    <a:lnTo>
                      <a:pt x="2377" y="14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8"/>
              <p:cNvSpPr/>
              <p:nvPr/>
            </p:nvSpPr>
            <p:spPr>
              <a:xfrm>
                <a:off x="5618325" y="6724204"/>
                <a:ext cx="125151" cy="64677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2708" extrusionOk="0">
                    <a:moveTo>
                      <a:pt x="82" y="140"/>
                    </a:moveTo>
                    <a:lnTo>
                      <a:pt x="2376" y="1514"/>
                    </a:lnTo>
                    <a:lnTo>
                      <a:pt x="2376" y="12568"/>
                    </a:lnTo>
                    <a:lnTo>
                      <a:pt x="82" y="11170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11205"/>
                    </a:lnTo>
                    <a:lnTo>
                      <a:pt x="2458" y="12707"/>
                    </a:lnTo>
                    <a:lnTo>
                      <a:pt x="2458" y="1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8"/>
              <p:cNvSpPr/>
              <p:nvPr/>
            </p:nvSpPr>
            <p:spPr>
              <a:xfrm>
                <a:off x="5741593" y="6726546"/>
                <a:ext cx="246128" cy="64087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592" extrusionOk="0">
                    <a:moveTo>
                      <a:pt x="2343" y="1"/>
                    </a:moveTo>
                    <a:lnTo>
                      <a:pt x="1" y="1445"/>
                    </a:lnTo>
                    <a:lnTo>
                      <a:pt x="1" y="12592"/>
                    </a:lnTo>
                    <a:lnTo>
                      <a:pt x="4835" y="9762"/>
                    </a:lnTo>
                    <a:lnTo>
                      <a:pt x="4789" y="7001"/>
                    </a:lnTo>
                    <a:lnTo>
                      <a:pt x="2424" y="8364"/>
                    </a:lnTo>
                    <a:lnTo>
                      <a:pt x="2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8"/>
              <p:cNvSpPr/>
              <p:nvPr/>
            </p:nvSpPr>
            <p:spPr>
              <a:xfrm>
                <a:off x="5739252" y="6722983"/>
                <a:ext cx="250200" cy="647995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12732" extrusionOk="0">
                    <a:moveTo>
                      <a:pt x="2353" y="141"/>
                    </a:moveTo>
                    <a:lnTo>
                      <a:pt x="2435" y="8434"/>
                    </a:lnTo>
                    <a:lnTo>
                      <a:pt x="2435" y="8504"/>
                    </a:lnTo>
                    <a:lnTo>
                      <a:pt x="4799" y="7140"/>
                    </a:lnTo>
                    <a:lnTo>
                      <a:pt x="4835" y="9808"/>
                    </a:lnTo>
                    <a:lnTo>
                      <a:pt x="82" y="12592"/>
                    </a:lnTo>
                    <a:lnTo>
                      <a:pt x="82" y="1538"/>
                    </a:lnTo>
                    <a:lnTo>
                      <a:pt x="2353" y="141"/>
                    </a:lnTo>
                    <a:close/>
                    <a:moveTo>
                      <a:pt x="2435" y="1"/>
                    </a:moveTo>
                    <a:lnTo>
                      <a:pt x="0" y="1503"/>
                    </a:lnTo>
                    <a:lnTo>
                      <a:pt x="0" y="12731"/>
                    </a:lnTo>
                    <a:lnTo>
                      <a:pt x="4916" y="9855"/>
                    </a:lnTo>
                    <a:lnTo>
                      <a:pt x="4869" y="7001"/>
                    </a:lnTo>
                    <a:lnTo>
                      <a:pt x="2516" y="8364"/>
                    </a:lnTo>
                    <a:lnTo>
                      <a:pt x="2435" y="71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>
                <a:off x="5620666" y="6657176"/>
                <a:ext cx="240174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808" extrusionOk="0">
                    <a:moveTo>
                      <a:pt x="2377" y="0"/>
                    </a:moveTo>
                    <a:lnTo>
                      <a:pt x="1" y="1387"/>
                    </a:lnTo>
                    <a:lnTo>
                      <a:pt x="2377" y="2808"/>
                    </a:lnTo>
                    <a:lnTo>
                      <a:pt x="4719" y="1364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5616544" y="6655394"/>
                <a:ext cx="248418" cy="147087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2890" extrusionOk="0">
                    <a:moveTo>
                      <a:pt x="2458" y="82"/>
                    </a:moveTo>
                    <a:lnTo>
                      <a:pt x="4730" y="1399"/>
                    </a:lnTo>
                    <a:lnTo>
                      <a:pt x="2458" y="2796"/>
                    </a:lnTo>
                    <a:lnTo>
                      <a:pt x="164" y="1422"/>
                    </a:lnTo>
                    <a:lnTo>
                      <a:pt x="2458" y="82"/>
                    </a:lnTo>
                    <a:close/>
                    <a:moveTo>
                      <a:pt x="2458" y="1"/>
                    </a:moveTo>
                    <a:lnTo>
                      <a:pt x="1" y="1422"/>
                    </a:lnTo>
                    <a:lnTo>
                      <a:pt x="2458" y="2890"/>
                    </a:lnTo>
                    <a:lnTo>
                      <a:pt x="4881" y="1399"/>
                    </a:lnTo>
                    <a:lnTo>
                      <a:pt x="2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>
                <a:off x="5985278" y="7082811"/>
                <a:ext cx="369345" cy="355196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6979" extrusionOk="0">
                    <a:moveTo>
                      <a:pt x="1" y="1"/>
                    </a:moveTo>
                    <a:lnTo>
                      <a:pt x="47" y="2762"/>
                    </a:lnTo>
                    <a:lnTo>
                      <a:pt x="7257" y="6978"/>
                    </a:lnTo>
                    <a:lnTo>
                      <a:pt x="7222" y="41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8"/>
              <p:cNvSpPr/>
              <p:nvPr/>
            </p:nvSpPr>
            <p:spPr>
              <a:xfrm>
                <a:off x="5982886" y="7079248"/>
                <a:ext cx="374129" cy="362322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7119" extrusionOk="0">
                    <a:moveTo>
                      <a:pt x="94" y="140"/>
                    </a:moveTo>
                    <a:lnTo>
                      <a:pt x="7234" y="4264"/>
                    </a:lnTo>
                    <a:lnTo>
                      <a:pt x="7269" y="6978"/>
                    </a:lnTo>
                    <a:lnTo>
                      <a:pt x="129" y="2808"/>
                    </a:lnTo>
                    <a:lnTo>
                      <a:pt x="94" y="140"/>
                    </a:lnTo>
                    <a:close/>
                    <a:moveTo>
                      <a:pt x="1" y="1"/>
                    </a:moveTo>
                    <a:lnTo>
                      <a:pt x="48" y="2855"/>
                    </a:lnTo>
                    <a:lnTo>
                      <a:pt x="7280" y="7083"/>
                    </a:lnTo>
                    <a:lnTo>
                      <a:pt x="7350" y="7118"/>
                    </a:lnTo>
                    <a:lnTo>
                      <a:pt x="7316" y="4241"/>
                    </a:lnTo>
                    <a:lnTo>
                      <a:pt x="7316" y="42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8"/>
              <p:cNvSpPr/>
              <p:nvPr/>
            </p:nvSpPr>
            <p:spPr>
              <a:xfrm>
                <a:off x="5860789" y="6939948"/>
                <a:ext cx="617764" cy="355145"/>
              </a:xfrm>
              <a:custGeom>
                <a:avLst/>
                <a:gdLst/>
                <a:ahLst/>
                <a:cxnLst/>
                <a:rect l="l" t="t" r="r" b="b"/>
                <a:pathLst>
                  <a:path w="12138" h="6978" extrusionOk="0">
                    <a:moveTo>
                      <a:pt x="2493" y="1"/>
                    </a:moveTo>
                    <a:lnTo>
                      <a:pt x="1" y="1433"/>
                    </a:lnTo>
                    <a:lnTo>
                      <a:pt x="82" y="4171"/>
                    </a:lnTo>
                    <a:lnTo>
                      <a:pt x="2447" y="2808"/>
                    </a:lnTo>
                    <a:lnTo>
                      <a:pt x="9668" y="6978"/>
                    </a:lnTo>
                    <a:lnTo>
                      <a:pt x="12138" y="5592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8"/>
              <p:cNvSpPr/>
              <p:nvPr/>
            </p:nvSpPr>
            <p:spPr>
              <a:xfrm>
                <a:off x="5859007" y="6937607"/>
                <a:ext cx="623667" cy="359879"/>
              </a:xfrm>
              <a:custGeom>
                <a:avLst/>
                <a:gdLst/>
                <a:ahLst/>
                <a:cxnLst/>
                <a:rect l="l" t="t" r="r" b="b"/>
                <a:pathLst>
                  <a:path w="12254" h="7071" extrusionOk="0">
                    <a:moveTo>
                      <a:pt x="2528" y="93"/>
                    </a:moveTo>
                    <a:lnTo>
                      <a:pt x="12103" y="5638"/>
                    </a:lnTo>
                    <a:lnTo>
                      <a:pt x="9703" y="6977"/>
                    </a:lnTo>
                    <a:lnTo>
                      <a:pt x="2505" y="2819"/>
                    </a:lnTo>
                    <a:lnTo>
                      <a:pt x="2482" y="2807"/>
                    </a:lnTo>
                    <a:lnTo>
                      <a:pt x="163" y="4147"/>
                    </a:lnTo>
                    <a:lnTo>
                      <a:pt x="82" y="1502"/>
                    </a:lnTo>
                    <a:lnTo>
                      <a:pt x="2528" y="93"/>
                    </a:lnTo>
                    <a:close/>
                    <a:moveTo>
                      <a:pt x="2528" y="0"/>
                    </a:moveTo>
                    <a:lnTo>
                      <a:pt x="23" y="1445"/>
                    </a:lnTo>
                    <a:lnTo>
                      <a:pt x="0" y="1456"/>
                    </a:lnTo>
                    <a:lnTo>
                      <a:pt x="82" y="4217"/>
                    </a:lnTo>
                    <a:lnTo>
                      <a:pt x="82" y="4287"/>
                    </a:lnTo>
                    <a:lnTo>
                      <a:pt x="2482" y="2900"/>
                    </a:lnTo>
                    <a:lnTo>
                      <a:pt x="9680" y="7059"/>
                    </a:lnTo>
                    <a:lnTo>
                      <a:pt x="9703" y="7070"/>
                    </a:lnTo>
                    <a:lnTo>
                      <a:pt x="12196" y="5672"/>
                    </a:lnTo>
                    <a:lnTo>
                      <a:pt x="12254" y="5638"/>
                    </a:lnTo>
                    <a:lnTo>
                      <a:pt x="2539" y="11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8"/>
              <p:cNvSpPr/>
              <p:nvPr/>
            </p:nvSpPr>
            <p:spPr>
              <a:xfrm>
                <a:off x="6352842" y="7224502"/>
                <a:ext cx="125711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4195" extrusionOk="0">
                    <a:moveTo>
                      <a:pt x="2470" y="1"/>
                    </a:moveTo>
                    <a:lnTo>
                      <a:pt x="0" y="1387"/>
                    </a:lnTo>
                    <a:lnTo>
                      <a:pt x="35" y="4194"/>
                    </a:lnTo>
                    <a:lnTo>
                      <a:pt x="2423" y="2784"/>
                    </a:lnTo>
                    <a:lnTo>
                      <a:pt x="24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8"/>
              <p:cNvSpPr/>
              <p:nvPr/>
            </p:nvSpPr>
            <p:spPr>
              <a:xfrm>
                <a:off x="6351009" y="7220990"/>
                <a:ext cx="129935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4334" extrusionOk="0">
                    <a:moveTo>
                      <a:pt x="2470" y="140"/>
                    </a:moveTo>
                    <a:lnTo>
                      <a:pt x="2424" y="2830"/>
                    </a:lnTo>
                    <a:lnTo>
                      <a:pt x="106" y="4193"/>
                    </a:lnTo>
                    <a:lnTo>
                      <a:pt x="83" y="1479"/>
                    </a:lnTo>
                    <a:lnTo>
                      <a:pt x="2470" y="140"/>
                    </a:lnTo>
                    <a:close/>
                    <a:moveTo>
                      <a:pt x="2552" y="0"/>
                    </a:moveTo>
                    <a:lnTo>
                      <a:pt x="1" y="1432"/>
                    </a:lnTo>
                    <a:lnTo>
                      <a:pt x="36" y="4333"/>
                    </a:lnTo>
                    <a:lnTo>
                      <a:pt x="2494" y="2877"/>
                    </a:lnTo>
                    <a:lnTo>
                      <a:pt x="2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28"/>
            <p:cNvGrpSpPr/>
            <p:nvPr/>
          </p:nvGrpSpPr>
          <p:grpSpPr>
            <a:xfrm>
              <a:off x="162316" y="3803582"/>
              <a:ext cx="374078" cy="359319"/>
              <a:chOff x="2421254" y="6798257"/>
              <a:chExt cx="374078" cy="359319"/>
            </a:xfrm>
          </p:grpSpPr>
          <p:sp>
            <p:nvSpPr>
              <p:cNvPr id="1663" name="Google Shape;1663;p28"/>
              <p:cNvSpPr/>
              <p:nvPr/>
            </p:nvSpPr>
            <p:spPr>
              <a:xfrm>
                <a:off x="2425376" y="6870019"/>
                <a:ext cx="24490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0" extrusionOk="0">
                    <a:moveTo>
                      <a:pt x="0" y="0"/>
                    </a:moveTo>
                    <a:lnTo>
                      <a:pt x="0" y="2796"/>
                    </a:lnTo>
                    <a:lnTo>
                      <a:pt x="4811" y="5579"/>
                    </a:lnTo>
                    <a:lnTo>
                      <a:pt x="4776" y="2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8"/>
              <p:cNvSpPr/>
              <p:nvPr/>
            </p:nvSpPr>
            <p:spPr>
              <a:xfrm>
                <a:off x="2422984" y="6866456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89"/>
                    </a:lnTo>
                    <a:lnTo>
                      <a:pt x="4823" y="5579"/>
                    </a:lnTo>
                    <a:lnTo>
                      <a:pt x="83" y="2843"/>
                    </a:lnTo>
                    <a:lnTo>
                      <a:pt x="94" y="140"/>
                    </a:lnTo>
                    <a:close/>
                    <a:moveTo>
                      <a:pt x="13" y="1"/>
                    </a:moveTo>
                    <a:lnTo>
                      <a:pt x="1" y="2866"/>
                    </a:lnTo>
                    <a:lnTo>
                      <a:pt x="1" y="2889"/>
                    </a:lnTo>
                    <a:lnTo>
                      <a:pt x="4905" y="5719"/>
                    </a:lnTo>
                    <a:lnTo>
                      <a:pt x="4858" y="2866"/>
                    </a:lnTo>
                    <a:lnTo>
                      <a:pt x="4858" y="284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8"/>
              <p:cNvSpPr/>
              <p:nvPr/>
            </p:nvSpPr>
            <p:spPr>
              <a:xfrm>
                <a:off x="2668400" y="6939948"/>
                <a:ext cx="12459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206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36" y="4205"/>
                    </a:lnTo>
                    <a:lnTo>
                      <a:pt x="2447" y="2820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>
                <a:off x="2666059" y="6936437"/>
                <a:ext cx="129273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5" extrusionOk="0">
                    <a:moveTo>
                      <a:pt x="2400" y="140"/>
                    </a:moveTo>
                    <a:lnTo>
                      <a:pt x="2459" y="2865"/>
                    </a:lnTo>
                    <a:lnTo>
                      <a:pt x="129" y="4204"/>
                    </a:lnTo>
                    <a:lnTo>
                      <a:pt x="82" y="1514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24" y="1456"/>
                    </a:lnTo>
                    <a:lnTo>
                      <a:pt x="0" y="1468"/>
                    </a:lnTo>
                    <a:lnTo>
                      <a:pt x="47" y="4344"/>
                    </a:lnTo>
                    <a:lnTo>
                      <a:pt x="2540" y="2912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>
                <a:off x="2425376" y="6800649"/>
                <a:ext cx="36522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4159" extrusionOk="0">
                    <a:moveTo>
                      <a:pt x="2435" y="0"/>
                    </a:moveTo>
                    <a:lnTo>
                      <a:pt x="0" y="1363"/>
                    </a:lnTo>
                    <a:lnTo>
                      <a:pt x="4776" y="4159"/>
                    </a:lnTo>
                    <a:lnTo>
                      <a:pt x="7175" y="2738"/>
                    </a:lnTo>
                    <a:lnTo>
                      <a:pt x="2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8"/>
              <p:cNvSpPr/>
              <p:nvPr/>
            </p:nvSpPr>
            <p:spPr>
              <a:xfrm>
                <a:off x="2421254" y="6798257"/>
                <a:ext cx="372908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3" extrusionOk="0">
                    <a:moveTo>
                      <a:pt x="2516" y="94"/>
                    </a:moveTo>
                    <a:lnTo>
                      <a:pt x="7175" y="2785"/>
                    </a:lnTo>
                    <a:lnTo>
                      <a:pt x="4857" y="4159"/>
                    </a:lnTo>
                    <a:lnTo>
                      <a:pt x="163" y="1410"/>
                    </a:lnTo>
                    <a:lnTo>
                      <a:pt x="2516" y="94"/>
                    </a:lnTo>
                    <a:close/>
                    <a:moveTo>
                      <a:pt x="2516" y="1"/>
                    </a:moveTo>
                    <a:lnTo>
                      <a:pt x="0" y="1410"/>
                    </a:lnTo>
                    <a:lnTo>
                      <a:pt x="4857" y="4253"/>
                    </a:lnTo>
                    <a:lnTo>
                      <a:pt x="7326" y="2785"/>
                    </a:lnTo>
                    <a:lnTo>
                      <a:pt x="2527" y="13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9" name="Google Shape;1669;p28"/>
            <p:cNvGrpSpPr/>
            <p:nvPr/>
          </p:nvGrpSpPr>
          <p:grpSpPr>
            <a:xfrm>
              <a:off x="1190502" y="4694324"/>
              <a:ext cx="373569" cy="359319"/>
              <a:chOff x="5614152" y="8646661"/>
              <a:chExt cx="373569" cy="359319"/>
            </a:xfrm>
          </p:grpSpPr>
          <p:sp>
            <p:nvSpPr>
              <p:cNvPr id="1670" name="Google Shape;1670;p28"/>
              <p:cNvSpPr/>
              <p:nvPr/>
            </p:nvSpPr>
            <p:spPr>
              <a:xfrm>
                <a:off x="5617714" y="8718423"/>
                <a:ext cx="24551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0" extrusionOk="0">
                    <a:moveTo>
                      <a:pt x="12" y="1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777" y="279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8"/>
              <p:cNvSpPr/>
              <p:nvPr/>
            </p:nvSpPr>
            <p:spPr>
              <a:xfrm>
                <a:off x="5615933" y="8714861"/>
                <a:ext cx="24902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0" extrusionOk="0">
                    <a:moveTo>
                      <a:pt x="82" y="141"/>
                    </a:moveTo>
                    <a:lnTo>
                      <a:pt x="4765" y="2889"/>
                    </a:lnTo>
                    <a:lnTo>
                      <a:pt x="4812" y="5580"/>
                    </a:lnTo>
                    <a:lnTo>
                      <a:pt x="70" y="2843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5" y="5685"/>
                    </a:lnTo>
                    <a:lnTo>
                      <a:pt x="4893" y="5719"/>
                    </a:lnTo>
                    <a:lnTo>
                      <a:pt x="4846" y="2866"/>
                    </a:lnTo>
                    <a:lnTo>
                      <a:pt x="4846" y="28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8"/>
              <p:cNvSpPr/>
              <p:nvPr/>
            </p:nvSpPr>
            <p:spPr>
              <a:xfrm>
                <a:off x="5860789" y="8788404"/>
                <a:ext cx="125100" cy="21401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05" extrusionOk="0">
                    <a:moveTo>
                      <a:pt x="2400" y="0"/>
                    </a:moveTo>
                    <a:lnTo>
                      <a:pt x="1" y="1421"/>
                    </a:lnTo>
                    <a:lnTo>
                      <a:pt x="47" y="4205"/>
                    </a:lnTo>
                    <a:lnTo>
                      <a:pt x="2458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8"/>
              <p:cNvSpPr/>
              <p:nvPr/>
            </p:nvSpPr>
            <p:spPr>
              <a:xfrm>
                <a:off x="5858397" y="8784841"/>
                <a:ext cx="129324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45" extrusionOk="0">
                    <a:moveTo>
                      <a:pt x="2412" y="140"/>
                    </a:moveTo>
                    <a:lnTo>
                      <a:pt x="2458" y="2866"/>
                    </a:lnTo>
                    <a:lnTo>
                      <a:pt x="129" y="4205"/>
                    </a:lnTo>
                    <a:lnTo>
                      <a:pt x="82" y="1502"/>
                    </a:lnTo>
                    <a:lnTo>
                      <a:pt x="2412" y="140"/>
                    </a:lnTo>
                    <a:close/>
                    <a:moveTo>
                      <a:pt x="2481" y="0"/>
                    </a:moveTo>
                    <a:lnTo>
                      <a:pt x="24" y="1456"/>
                    </a:lnTo>
                    <a:lnTo>
                      <a:pt x="1" y="1468"/>
                    </a:lnTo>
                    <a:lnTo>
                      <a:pt x="48" y="4275"/>
                    </a:lnTo>
                    <a:lnTo>
                      <a:pt x="48" y="4344"/>
                    </a:lnTo>
                    <a:lnTo>
                      <a:pt x="2540" y="2900"/>
                    </a:lnTo>
                    <a:lnTo>
                      <a:pt x="2481" y="58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>
                <a:off x="5618325" y="8649053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23" y="0"/>
                    </a:moveTo>
                    <a:lnTo>
                      <a:pt x="0" y="1364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>
                <a:off x="5614152" y="8646661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05" y="94"/>
                    </a:moveTo>
                    <a:lnTo>
                      <a:pt x="7164" y="2785"/>
                    </a:lnTo>
                    <a:lnTo>
                      <a:pt x="4847" y="4160"/>
                    </a:lnTo>
                    <a:lnTo>
                      <a:pt x="164" y="1411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1" y="1411"/>
                    </a:lnTo>
                    <a:lnTo>
                      <a:pt x="4847" y="4253"/>
                    </a:lnTo>
                    <a:lnTo>
                      <a:pt x="7327" y="2773"/>
                    </a:lnTo>
                    <a:lnTo>
                      <a:pt x="2528" y="13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6" name="Google Shape;1676;p28"/>
            <p:cNvGrpSpPr/>
            <p:nvPr/>
          </p:nvGrpSpPr>
          <p:grpSpPr>
            <a:xfrm>
              <a:off x="8430769" y="2881937"/>
              <a:ext cx="867403" cy="857835"/>
              <a:chOff x="3769869" y="8500287"/>
              <a:chExt cx="867403" cy="857835"/>
            </a:xfrm>
          </p:grpSpPr>
          <p:sp>
            <p:nvSpPr>
              <p:cNvPr id="1677" name="Google Shape;1677;p28"/>
              <p:cNvSpPr/>
              <p:nvPr/>
            </p:nvSpPr>
            <p:spPr>
              <a:xfrm>
                <a:off x="3774043" y="8502018"/>
                <a:ext cx="613590" cy="646875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710" extrusionOk="0">
                    <a:moveTo>
                      <a:pt x="4858" y="1"/>
                    </a:moveTo>
                    <a:lnTo>
                      <a:pt x="2411" y="1411"/>
                    </a:lnTo>
                    <a:lnTo>
                      <a:pt x="4823" y="2808"/>
                    </a:lnTo>
                    <a:lnTo>
                      <a:pt x="1" y="5592"/>
                    </a:lnTo>
                    <a:lnTo>
                      <a:pt x="12056" y="12709"/>
                    </a:lnTo>
                    <a:lnTo>
                      <a:pt x="12056" y="9762"/>
                    </a:lnTo>
                    <a:lnTo>
                      <a:pt x="4823" y="5592"/>
                    </a:lnTo>
                    <a:lnTo>
                      <a:pt x="9669" y="2796"/>
                    </a:lnTo>
                    <a:lnTo>
                      <a:pt x="4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>
                <a:off x="3769869" y="8500287"/>
                <a:ext cx="620156" cy="652118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3" extrusionOk="0">
                    <a:moveTo>
                      <a:pt x="4940" y="81"/>
                    </a:moveTo>
                    <a:lnTo>
                      <a:pt x="9669" y="2830"/>
                    </a:lnTo>
                    <a:lnTo>
                      <a:pt x="4823" y="5626"/>
                    </a:lnTo>
                    <a:lnTo>
                      <a:pt x="12103" y="9819"/>
                    </a:lnTo>
                    <a:lnTo>
                      <a:pt x="12103" y="12673"/>
                    </a:lnTo>
                    <a:lnTo>
                      <a:pt x="153" y="5626"/>
                    </a:lnTo>
                    <a:lnTo>
                      <a:pt x="4986" y="2842"/>
                    </a:lnTo>
                    <a:lnTo>
                      <a:pt x="2575" y="1445"/>
                    </a:lnTo>
                    <a:lnTo>
                      <a:pt x="4940" y="81"/>
                    </a:lnTo>
                    <a:close/>
                    <a:moveTo>
                      <a:pt x="4940" y="0"/>
                    </a:moveTo>
                    <a:lnTo>
                      <a:pt x="2412" y="1445"/>
                    </a:lnTo>
                    <a:lnTo>
                      <a:pt x="4823" y="2842"/>
                    </a:lnTo>
                    <a:lnTo>
                      <a:pt x="60" y="5591"/>
                    </a:lnTo>
                    <a:lnTo>
                      <a:pt x="1" y="5626"/>
                    </a:lnTo>
                    <a:lnTo>
                      <a:pt x="12127" y="12778"/>
                    </a:lnTo>
                    <a:lnTo>
                      <a:pt x="12185" y="12813"/>
                    </a:lnTo>
                    <a:lnTo>
                      <a:pt x="12185" y="9772"/>
                    </a:lnTo>
                    <a:lnTo>
                      <a:pt x="4986" y="5626"/>
                    </a:lnTo>
                    <a:lnTo>
                      <a:pt x="9762" y="2866"/>
                    </a:lnTo>
                    <a:lnTo>
                      <a:pt x="9832" y="2830"/>
                    </a:lnTo>
                    <a:lnTo>
                      <a:pt x="4963" y="11"/>
                    </a:lnTo>
                    <a:lnTo>
                      <a:pt x="49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>
                <a:off x="3774043" y="8716082"/>
                <a:ext cx="738741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14515" h="12545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6"/>
                    </a:lnTo>
                    <a:lnTo>
                      <a:pt x="1" y="4170"/>
                    </a:lnTo>
                    <a:lnTo>
                      <a:pt x="14468" y="12544"/>
                    </a:lnTo>
                    <a:lnTo>
                      <a:pt x="14514" y="1386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>
                <a:off x="3771702" y="8712519"/>
                <a:ext cx="74281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5" extrusionOk="0">
                    <a:moveTo>
                      <a:pt x="12137" y="128"/>
                    </a:moveTo>
                    <a:lnTo>
                      <a:pt x="14514" y="1479"/>
                    </a:lnTo>
                    <a:lnTo>
                      <a:pt x="14478" y="12545"/>
                    </a:lnTo>
                    <a:lnTo>
                      <a:pt x="81" y="4217"/>
                    </a:lnTo>
                    <a:lnTo>
                      <a:pt x="81" y="1526"/>
                    </a:lnTo>
                    <a:lnTo>
                      <a:pt x="12091" y="8608"/>
                    </a:lnTo>
                    <a:lnTo>
                      <a:pt x="12149" y="8643"/>
                    </a:lnTo>
                    <a:lnTo>
                      <a:pt x="12137" y="128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6"/>
                    </a:lnTo>
                    <a:lnTo>
                      <a:pt x="11" y="4263"/>
                    </a:lnTo>
                    <a:lnTo>
                      <a:pt x="14501" y="12650"/>
                    </a:lnTo>
                    <a:lnTo>
                      <a:pt x="14560" y="12684"/>
                    </a:lnTo>
                    <a:lnTo>
                      <a:pt x="14595" y="1456"/>
                    </a:lnTo>
                    <a:lnTo>
                      <a:pt x="14595" y="1432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>
                <a:off x="4510341" y="8716082"/>
                <a:ext cx="123929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5" extrusionOk="0">
                    <a:moveTo>
                      <a:pt x="2411" y="0"/>
                    </a:moveTo>
                    <a:lnTo>
                      <a:pt x="47" y="1386"/>
                    </a:lnTo>
                    <a:lnTo>
                      <a:pt x="1" y="12544"/>
                    </a:lnTo>
                    <a:lnTo>
                      <a:pt x="2434" y="11147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>
                <a:off x="4508560" y="8712519"/>
                <a:ext cx="12810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5" extrusionOk="0">
                    <a:moveTo>
                      <a:pt x="2400" y="140"/>
                    </a:moveTo>
                    <a:lnTo>
                      <a:pt x="2435" y="11193"/>
                    </a:lnTo>
                    <a:lnTo>
                      <a:pt x="82" y="12545"/>
                    </a:lnTo>
                    <a:lnTo>
                      <a:pt x="117" y="1479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2"/>
                    </a:lnTo>
                    <a:lnTo>
                      <a:pt x="0" y="12614"/>
                    </a:lnTo>
                    <a:lnTo>
                      <a:pt x="0" y="12684"/>
                    </a:lnTo>
                    <a:lnTo>
                      <a:pt x="2516" y="11240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>
                <a:off x="3896751" y="8573780"/>
                <a:ext cx="122810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73" extrusionOk="0">
                    <a:moveTo>
                      <a:pt x="0" y="1"/>
                    </a:moveTo>
                    <a:lnTo>
                      <a:pt x="13" y="2773"/>
                    </a:lnTo>
                    <a:lnTo>
                      <a:pt x="2412" y="13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>
                <a:off x="3894359" y="8570217"/>
                <a:ext cx="129324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2913" extrusionOk="0">
                    <a:moveTo>
                      <a:pt x="83" y="140"/>
                    </a:moveTo>
                    <a:lnTo>
                      <a:pt x="2377" y="1468"/>
                    </a:lnTo>
                    <a:lnTo>
                      <a:pt x="106" y="277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8"/>
                    </a:lnTo>
                    <a:lnTo>
                      <a:pt x="60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>
                <a:off x="4019509" y="8644320"/>
                <a:ext cx="246637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71" extrusionOk="0">
                    <a:moveTo>
                      <a:pt x="4846" y="0"/>
                    </a:moveTo>
                    <a:lnTo>
                      <a:pt x="0" y="2796"/>
                    </a:lnTo>
                    <a:lnTo>
                      <a:pt x="2434" y="4170"/>
                    </a:lnTo>
                    <a:lnTo>
                      <a:pt x="4822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>
                <a:off x="4015336" y="8640757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1" y="140"/>
                    </a:moveTo>
                    <a:lnTo>
                      <a:pt x="4869" y="2842"/>
                    </a:lnTo>
                    <a:lnTo>
                      <a:pt x="2516" y="4194"/>
                    </a:lnTo>
                    <a:lnTo>
                      <a:pt x="163" y="2866"/>
                    </a:lnTo>
                    <a:lnTo>
                      <a:pt x="4881" y="140"/>
                    </a:lnTo>
                    <a:close/>
                    <a:moveTo>
                      <a:pt x="4962" y="0"/>
                    </a:moveTo>
                    <a:lnTo>
                      <a:pt x="59" y="2831"/>
                    </a:lnTo>
                    <a:lnTo>
                      <a:pt x="0" y="2866"/>
                    </a:lnTo>
                    <a:lnTo>
                      <a:pt x="2493" y="4276"/>
                    </a:lnTo>
                    <a:lnTo>
                      <a:pt x="2516" y="4287"/>
                    </a:lnTo>
                    <a:lnTo>
                      <a:pt x="4928" y="2901"/>
                    </a:lnTo>
                    <a:lnTo>
                      <a:pt x="4951" y="2889"/>
                    </a:lnTo>
                    <a:lnTo>
                      <a:pt x="4962" y="7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>
                <a:off x="4387022" y="8646101"/>
                <a:ext cx="246077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61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1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>
                <a:off x="4382849" y="8643760"/>
                <a:ext cx="254424" cy="145254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2854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0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3"/>
                    </a:lnTo>
                    <a:lnTo>
                      <a:pt x="4998" y="1421"/>
                    </a:lnTo>
                    <a:lnTo>
                      <a:pt x="2622" y="11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9" name="Google Shape;1689;p28"/>
            <p:cNvGrpSpPr/>
            <p:nvPr/>
          </p:nvGrpSpPr>
          <p:grpSpPr>
            <a:xfrm>
              <a:off x="8277250" y="4352316"/>
              <a:ext cx="866742" cy="857886"/>
              <a:chOff x="5368125" y="7434953"/>
              <a:chExt cx="866742" cy="857886"/>
            </a:xfrm>
          </p:grpSpPr>
          <p:sp>
            <p:nvSpPr>
              <p:cNvPr id="1690" name="Google Shape;1690;p28"/>
              <p:cNvSpPr/>
              <p:nvPr/>
            </p:nvSpPr>
            <p:spPr>
              <a:xfrm>
                <a:off x="5372299" y="7437345"/>
                <a:ext cx="613590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697" extrusionOk="0">
                    <a:moveTo>
                      <a:pt x="4857" y="0"/>
                    </a:moveTo>
                    <a:lnTo>
                      <a:pt x="2411" y="1398"/>
                    </a:lnTo>
                    <a:lnTo>
                      <a:pt x="4823" y="2796"/>
                    </a:lnTo>
                    <a:lnTo>
                      <a:pt x="1" y="5580"/>
                    </a:lnTo>
                    <a:lnTo>
                      <a:pt x="12056" y="12696"/>
                    </a:lnTo>
                    <a:lnTo>
                      <a:pt x="12056" y="9761"/>
                    </a:lnTo>
                    <a:lnTo>
                      <a:pt x="4823" y="5580"/>
                    </a:lnTo>
                    <a:lnTo>
                      <a:pt x="9668" y="2784"/>
                    </a:lnTo>
                    <a:lnTo>
                      <a:pt x="4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>
                <a:off x="5368125" y="7434953"/>
                <a:ext cx="620156" cy="652169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4" extrusionOk="0">
                    <a:moveTo>
                      <a:pt x="4939" y="82"/>
                    </a:moveTo>
                    <a:lnTo>
                      <a:pt x="9668" y="2831"/>
                    </a:lnTo>
                    <a:lnTo>
                      <a:pt x="4823" y="5627"/>
                    </a:lnTo>
                    <a:lnTo>
                      <a:pt x="12103" y="9831"/>
                    </a:lnTo>
                    <a:lnTo>
                      <a:pt x="12103" y="12673"/>
                    </a:lnTo>
                    <a:lnTo>
                      <a:pt x="152" y="5627"/>
                    </a:lnTo>
                    <a:lnTo>
                      <a:pt x="4986" y="2843"/>
                    </a:lnTo>
                    <a:lnTo>
                      <a:pt x="2575" y="1445"/>
                    </a:lnTo>
                    <a:lnTo>
                      <a:pt x="4939" y="82"/>
                    </a:lnTo>
                    <a:close/>
                    <a:moveTo>
                      <a:pt x="4939" y="0"/>
                    </a:moveTo>
                    <a:lnTo>
                      <a:pt x="2412" y="1445"/>
                    </a:lnTo>
                    <a:lnTo>
                      <a:pt x="4823" y="2843"/>
                    </a:lnTo>
                    <a:lnTo>
                      <a:pt x="59" y="5591"/>
                    </a:lnTo>
                    <a:lnTo>
                      <a:pt x="1" y="5627"/>
                    </a:lnTo>
                    <a:lnTo>
                      <a:pt x="12127" y="12779"/>
                    </a:lnTo>
                    <a:lnTo>
                      <a:pt x="12184" y="12813"/>
                    </a:lnTo>
                    <a:lnTo>
                      <a:pt x="12184" y="9785"/>
                    </a:lnTo>
                    <a:lnTo>
                      <a:pt x="4986" y="5627"/>
                    </a:lnTo>
                    <a:lnTo>
                      <a:pt x="9762" y="2866"/>
                    </a:lnTo>
                    <a:lnTo>
                      <a:pt x="9831" y="2831"/>
                    </a:lnTo>
                    <a:lnTo>
                      <a:pt x="4963" y="13"/>
                    </a:lnTo>
                    <a:lnTo>
                      <a:pt x="4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8"/>
              <p:cNvSpPr/>
              <p:nvPr/>
            </p:nvSpPr>
            <p:spPr>
              <a:xfrm>
                <a:off x="5372299" y="7650748"/>
                <a:ext cx="738690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12546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7"/>
                    </a:lnTo>
                    <a:lnTo>
                      <a:pt x="1" y="4170"/>
                    </a:lnTo>
                    <a:lnTo>
                      <a:pt x="14467" y="12546"/>
                    </a:lnTo>
                    <a:lnTo>
                      <a:pt x="14514" y="1387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8"/>
              <p:cNvSpPr/>
              <p:nvPr/>
            </p:nvSpPr>
            <p:spPr>
              <a:xfrm>
                <a:off x="5369957" y="7647185"/>
                <a:ext cx="74281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6" extrusionOk="0">
                    <a:moveTo>
                      <a:pt x="12137" y="140"/>
                    </a:moveTo>
                    <a:lnTo>
                      <a:pt x="14513" y="1480"/>
                    </a:lnTo>
                    <a:lnTo>
                      <a:pt x="14478" y="12546"/>
                    </a:lnTo>
                    <a:lnTo>
                      <a:pt x="81" y="4217"/>
                    </a:lnTo>
                    <a:lnTo>
                      <a:pt x="81" y="1527"/>
                    </a:lnTo>
                    <a:lnTo>
                      <a:pt x="12091" y="8609"/>
                    </a:lnTo>
                    <a:lnTo>
                      <a:pt x="12148" y="8643"/>
                    </a:lnTo>
                    <a:lnTo>
                      <a:pt x="12137" y="140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7"/>
                    </a:lnTo>
                    <a:lnTo>
                      <a:pt x="11" y="4264"/>
                    </a:lnTo>
                    <a:lnTo>
                      <a:pt x="14501" y="12650"/>
                    </a:lnTo>
                    <a:lnTo>
                      <a:pt x="14560" y="12685"/>
                    </a:lnTo>
                    <a:lnTo>
                      <a:pt x="14594" y="1457"/>
                    </a:lnTo>
                    <a:lnTo>
                      <a:pt x="14594" y="1434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>
                <a:off x="6108597" y="7650748"/>
                <a:ext cx="123929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6" extrusionOk="0">
                    <a:moveTo>
                      <a:pt x="2411" y="0"/>
                    </a:moveTo>
                    <a:lnTo>
                      <a:pt x="47" y="1387"/>
                    </a:lnTo>
                    <a:lnTo>
                      <a:pt x="0" y="12546"/>
                    </a:lnTo>
                    <a:lnTo>
                      <a:pt x="2434" y="11148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>
                <a:off x="6106764" y="7647185"/>
                <a:ext cx="12810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6" extrusionOk="0">
                    <a:moveTo>
                      <a:pt x="2400" y="140"/>
                    </a:moveTo>
                    <a:lnTo>
                      <a:pt x="2436" y="11195"/>
                    </a:lnTo>
                    <a:lnTo>
                      <a:pt x="83" y="12546"/>
                    </a:lnTo>
                    <a:lnTo>
                      <a:pt x="117" y="1480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4"/>
                    </a:lnTo>
                    <a:lnTo>
                      <a:pt x="1" y="12616"/>
                    </a:lnTo>
                    <a:lnTo>
                      <a:pt x="1" y="12685"/>
                    </a:lnTo>
                    <a:lnTo>
                      <a:pt x="2517" y="11241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8"/>
              <p:cNvSpPr/>
              <p:nvPr/>
            </p:nvSpPr>
            <p:spPr>
              <a:xfrm>
                <a:off x="5495006" y="7508445"/>
                <a:ext cx="122759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773" extrusionOk="0">
                    <a:moveTo>
                      <a:pt x="0" y="1"/>
                    </a:moveTo>
                    <a:lnTo>
                      <a:pt x="12" y="2773"/>
                    </a:lnTo>
                    <a:lnTo>
                      <a:pt x="2412" y="13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8"/>
              <p:cNvSpPr/>
              <p:nvPr/>
            </p:nvSpPr>
            <p:spPr>
              <a:xfrm>
                <a:off x="5492614" y="7504883"/>
                <a:ext cx="129273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913" extrusionOk="0">
                    <a:moveTo>
                      <a:pt x="83" y="141"/>
                    </a:moveTo>
                    <a:lnTo>
                      <a:pt x="2377" y="1469"/>
                    </a:lnTo>
                    <a:lnTo>
                      <a:pt x="106" y="2773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8"/>
              <p:cNvSpPr/>
              <p:nvPr/>
            </p:nvSpPr>
            <p:spPr>
              <a:xfrm>
                <a:off x="5617714" y="7579037"/>
                <a:ext cx="246688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71" extrusionOk="0">
                    <a:moveTo>
                      <a:pt x="4846" y="0"/>
                    </a:moveTo>
                    <a:lnTo>
                      <a:pt x="1" y="2796"/>
                    </a:lnTo>
                    <a:lnTo>
                      <a:pt x="2435" y="4170"/>
                    </a:lnTo>
                    <a:lnTo>
                      <a:pt x="4823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8"/>
              <p:cNvSpPr/>
              <p:nvPr/>
            </p:nvSpPr>
            <p:spPr>
              <a:xfrm>
                <a:off x="5613541" y="7575474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2" y="140"/>
                    </a:moveTo>
                    <a:lnTo>
                      <a:pt x="4870" y="2843"/>
                    </a:lnTo>
                    <a:lnTo>
                      <a:pt x="2517" y="4194"/>
                    </a:lnTo>
                    <a:lnTo>
                      <a:pt x="164" y="2866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60" y="2830"/>
                    </a:lnTo>
                    <a:lnTo>
                      <a:pt x="1" y="2866"/>
                    </a:lnTo>
                    <a:lnTo>
                      <a:pt x="2494" y="4275"/>
                    </a:lnTo>
                    <a:lnTo>
                      <a:pt x="2517" y="4287"/>
                    </a:lnTo>
                    <a:lnTo>
                      <a:pt x="4952" y="2889"/>
                    </a:lnTo>
                    <a:lnTo>
                      <a:pt x="4963" y="7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8"/>
              <p:cNvSpPr/>
              <p:nvPr/>
            </p:nvSpPr>
            <p:spPr>
              <a:xfrm>
                <a:off x="5985278" y="7580767"/>
                <a:ext cx="246026" cy="14057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62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2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8"/>
              <p:cNvSpPr/>
              <p:nvPr/>
            </p:nvSpPr>
            <p:spPr>
              <a:xfrm>
                <a:off x="5981105" y="7578426"/>
                <a:ext cx="253762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55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1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4"/>
                    </a:lnTo>
                    <a:lnTo>
                      <a:pt x="4986" y="1421"/>
                    </a:lnTo>
                    <a:lnTo>
                      <a:pt x="2622" y="12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2" name="Google Shape;1702;p28"/>
            <p:cNvGrpSpPr/>
            <p:nvPr/>
          </p:nvGrpSpPr>
          <p:grpSpPr>
            <a:xfrm>
              <a:off x="8677610" y="3847472"/>
              <a:ext cx="374180" cy="359879"/>
              <a:chOff x="5493785" y="9100797"/>
              <a:chExt cx="374180" cy="359879"/>
            </a:xfrm>
          </p:grpSpPr>
          <p:sp>
            <p:nvSpPr>
              <p:cNvPr id="1703" name="Google Shape;1703;p28"/>
              <p:cNvSpPr/>
              <p:nvPr/>
            </p:nvSpPr>
            <p:spPr>
              <a:xfrm>
                <a:off x="5497958" y="9173119"/>
                <a:ext cx="24490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1" extrusionOk="0">
                    <a:moveTo>
                      <a:pt x="1" y="0"/>
                    </a:moveTo>
                    <a:lnTo>
                      <a:pt x="1" y="2785"/>
                    </a:lnTo>
                    <a:lnTo>
                      <a:pt x="4811" y="5580"/>
                    </a:lnTo>
                    <a:lnTo>
                      <a:pt x="4765" y="27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8"/>
              <p:cNvSpPr/>
              <p:nvPr/>
            </p:nvSpPr>
            <p:spPr>
              <a:xfrm>
                <a:off x="5495617" y="9169556"/>
                <a:ext cx="24958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5720" extrusionOk="0">
                    <a:moveTo>
                      <a:pt x="94" y="140"/>
                    </a:moveTo>
                    <a:lnTo>
                      <a:pt x="4776" y="2878"/>
                    </a:lnTo>
                    <a:lnTo>
                      <a:pt x="4823" y="5580"/>
                    </a:lnTo>
                    <a:lnTo>
                      <a:pt x="81" y="2831"/>
                    </a:lnTo>
                    <a:lnTo>
                      <a:pt x="94" y="140"/>
                    </a:lnTo>
                    <a:close/>
                    <a:moveTo>
                      <a:pt x="12" y="0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4846" y="5684"/>
                    </a:lnTo>
                    <a:lnTo>
                      <a:pt x="4904" y="5720"/>
                    </a:lnTo>
                    <a:lnTo>
                      <a:pt x="4857" y="2855"/>
                    </a:lnTo>
                    <a:lnTo>
                      <a:pt x="4857" y="28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8"/>
              <p:cNvSpPr/>
              <p:nvPr/>
            </p:nvSpPr>
            <p:spPr>
              <a:xfrm>
                <a:off x="5740422" y="9242489"/>
                <a:ext cx="125151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18" extrusionOk="0">
                    <a:moveTo>
                      <a:pt x="2400" y="0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8"/>
              <p:cNvSpPr/>
              <p:nvPr/>
            </p:nvSpPr>
            <p:spPr>
              <a:xfrm>
                <a:off x="5738692" y="9238926"/>
                <a:ext cx="129273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7" extrusionOk="0">
                    <a:moveTo>
                      <a:pt x="2400" y="140"/>
                    </a:moveTo>
                    <a:lnTo>
                      <a:pt x="2457" y="2866"/>
                    </a:lnTo>
                    <a:lnTo>
                      <a:pt x="128" y="4217"/>
                    </a:lnTo>
                    <a:lnTo>
                      <a:pt x="81" y="1515"/>
                    </a:lnTo>
                    <a:lnTo>
                      <a:pt x="2400" y="140"/>
                    </a:lnTo>
                    <a:close/>
                    <a:moveTo>
                      <a:pt x="2481" y="1"/>
                    </a:move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39" y="2913"/>
                    </a:lnTo>
                    <a:lnTo>
                      <a:pt x="2481" y="70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8"/>
              <p:cNvSpPr/>
              <p:nvPr/>
            </p:nvSpPr>
            <p:spPr>
              <a:xfrm>
                <a:off x="5497958" y="9103138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35" y="1"/>
                    </a:moveTo>
                    <a:lnTo>
                      <a:pt x="1" y="1375"/>
                    </a:lnTo>
                    <a:lnTo>
                      <a:pt x="4765" y="4160"/>
                    </a:lnTo>
                    <a:lnTo>
                      <a:pt x="7164" y="273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8"/>
              <p:cNvSpPr/>
              <p:nvPr/>
            </p:nvSpPr>
            <p:spPr>
              <a:xfrm>
                <a:off x="5493785" y="9100797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17" y="93"/>
                    </a:moveTo>
                    <a:lnTo>
                      <a:pt x="7176" y="2784"/>
                    </a:lnTo>
                    <a:lnTo>
                      <a:pt x="4847" y="4159"/>
                    </a:lnTo>
                    <a:lnTo>
                      <a:pt x="164" y="1421"/>
                    </a:lnTo>
                    <a:lnTo>
                      <a:pt x="2517" y="93"/>
                    </a:lnTo>
                    <a:close/>
                    <a:moveTo>
                      <a:pt x="2517" y="0"/>
                    </a:moveTo>
                    <a:lnTo>
                      <a:pt x="1" y="1421"/>
                    </a:lnTo>
                    <a:lnTo>
                      <a:pt x="4847" y="4252"/>
                    </a:lnTo>
                    <a:lnTo>
                      <a:pt x="7269" y="2819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9" name="Google Shape;1709;p28"/>
            <p:cNvGrpSpPr/>
            <p:nvPr/>
          </p:nvGrpSpPr>
          <p:grpSpPr>
            <a:xfrm>
              <a:off x="7245380" y="4622590"/>
              <a:ext cx="745815" cy="502792"/>
              <a:chOff x="4752805" y="8641928"/>
              <a:chExt cx="745815" cy="502792"/>
            </a:xfrm>
          </p:grpSpPr>
          <p:sp>
            <p:nvSpPr>
              <p:cNvPr id="1710" name="Google Shape;1710;p28"/>
              <p:cNvSpPr/>
              <p:nvPr/>
            </p:nvSpPr>
            <p:spPr>
              <a:xfrm>
                <a:off x="4756316" y="8786572"/>
                <a:ext cx="368785" cy="354585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6967" extrusionOk="0">
                    <a:moveTo>
                      <a:pt x="13" y="1"/>
                    </a:moveTo>
                    <a:lnTo>
                      <a:pt x="1" y="2785"/>
                    </a:lnTo>
                    <a:lnTo>
                      <a:pt x="7246" y="6966"/>
                    </a:lnTo>
                    <a:lnTo>
                      <a:pt x="7246" y="418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8"/>
              <p:cNvSpPr/>
              <p:nvPr/>
            </p:nvSpPr>
            <p:spPr>
              <a:xfrm>
                <a:off x="4754586" y="8783009"/>
                <a:ext cx="372348" cy="361711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7107" extrusionOk="0">
                    <a:moveTo>
                      <a:pt x="82" y="141"/>
                    </a:moveTo>
                    <a:lnTo>
                      <a:pt x="7233" y="4276"/>
                    </a:lnTo>
                    <a:lnTo>
                      <a:pt x="7233" y="6966"/>
                    </a:lnTo>
                    <a:lnTo>
                      <a:pt x="82" y="2832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7257" y="7072"/>
                    </a:lnTo>
                    <a:lnTo>
                      <a:pt x="7315" y="7106"/>
                    </a:lnTo>
                    <a:lnTo>
                      <a:pt x="7315" y="4230"/>
                    </a:lnTo>
                    <a:lnTo>
                      <a:pt x="70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8"/>
              <p:cNvSpPr/>
              <p:nvPr/>
            </p:nvSpPr>
            <p:spPr>
              <a:xfrm>
                <a:off x="5125051" y="8928314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13" y="0"/>
                    </a:moveTo>
                    <a:lnTo>
                      <a:pt x="1" y="1398"/>
                    </a:lnTo>
                    <a:lnTo>
                      <a:pt x="1" y="4181"/>
                    </a:lnTo>
                    <a:lnTo>
                      <a:pt x="2424" y="2783"/>
                    </a:lnTo>
                    <a:lnTo>
                      <a:pt x="24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8"/>
              <p:cNvSpPr/>
              <p:nvPr/>
            </p:nvSpPr>
            <p:spPr>
              <a:xfrm>
                <a:off x="5122709" y="8924751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23" y="140"/>
                    </a:moveTo>
                    <a:lnTo>
                      <a:pt x="2423" y="2830"/>
                    </a:lnTo>
                    <a:lnTo>
                      <a:pt x="82" y="4181"/>
                    </a:lnTo>
                    <a:lnTo>
                      <a:pt x="82" y="1491"/>
                    </a:lnTo>
                    <a:lnTo>
                      <a:pt x="2423" y="140"/>
                    </a:lnTo>
                    <a:close/>
                    <a:moveTo>
                      <a:pt x="2493" y="0"/>
                    </a:moveTo>
                    <a:lnTo>
                      <a:pt x="0" y="1445"/>
                    </a:lnTo>
                    <a:lnTo>
                      <a:pt x="0" y="4321"/>
                    </a:lnTo>
                    <a:lnTo>
                      <a:pt x="2505" y="2877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8"/>
              <p:cNvSpPr/>
              <p:nvPr/>
            </p:nvSpPr>
            <p:spPr>
              <a:xfrm>
                <a:off x="5247809" y="8928314"/>
                <a:ext cx="12275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182" extrusionOk="0">
                    <a:moveTo>
                      <a:pt x="1" y="0"/>
                    </a:moveTo>
                    <a:lnTo>
                      <a:pt x="12" y="2783"/>
                    </a:lnTo>
                    <a:lnTo>
                      <a:pt x="2411" y="4181"/>
                    </a:lnTo>
                    <a:lnTo>
                      <a:pt x="2400" y="13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8"/>
              <p:cNvSpPr/>
              <p:nvPr/>
            </p:nvSpPr>
            <p:spPr>
              <a:xfrm>
                <a:off x="5246028" y="8924751"/>
                <a:ext cx="126881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4322" extrusionOk="0">
                    <a:moveTo>
                      <a:pt x="70" y="140"/>
                    </a:moveTo>
                    <a:lnTo>
                      <a:pt x="2400" y="1479"/>
                    </a:lnTo>
                    <a:lnTo>
                      <a:pt x="2412" y="4181"/>
                    </a:lnTo>
                    <a:lnTo>
                      <a:pt x="82" y="2830"/>
                    </a:lnTo>
                    <a:lnTo>
                      <a:pt x="70" y="140"/>
                    </a:lnTo>
                    <a:close/>
                    <a:moveTo>
                      <a:pt x="0" y="0"/>
                    </a:moveTo>
                    <a:lnTo>
                      <a:pt x="0" y="2853"/>
                    </a:lnTo>
                    <a:lnTo>
                      <a:pt x="0" y="2877"/>
                    </a:lnTo>
                    <a:lnTo>
                      <a:pt x="2493" y="4321"/>
                    </a:lnTo>
                    <a:lnTo>
                      <a:pt x="2482" y="1456"/>
                    </a:lnTo>
                    <a:lnTo>
                      <a:pt x="2482" y="1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8"/>
              <p:cNvSpPr/>
              <p:nvPr/>
            </p:nvSpPr>
            <p:spPr>
              <a:xfrm>
                <a:off x="4756978" y="8644320"/>
                <a:ext cx="737519" cy="35514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6978" extrusionOk="0">
                    <a:moveTo>
                      <a:pt x="9668" y="0"/>
                    </a:moveTo>
                    <a:lnTo>
                      <a:pt x="7245" y="1410"/>
                    </a:lnTo>
                    <a:lnTo>
                      <a:pt x="9621" y="2785"/>
                    </a:lnTo>
                    <a:lnTo>
                      <a:pt x="7245" y="4193"/>
                    </a:lnTo>
                    <a:lnTo>
                      <a:pt x="2411" y="1410"/>
                    </a:lnTo>
                    <a:lnTo>
                      <a:pt x="0" y="2796"/>
                    </a:lnTo>
                    <a:lnTo>
                      <a:pt x="7233" y="6978"/>
                    </a:lnTo>
                    <a:lnTo>
                      <a:pt x="9645" y="5580"/>
                    </a:lnTo>
                    <a:lnTo>
                      <a:pt x="12044" y="6966"/>
                    </a:lnTo>
                    <a:lnTo>
                      <a:pt x="14490" y="5591"/>
                    </a:lnTo>
                    <a:lnTo>
                      <a:pt x="12078" y="4182"/>
                    </a:lnTo>
                    <a:lnTo>
                      <a:pt x="14490" y="2785"/>
                    </a:lnTo>
                    <a:lnTo>
                      <a:pt x="96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8"/>
              <p:cNvSpPr/>
              <p:nvPr/>
            </p:nvSpPr>
            <p:spPr>
              <a:xfrm>
                <a:off x="4752805" y="8641928"/>
                <a:ext cx="745815" cy="359929"/>
              </a:xfrm>
              <a:custGeom>
                <a:avLst/>
                <a:gdLst/>
                <a:ahLst/>
                <a:cxnLst/>
                <a:rect l="l" t="t" r="r" b="b"/>
                <a:pathLst>
                  <a:path w="14654" h="7072" extrusionOk="0">
                    <a:moveTo>
                      <a:pt x="9750" y="94"/>
                    </a:moveTo>
                    <a:lnTo>
                      <a:pt x="14490" y="2832"/>
                    </a:lnTo>
                    <a:lnTo>
                      <a:pt x="12079" y="4229"/>
                    </a:lnTo>
                    <a:lnTo>
                      <a:pt x="14490" y="5638"/>
                    </a:lnTo>
                    <a:lnTo>
                      <a:pt x="12126" y="6978"/>
                    </a:lnTo>
                    <a:lnTo>
                      <a:pt x="9727" y="5580"/>
                    </a:lnTo>
                    <a:lnTo>
                      <a:pt x="7315" y="6978"/>
                    </a:lnTo>
                    <a:lnTo>
                      <a:pt x="163" y="2843"/>
                    </a:lnTo>
                    <a:lnTo>
                      <a:pt x="2493" y="1504"/>
                    </a:lnTo>
                    <a:lnTo>
                      <a:pt x="7327" y="4287"/>
                    </a:lnTo>
                    <a:lnTo>
                      <a:pt x="9784" y="2832"/>
                    </a:lnTo>
                    <a:lnTo>
                      <a:pt x="7408" y="1457"/>
                    </a:lnTo>
                    <a:lnTo>
                      <a:pt x="9750" y="94"/>
                    </a:lnTo>
                    <a:close/>
                    <a:moveTo>
                      <a:pt x="9750" y="1"/>
                    </a:moveTo>
                    <a:lnTo>
                      <a:pt x="7245" y="1457"/>
                    </a:lnTo>
                    <a:lnTo>
                      <a:pt x="9633" y="2832"/>
                    </a:lnTo>
                    <a:lnTo>
                      <a:pt x="7327" y="4194"/>
                    </a:lnTo>
                    <a:lnTo>
                      <a:pt x="2493" y="1411"/>
                    </a:lnTo>
                    <a:lnTo>
                      <a:pt x="0" y="2843"/>
                    </a:lnTo>
                    <a:lnTo>
                      <a:pt x="7315" y="7071"/>
                    </a:lnTo>
                    <a:lnTo>
                      <a:pt x="9727" y="5674"/>
                    </a:lnTo>
                    <a:lnTo>
                      <a:pt x="12126" y="7059"/>
                    </a:lnTo>
                    <a:lnTo>
                      <a:pt x="14653" y="5638"/>
                    </a:lnTo>
                    <a:lnTo>
                      <a:pt x="12242" y="4229"/>
                    </a:lnTo>
                    <a:lnTo>
                      <a:pt x="14653" y="2832"/>
                    </a:lnTo>
                    <a:lnTo>
                      <a:pt x="9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8"/>
              <p:cNvSpPr/>
              <p:nvPr/>
            </p:nvSpPr>
            <p:spPr>
              <a:xfrm>
                <a:off x="5369957" y="8928874"/>
                <a:ext cx="124540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4171" extrusionOk="0">
                    <a:moveTo>
                      <a:pt x="2446" y="0"/>
                    </a:moveTo>
                    <a:lnTo>
                      <a:pt x="0" y="1375"/>
                    </a:lnTo>
                    <a:lnTo>
                      <a:pt x="11" y="4170"/>
                    </a:lnTo>
                    <a:lnTo>
                      <a:pt x="2446" y="2772"/>
                    </a:lnTo>
                    <a:lnTo>
                      <a:pt x="24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8"/>
              <p:cNvSpPr/>
              <p:nvPr/>
            </p:nvSpPr>
            <p:spPr>
              <a:xfrm>
                <a:off x="5368125" y="8925311"/>
                <a:ext cx="128103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11" extrusionOk="0">
                    <a:moveTo>
                      <a:pt x="2435" y="140"/>
                    </a:moveTo>
                    <a:lnTo>
                      <a:pt x="2435" y="2819"/>
                    </a:lnTo>
                    <a:lnTo>
                      <a:pt x="94" y="4170"/>
                    </a:lnTo>
                    <a:lnTo>
                      <a:pt x="83" y="1468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24" y="1410"/>
                    </a:lnTo>
                    <a:lnTo>
                      <a:pt x="1" y="1421"/>
                    </a:lnTo>
                    <a:lnTo>
                      <a:pt x="13" y="4310"/>
                    </a:lnTo>
                    <a:lnTo>
                      <a:pt x="2517" y="2866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>
                <a:off x="5371688" y="8786012"/>
                <a:ext cx="122810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08" extrusionOk="0">
                    <a:moveTo>
                      <a:pt x="2412" y="1"/>
                    </a:moveTo>
                    <a:lnTo>
                      <a:pt x="0" y="1398"/>
                    </a:lnTo>
                    <a:lnTo>
                      <a:pt x="2412" y="2807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8"/>
              <p:cNvSpPr/>
              <p:nvPr/>
            </p:nvSpPr>
            <p:spPr>
              <a:xfrm>
                <a:off x="5367565" y="8782449"/>
                <a:ext cx="128663" cy="15003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8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163" y="1468"/>
                    </a:lnTo>
                    <a:lnTo>
                      <a:pt x="2446" y="140"/>
                    </a:lnTo>
                    <a:close/>
                    <a:moveTo>
                      <a:pt x="2528" y="1"/>
                    </a:moveTo>
                    <a:lnTo>
                      <a:pt x="0" y="1468"/>
                    </a:lnTo>
                    <a:lnTo>
                      <a:pt x="2528" y="2947"/>
                    </a:lnTo>
                    <a:lnTo>
                      <a:pt x="25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8"/>
              <p:cNvSpPr/>
              <p:nvPr/>
            </p:nvSpPr>
            <p:spPr>
              <a:xfrm>
                <a:off x="5125712" y="8716082"/>
                <a:ext cx="120977" cy="141692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784" extrusionOk="0">
                    <a:moveTo>
                      <a:pt x="0" y="0"/>
                    </a:moveTo>
                    <a:lnTo>
                      <a:pt x="0" y="2783"/>
                    </a:lnTo>
                    <a:lnTo>
                      <a:pt x="2376" y="13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8"/>
              <p:cNvSpPr/>
              <p:nvPr/>
            </p:nvSpPr>
            <p:spPr>
              <a:xfrm>
                <a:off x="5123320" y="8712519"/>
                <a:ext cx="127492" cy="14881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924" extrusionOk="0">
                    <a:moveTo>
                      <a:pt x="82" y="140"/>
                    </a:moveTo>
                    <a:lnTo>
                      <a:pt x="2353" y="1445"/>
                    </a:lnTo>
                    <a:lnTo>
                      <a:pt x="82" y="2784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2923"/>
                    </a:lnTo>
                    <a:lnTo>
                      <a:pt x="2504" y="14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6" name="Google Shape;1726;p29"/>
          <p:cNvSpPr txBox="1">
            <a:spLocks noGrp="1"/>
          </p:cNvSpPr>
          <p:nvPr>
            <p:ph type="subTitle" idx="1"/>
          </p:nvPr>
        </p:nvSpPr>
        <p:spPr>
          <a:xfrm>
            <a:off x="1113050" y="2149200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7" name="Google Shape;1727;p29"/>
          <p:cNvSpPr txBox="1">
            <a:spLocks noGrp="1"/>
          </p:cNvSpPr>
          <p:nvPr>
            <p:ph type="subTitle" idx="2"/>
          </p:nvPr>
        </p:nvSpPr>
        <p:spPr>
          <a:xfrm>
            <a:off x="3582900" y="2149200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29"/>
          <p:cNvSpPr txBox="1">
            <a:spLocks noGrp="1"/>
          </p:cNvSpPr>
          <p:nvPr>
            <p:ph type="subTitle" idx="3"/>
          </p:nvPr>
        </p:nvSpPr>
        <p:spPr>
          <a:xfrm>
            <a:off x="1113050" y="3579425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29"/>
          <p:cNvSpPr txBox="1">
            <a:spLocks noGrp="1"/>
          </p:cNvSpPr>
          <p:nvPr>
            <p:ph type="subTitle" idx="4"/>
          </p:nvPr>
        </p:nvSpPr>
        <p:spPr>
          <a:xfrm>
            <a:off x="3582900" y="3579425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0" name="Google Shape;1730;p29"/>
          <p:cNvSpPr txBox="1">
            <a:spLocks noGrp="1"/>
          </p:cNvSpPr>
          <p:nvPr>
            <p:ph type="subTitle" idx="5"/>
          </p:nvPr>
        </p:nvSpPr>
        <p:spPr>
          <a:xfrm>
            <a:off x="6052750" y="2149200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1" name="Google Shape;1731;p29"/>
          <p:cNvSpPr txBox="1">
            <a:spLocks noGrp="1"/>
          </p:cNvSpPr>
          <p:nvPr>
            <p:ph type="subTitle" idx="6"/>
          </p:nvPr>
        </p:nvSpPr>
        <p:spPr>
          <a:xfrm>
            <a:off x="6052750" y="3579425"/>
            <a:ext cx="1978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2" name="Google Shape;1732;p29"/>
          <p:cNvSpPr txBox="1">
            <a:spLocks noGrp="1"/>
          </p:cNvSpPr>
          <p:nvPr>
            <p:ph type="subTitle" idx="7"/>
          </p:nvPr>
        </p:nvSpPr>
        <p:spPr>
          <a:xfrm>
            <a:off x="1113050" y="17327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33" name="Google Shape;1733;p29"/>
          <p:cNvSpPr txBox="1">
            <a:spLocks noGrp="1"/>
          </p:cNvSpPr>
          <p:nvPr>
            <p:ph type="subTitle" idx="8"/>
          </p:nvPr>
        </p:nvSpPr>
        <p:spPr>
          <a:xfrm>
            <a:off x="3582900" y="17327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34" name="Google Shape;1734;p29"/>
          <p:cNvSpPr txBox="1">
            <a:spLocks noGrp="1"/>
          </p:cNvSpPr>
          <p:nvPr>
            <p:ph type="subTitle" idx="9"/>
          </p:nvPr>
        </p:nvSpPr>
        <p:spPr>
          <a:xfrm>
            <a:off x="6052750" y="17327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subTitle" idx="13"/>
          </p:nvPr>
        </p:nvSpPr>
        <p:spPr>
          <a:xfrm>
            <a:off x="1113050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36" name="Google Shape;1736;p29"/>
          <p:cNvSpPr txBox="1">
            <a:spLocks noGrp="1"/>
          </p:cNvSpPr>
          <p:nvPr>
            <p:ph type="subTitle" idx="14"/>
          </p:nvPr>
        </p:nvSpPr>
        <p:spPr>
          <a:xfrm>
            <a:off x="3582900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37" name="Google Shape;1737;p29"/>
          <p:cNvSpPr txBox="1">
            <a:spLocks noGrp="1"/>
          </p:cNvSpPr>
          <p:nvPr>
            <p:ph type="subTitle" idx="15"/>
          </p:nvPr>
        </p:nvSpPr>
        <p:spPr>
          <a:xfrm>
            <a:off x="6052750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38" name="Google Shape;1738;p29"/>
          <p:cNvGrpSpPr/>
          <p:nvPr/>
        </p:nvGrpSpPr>
        <p:grpSpPr>
          <a:xfrm>
            <a:off x="-75831" y="49101"/>
            <a:ext cx="9296952" cy="2324243"/>
            <a:chOff x="-75831" y="49101"/>
            <a:chExt cx="9296952" cy="2324243"/>
          </a:xfrm>
        </p:grpSpPr>
        <p:grpSp>
          <p:nvGrpSpPr>
            <p:cNvPr id="1739" name="Google Shape;1739;p29"/>
            <p:cNvGrpSpPr/>
            <p:nvPr/>
          </p:nvGrpSpPr>
          <p:grpSpPr>
            <a:xfrm>
              <a:off x="60618" y="49101"/>
              <a:ext cx="659369" cy="682498"/>
              <a:chOff x="5895281" y="54138"/>
              <a:chExt cx="659369" cy="682498"/>
            </a:xfrm>
          </p:grpSpPr>
          <p:sp>
            <p:nvSpPr>
              <p:cNvPr id="1740" name="Google Shape;1740;p29"/>
              <p:cNvSpPr/>
              <p:nvPr/>
            </p:nvSpPr>
            <p:spPr>
              <a:xfrm>
                <a:off x="5899259" y="357313"/>
                <a:ext cx="390632" cy="376028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6617" extrusionOk="0">
                    <a:moveTo>
                      <a:pt x="1" y="0"/>
                    </a:moveTo>
                    <a:lnTo>
                      <a:pt x="1" y="2644"/>
                    </a:lnTo>
                    <a:lnTo>
                      <a:pt x="6838" y="6616"/>
                    </a:lnTo>
                    <a:lnTo>
                      <a:pt x="6873" y="39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5897270" y="353335"/>
                <a:ext cx="395235" cy="38330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45" extrusionOk="0">
                    <a:moveTo>
                      <a:pt x="82" y="140"/>
                    </a:moveTo>
                    <a:lnTo>
                      <a:pt x="6873" y="4042"/>
                    </a:lnTo>
                    <a:lnTo>
                      <a:pt x="6838" y="6617"/>
                    </a:lnTo>
                    <a:lnTo>
                      <a:pt x="82" y="2691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37"/>
                    </a:lnTo>
                    <a:lnTo>
                      <a:pt x="6861" y="6710"/>
                    </a:lnTo>
                    <a:lnTo>
                      <a:pt x="6919" y="6744"/>
                    </a:lnTo>
                    <a:lnTo>
                      <a:pt x="6955" y="3995"/>
                    </a:lnTo>
                    <a:lnTo>
                      <a:pt x="59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5899259" y="56809"/>
                <a:ext cx="650732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9237" extrusionOk="0">
                    <a:moveTo>
                      <a:pt x="9167" y="0"/>
                    </a:moveTo>
                    <a:lnTo>
                      <a:pt x="1" y="5288"/>
                    </a:lnTo>
                    <a:lnTo>
                      <a:pt x="6873" y="9237"/>
                    </a:lnTo>
                    <a:lnTo>
                      <a:pt x="9296" y="8014"/>
                    </a:lnTo>
                    <a:lnTo>
                      <a:pt x="4578" y="5288"/>
                    </a:lnTo>
                    <a:lnTo>
                      <a:pt x="11450" y="1328"/>
                    </a:lnTo>
                    <a:lnTo>
                      <a:pt x="9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5895281" y="54138"/>
                <a:ext cx="659369" cy="530257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9331" extrusionOk="0">
                    <a:moveTo>
                      <a:pt x="9237" y="94"/>
                    </a:moveTo>
                    <a:lnTo>
                      <a:pt x="11439" y="1375"/>
                    </a:lnTo>
                    <a:lnTo>
                      <a:pt x="4567" y="5335"/>
                    </a:lnTo>
                    <a:lnTo>
                      <a:pt x="9284" y="8061"/>
                    </a:lnTo>
                    <a:lnTo>
                      <a:pt x="6943" y="9237"/>
                    </a:lnTo>
                    <a:lnTo>
                      <a:pt x="152" y="5335"/>
                    </a:lnTo>
                    <a:lnTo>
                      <a:pt x="9237" y="94"/>
                    </a:lnTo>
                    <a:close/>
                    <a:moveTo>
                      <a:pt x="9237" y="1"/>
                    </a:moveTo>
                    <a:lnTo>
                      <a:pt x="59" y="5300"/>
                    </a:lnTo>
                    <a:lnTo>
                      <a:pt x="1" y="5335"/>
                    </a:lnTo>
                    <a:lnTo>
                      <a:pt x="6943" y="9330"/>
                    </a:lnTo>
                    <a:lnTo>
                      <a:pt x="9447" y="8061"/>
                    </a:lnTo>
                    <a:lnTo>
                      <a:pt x="4718" y="5335"/>
                    </a:lnTo>
                    <a:lnTo>
                      <a:pt x="11602" y="1375"/>
                    </a:lnTo>
                    <a:lnTo>
                      <a:pt x="92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6287788" y="512225"/>
                <a:ext cx="139739" cy="221116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3891" extrusionOk="0">
                    <a:moveTo>
                      <a:pt x="2459" y="0"/>
                    </a:moveTo>
                    <a:lnTo>
                      <a:pt x="36" y="1223"/>
                    </a:lnTo>
                    <a:lnTo>
                      <a:pt x="1" y="3890"/>
                    </a:lnTo>
                    <a:lnTo>
                      <a:pt x="2319" y="2550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6285856" y="508247"/>
                <a:ext cx="144342" cy="22839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019" extrusionOk="0">
                    <a:moveTo>
                      <a:pt x="2446" y="140"/>
                    </a:moveTo>
                    <a:lnTo>
                      <a:pt x="2318" y="2597"/>
                    </a:lnTo>
                    <a:lnTo>
                      <a:pt x="81" y="3891"/>
                    </a:lnTo>
                    <a:lnTo>
                      <a:pt x="117" y="1316"/>
                    </a:lnTo>
                    <a:lnTo>
                      <a:pt x="2446" y="140"/>
                    </a:lnTo>
                    <a:close/>
                    <a:moveTo>
                      <a:pt x="2539" y="0"/>
                    </a:moveTo>
                    <a:lnTo>
                      <a:pt x="35" y="1269"/>
                    </a:lnTo>
                    <a:lnTo>
                      <a:pt x="0" y="4018"/>
                    </a:lnTo>
                    <a:lnTo>
                      <a:pt x="2376" y="2656"/>
                    </a:lnTo>
                    <a:lnTo>
                      <a:pt x="2388" y="2644"/>
                    </a:lnTo>
                    <a:lnTo>
                      <a:pt x="2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6159358" y="132276"/>
                <a:ext cx="390632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289" extrusionOk="0">
                    <a:moveTo>
                      <a:pt x="6873" y="0"/>
                    </a:moveTo>
                    <a:lnTo>
                      <a:pt x="1" y="3960"/>
                    </a:lnTo>
                    <a:lnTo>
                      <a:pt x="2261" y="5288"/>
                    </a:lnTo>
                    <a:lnTo>
                      <a:pt x="6873" y="2633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6154755" y="128298"/>
                <a:ext cx="397224" cy="307153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405" extrusionOk="0">
                    <a:moveTo>
                      <a:pt x="6908" y="128"/>
                    </a:moveTo>
                    <a:lnTo>
                      <a:pt x="6908" y="2679"/>
                    </a:lnTo>
                    <a:lnTo>
                      <a:pt x="2342" y="5312"/>
                    </a:lnTo>
                    <a:lnTo>
                      <a:pt x="152" y="4030"/>
                    </a:lnTo>
                    <a:lnTo>
                      <a:pt x="6908" y="128"/>
                    </a:lnTo>
                    <a:close/>
                    <a:moveTo>
                      <a:pt x="6990" y="0"/>
                    </a:moveTo>
                    <a:lnTo>
                      <a:pt x="1" y="4030"/>
                    </a:lnTo>
                    <a:lnTo>
                      <a:pt x="2342" y="5405"/>
                    </a:lnTo>
                    <a:lnTo>
                      <a:pt x="6990" y="2726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29"/>
            <p:cNvGrpSpPr/>
            <p:nvPr/>
          </p:nvGrpSpPr>
          <p:grpSpPr>
            <a:xfrm>
              <a:off x="8692556" y="259761"/>
              <a:ext cx="266805" cy="757965"/>
              <a:chOff x="-1016319" y="467161"/>
              <a:chExt cx="266805" cy="757965"/>
            </a:xfrm>
          </p:grpSpPr>
          <p:sp>
            <p:nvSpPr>
              <p:cNvPr id="1749" name="Google Shape;1749;p29"/>
              <p:cNvSpPr/>
              <p:nvPr/>
            </p:nvSpPr>
            <p:spPr>
              <a:xfrm>
                <a:off x="-1011716" y="545924"/>
                <a:ext cx="129169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1882" extrusionOk="0">
                    <a:moveTo>
                      <a:pt x="1" y="1"/>
                    </a:moveTo>
                    <a:lnTo>
                      <a:pt x="1" y="10530"/>
                    </a:lnTo>
                    <a:lnTo>
                      <a:pt x="2273" y="11881"/>
                    </a:lnTo>
                    <a:lnTo>
                      <a:pt x="2273" y="1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-1014330" y="541946"/>
                <a:ext cx="133772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2022" extrusionOk="0">
                    <a:moveTo>
                      <a:pt x="82" y="140"/>
                    </a:moveTo>
                    <a:lnTo>
                      <a:pt x="2272" y="1398"/>
                    </a:lnTo>
                    <a:lnTo>
                      <a:pt x="2272" y="11882"/>
                    </a:lnTo>
                    <a:lnTo>
                      <a:pt x="82" y="10577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10624"/>
                    </a:lnTo>
                    <a:lnTo>
                      <a:pt x="2353" y="12021"/>
                    </a:lnTo>
                    <a:lnTo>
                      <a:pt x="2353" y="13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-882604" y="545924"/>
                <a:ext cx="129794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1882" extrusionOk="0">
                    <a:moveTo>
                      <a:pt x="2260" y="1"/>
                    </a:moveTo>
                    <a:lnTo>
                      <a:pt x="1" y="1305"/>
                    </a:lnTo>
                    <a:lnTo>
                      <a:pt x="1" y="11881"/>
                    </a:lnTo>
                    <a:lnTo>
                      <a:pt x="2284" y="10566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-885218" y="541946"/>
                <a:ext cx="134397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2022" extrusionOk="0">
                    <a:moveTo>
                      <a:pt x="2271" y="140"/>
                    </a:moveTo>
                    <a:lnTo>
                      <a:pt x="2283" y="10612"/>
                    </a:lnTo>
                    <a:lnTo>
                      <a:pt x="81" y="11882"/>
                    </a:lnTo>
                    <a:lnTo>
                      <a:pt x="81" y="1398"/>
                    </a:lnTo>
                    <a:lnTo>
                      <a:pt x="2271" y="140"/>
                    </a:lnTo>
                    <a:close/>
                    <a:moveTo>
                      <a:pt x="2353" y="1"/>
                    </a:moveTo>
                    <a:lnTo>
                      <a:pt x="0" y="1352"/>
                    </a:lnTo>
                    <a:lnTo>
                      <a:pt x="0" y="12021"/>
                    </a:lnTo>
                    <a:lnTo>
                      <a:pt x="2364" y="10659"/>
                    </a:lnTo>
                    <a:lnTo>
                      <a:pt x="2353" y="71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-1011716" y="469832"/>
                <a:ext cx="257599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45" extrusionOk="0">
                    <a:moveTo>
                      <a:pt x="2249" y="1"/>
                    </a:moveTo>
                    <a:lnTo>
                      <a:pt x="1" y="1340"/>
                    </a:lnTo>
                    <a:lnTo>
                      <a:pt x="2273" y="2644"/>
                    </a:lnTo>
                    <a:lnTo>
                      <a:pt x="4532" y="1340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-1016319" y="467161"/>
                <a:ext cx="266805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8" extrusionOk="0">
                    <a:moveTo>
                      <a:pt x="2330" y="94"/>
                    </a:moveTo>
                    <a:lnTo>
                      <a:pt x="4531" y="1387"/>
                    </a:lnTo>
                    <a:lnTo>
                      <a:pt x="2354" y="2645"/>
                    </a:lnTo>
                    <a:lnTo>
                      <a:pt x="164" y="1387"/>
                    </a:lnTo>
                    <a:lnTo>
                      <a:pt x="2330" y="94"/>
                    </a:lnTo>
                    <a:close/>
                    <a:moveTo>
                      <a:pt x="2330" y="1"/>
                    </a:moveTo>
                    <a:lnTo>
                      <a:pt x="1" y="1387"/>
                    </a:lnTo>
                    <a:lnTo>
                      <a:pt x="2354" y="2738"/>
                    </a:lnTo>
                    <a:lnTo>
                      <a:pt x="4695" y="1387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5" name="Google Shape;1755;p29"/>
            <p:cNvGrpSpPr/>
            <p:nvPr/>
          </p:nvGrpSpPr>
          <p:grpSpPr>
            <a:xfrm>
              <a:off x="7903392" y="71560"/>
              <a:ext cx="266805" cy="307209"/>
              <a:chOff x="7064904" y="353960"/>
              <a:chExt cx="266805" cy="307209"/>
            </a:xfrm>
          </p:grpSpPr>
          <p:sp>
            <p:nvSpPr>
              <p:cNvPr id="1756" name="Google Shape;1756;p29"/>
              <p:cNvSpPr/>
              <p:nvPr/>
            </p:nvSpPr>
            <p:spPr>
              <a:xfrm>
                <a:off x="7067518" y="432098"/>
                <a:ext cx="131840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61" extrusionOk="0">
                    <a:moveTo>
                      <a:pt x="36" y="0"/>
                    </a:moveTo>
                    <a:lnTo>
                      <a:pt x="1" y="2633"/>
                    </a:lnTo>
                    <a:lnTo>
                      <a:pt x="2296" y="3960"/>
                    </a:lnTo>
                    <a:lnTo>
                      <a:pt x="2319" y="13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7064904" y="428120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17" y="129"/>
                    </a:moveTo>
                    <a:lnTo>
                      <a:pt x="2319" y="1410"/>
                    </a:lnTo>
                    <a:lnTo>
                      <a:pt x="2295" y="3961"/>
                    </a:lnTo>
                    <a:lnTo>
                      <a:pt x="82" y="2679"/>
                    </a:lnTo>
                    <a:lnTo>
                      <a:pt x="117" y="129"/>
                    </a:lnTo>
                    <a:close/>
                    <a:moveTo>
                      <a:pt x="36" y="0"/>
                    </a:moveTo>
                    <a:lnTo>
                      <a:pt x="0" y="2726"/>
                    </a:lnTo>
                    <a:lnTo>
                      <a:pt x="2376" y="4100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7197994" y="432780"/>
                <a:ext cx="131101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49" extrusionOk="0">
                    <a:moveTo>
                      <a:pt x="2271" y="0"/>
                    </a:moveTo>
                    <a:lnTo>
                      <a:pt x="23" y="1305"/>
                    </a:lnTo>
                    <a:lnTo>
                      <a:pt x="0" y="3948"/>
                    </a:lnTo>
                    <a:lnTo>
                      <a:pt x="0" y="3948"/>
                    </a:lnTo>
                    <a:lnTo>
                      <a:pt x="2306" y="2644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9"/>
              <p:cNvSpPr/>
              <p:nvPr/>
            </p:nvSpPr>
            <p:spPr>
              <a:xfrm>
                <a:off x="7195323" y="429427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83" y="129"/>
                    </a:moveTo>
                    <a:lnTo>
                      <a:pt x="2318" y="2680"/>
                    </a:lnTo>
                    <a:lnTo>
                      <a:pt x="81" y="3938"/>
                    </a:lnTo>
                    <a:lnTo>
                      <a:pt x="81" y="3938"/>
                    </a:lnTo>
                    <a:lnTo>
                      <a:pt x="105" y="1387"/>
                    </a:lnTo>
                    <a:lnTo>
                      <a:pt x="2283" y="129"/>
                    </a:lnTo>
                    <a:close/>
                    <a:moveTo>
                      <a:pt x="2353" y="1"/>
                    </a:moveTo>
                    <a:lnTo>
                      <a:pt x="47" y="1328"/>
                    </a:lnTo>
                    <a:lnTo>
                      <a:pt x="24" y="1341"/>
                    </a:lnTo>
                    <a:lnTo>
                      <a:pt x="0" y="4077"/>
                    </a:lnTo>
                    <a:lnTo>
                      <a:pt x="2377" y="2738"/>
                    </a:lnTo>
                    <a:lnTo>
                      <a:pt x="2388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9"/>
              <p:cNvSpPr/>
              <p:nvPr/>
            </p:nvSpPr>
            <p:spPr>
              <a:xfrm>
                <a:off x="7069564" y="356631"/>
                <a:ext cx="257485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645" extrusionOk="0">
                    <a:moveTo>
                      <a:pt x="2283" y="0"/>
                    </a:moveTo>
                    <a:lnTo>
                      <a:pt x="0" y="1328"/>
                    </a:lnTo>
                    <a:lnTo>
                      <a:pt x="2283" y="2645"/>
                    </a:lnTo>
                    <a:lnTo>
                      <a:pt x="4531" y="1340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7064904" y="353960"/>
                <a:ext cx="266805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9" extrusionOk="0">
                    <a:moveTo>
                      <a:pt x="2365" y="94"/>
                    </a:moveTo>
                    <a:lnTo>
                      <a:pt x="4532" y="1387"/>
                    </a:lnTo>
                    <a:lnTo>
                      <a:pt x="2365" y="2645"/>
                    </a:lnTo>
                    <a:lnTo>
                      <a:pt x="152" y="1375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0" y="1375"/>
                    </a:lnTo>
                    <a:lnTo>
                      <a:pt x="2365" y="2738"/>
                    </a:lnTo>
                    <a:lnTo>
                      <a:pt x="4695" y="1387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2" name="Google Shape;1762;p29"/>
            <p:cNvGrpSpPr/>
            <p:nvPr/>
          </p:nvGrpSpPr>
          <p:grpSpPr>
            <a:xfrm>
              <a:off x="1085376" y="138554"/>
              <a:ext cx="266123" cy="306471"/>
              <a:chOff x="-1145374" y="92554"/>
              <a:chExt cx="266123" cy="306471"/>
            </a:xfrm>
          </p:grpSpPr>
          <p:sp>
            <p:nvSpPr>
              <p:cNvPr id="1763" name="Google Shape;1763;p29"/>
              <p:cNvSpPr/>
              <p:nvPr/>
            </p:nvSpPr>
            <p:spPr>
              <a:xfrm>
                <a:off x="-1143385" y="169953"/>
                <a:ext cx="132465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961" extrusionOk="0">
                    <a:moveTo>
                      <a:pt x="35" y="1"/>
                    </a:moveTo>
                    <a:lnTo>
                      <a:pt x="0" y="2633"/>
                    </a:lnTo>
                    <a:lnTo>
                      <a:pt x="2295" y="3961"/>
                    </a:lnTo>
                    <a:lnTo>
                      <a:pt x="2330" y="131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-1145374" y="165975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17" y="140"/>
                    </a:moveTo>
                    <a:lnTo>
                      <a:pt x="2318" y="1411"/>
                    </a:lnTo>
                    <a:lnTo>
                      <a:pt x="2295" y="3961"/>
                    </a:lnTo>
                    <a:lnTo>
                      <a:pt x="82" y="2680"/>
                    </a:lnTo>
                    <a:lnTo>
                      <a:pt x="117" y="140"/>
                    </a:lnTo>
                    <a:close/>
                    <a:moveTo>
                      <a:pt x="35" y="1"/>
                    </a:moveTo>
                    <a:lnTo>
                      <a:pt x="0" y="2726"/>
                    </a:lnTo>
                    <a:lnTo>
                      <a:pt x="237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-1013023" y="171260"/>
                <a:ext cx="131840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38" extrusionOk="0">
                    <a:moveTo>
                      <a:pt x="2284" y="1"/>
                    </a:moveTo>
                    <a:lnTo>
                      <a:pt x="36" y="1294"/>
                    </a:lnTo>
                    <a:lnTo>
                      <a:pt x="1" y="3938"/>
                    </a:lnTo>
                    <a:lnTo>
                      <a:pt x="2319" y="2633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-1014955" y="167282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30"/>
                    </a:moveTo>
                    <a:lnTo>
                      <a:pt x="2306" y="2680"/>
                    </a:lnTo>
                    <a:lnTo>
                      <a:pt x="81" y="3938"/>
                    </a:lnTo>
                    <a:lnTo>
                      <a:pt x="105" y="1388"/>
                    </a:lnTo>
                    <a:lnTo>
                      <a:pt x="2271" y="130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8" y="2727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-1141453" y="95168"/>
                <a:ext cx="258224" cy="149684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34" extrusionOk="0">
                    <a:moveTo>
                      <a:pt x="2296" y="1"/>
                    </a:moveTo>
                    <a:lnTo>
                      <a:pt x="1" y="1317"/>
                    </a:lnTo>
                    <a:lnTo>
                      <a:pt x="2296" y="2633"/>
                    </a:lnTo>
                    <a:lnTo>
                      <a:pt x="4544" y="1340"/>
                    </a:lnTo>
                    <a:lnTo>
                      <a:pt x="2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-1145374" y="92554"/>
                <a:ext cx="266123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2726" extrusionOk="0">
                    <a:moveTo>
                      <a:pt x="2365" y="93"/>
                    </a:moveTo>
                    <a:lnTo>
                      <a:pt x="4532" y="1386"/>
                    </a:lnTo>
                    <a:lnTo>
                      <a:pt x="2365" y="2633"/>
                    </a:lnTo>
                    <a:lnTo>
                      <a:pt x="152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26"/>
                    </a:lnTo>
                    <a:lnTo>
                      <a:pt x="4683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9" name="Google Shape;1769;p29"/>
            <p:cNvGrpSpPr/>
            <p:nvPr/>
          </p:nvGrpSpPr>
          <p:grpSpPr>
            <a:xfrm>
              <a:off x="-75831" y="1017737"/>
              <a:ext cx="789050" cy="1057105"/>
              <a:chOff x="7423656" y="1744700"/>
              <a:chExt cx="789050" cy="1057105"/>
            </a:xfrm>
          </p:grpSpPr>
          <p:sp>
            <p:nvSpPr>
              <p:cNvPr id="1770" name="Google Shape;1770;p29"/>
              <p:cNvSpPr/>
              <p:nvPr/>
            </p:nvSpPr>
            <p:spPr>
              <a:xfrm>
                <a:off x="7425645" y="2419867"/>
                <a:ext cx="395917" cy="381938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6721" extrusionOk="0">
                    <a:moveTo>
                      <a:pt x="82" y="140"/>
                    </a:moveTo>
                    <a:lnTo>
                      <a:pt x="6884" y="4042"/>
                    </a:lnTo>
                    <a:lnTo>
                      <a:pt x="6884" y="6581"/>
                    </a:lnTo>
                    <a:lnTo>
                      <a:pt x="82" y="2667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2714"/>
                    </a:lnTo>
                    <a:lnTo>
                      <a:pt x="6966" y="6721"/>
                    </a:lnTo>
                    <a:lnTo>
                      <a:pt x="6966" y="3995"/>
                    </a:lnTo>
                    <a:lnTo>
                      <a:pt x="59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7818835" y="1823463"/>
                <a:ext cx="390632" cy="974364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17146" extrusionOk="0">
                    <a:moveTo>
                      <a:pt x="6850" y="0"/>
                    </a:moveTo>
                    <a:lnTo>
                      <a:pt x="4567" y="1305"/>
                    </a:lnTo>
                    <a:lnTo>
                      <a:pt x="4567" y="11881"/>
                    </a:lnTo>
                    <a:lnTo>
                      <a:pt x="1" y="14513"/>
                    </a:lnTo>
                    <a:lnTo>
                      <a:pt x="1" y="17146"/>
                    </a:lnTo>
                    <a:lnTo>
                      <a:pt x="4567" y="14513"/>
                    </a:lnTo>
                    <a:lnTo>
                      <a:pt x="6873" y="13186"/>
                    </a:lnTo>
                    <a:lnTo>
                      <a:pt x="6838" y="10565"/>
                    </a:lnTo>
                    <a:lnTo>
                      <a:pt x="68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7816846" y="1819485"/>
                <a:ext cx="394553" cy="98232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6" extrusionOk="0">
                    <a:moveTo>
                      <a:pt x="6849" y="140"/>
                    </a:moveTo>
                    <a:lnTo>
                      <a:pt x="6826" y="10635"/>
                    </a:lnTo>
                    <a:lnTo>
                      <a:pt x="6861" y="13232"/>
                    </a:lnTo>
                    <a:lnTo>
                      <a:pt x="82" y="17146"/>
                    </a:lnTo>
                    <a:lnTo>
                      <a:pt x="82" y="14607"/>
                    </a:lnTo>
                    <a:lnTo>
                      <a:pt x="4636" y="11974"/>
                    </a:lnTo>
                    <a:lnTo>
                      <a:pt x="4636" y="1398"/>
                    </a:lnTo>
                    <a:lnTo>
                      <a:pt x="6849" y="140"/>
                    </a:lnTo>
                    <a:close/>
                    <a:moveTo>
                      <a:pt x="6931" y="0"/>
                    </a:moveTo>
                    <a:lnTo>
                      <a:pt x="4566" y="1351"/>
                    </a:lnTo>
                    <a:lnTo>
                      <a:pt x="4566" y="11928"/>
                    </a:lnTo>
                    <a:lnTo>
                      <a:pt x="0" y="14560"/>
                    </a:lnTo>
                    <a:lnTo>
                      <a:pt x="0" y="17286"/>
                    </a:lnTo>
                    <a:lnTo>
                      <a:pt x="6943" y="13279"/>
                    </a:lnTo>
                    <a:lnTo>
                      <a:pt x="6908" y="10635"/>
                    </a:lnTo>
                    <a:lnTo>
                      <a:pt x="6931" y="70"/>
                    </a:lnTo>
                    <a:lnTo>
                      <a:pt x="69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7949197" y="1747371"/>
                <a:ext cx="258906" cy="150252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2644" extrusionOk="0">
                    <a:moveTo>
                      <a:pt x="2261" y="0"/>
                    </a:moveTo>
                    <a:lnTo>
                      <a:pt x="1" y="1328"/>
                    </a:lnTo>
                    <a:lnTo>
                      <a:pt x="2273" y="2644"/>
                    </a:lnTo>
                    <a:lnTo>
                      <a:pt x="4556" y="1339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7945276" y="1744700"/>
                <a:ext cx="267430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2738" extrusionOk="0">
                    <a:moveTo>
                      <a:pt x="2330" y="94"/>
                    </a:moveTo>
                    <a:lnTo>
                      <a:pt x="4543" y="1386"/>
                    </a:lnTo>
                    <a:lnTo>
                      <a:pt x="2342" y="2644"/>
                    </a:lnTo>
                    <a:lnTo>
                      <a:pt x="152" y="1375"/>
                    </a:lnTo>
                    <a:lnTo>
                      <a:pt x="2330" y="94"/>
                    </a:lnTo>
                    <a:close/>
                    <a:moveTo>
                      <a:pt x="2330" y="0"/>
                    </a:moveTo>
                    <a:lnTo>
                      <a:pt x="0" y="1375"/>
                    </a:lnTo>
                    <a:lnTo>
                      <a:pt x="2318" y="2726"/>
                    </a:lnTo>
                    <a:lnTo>
                      <a:pt x="2342" y="2737"/>
                    </a:lnTo>
                    <a:lnTo>
                      <a:pt x="4706" y="1386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7947265" y="1822781"/>
                <a:ext cx="131101" cy="675849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3" extrusionOk="0">
                    <a:moveTo>
                      <a:pt x="35" y="1"/>
                    </a:moveTo>
                    <a:lnTo>
                      <a:pt x="0" y="10577"/>
                    </a:lnTo>
                    <a:lnTo>
                      <a:pt x="2307" y="11893"/>
                    </a:lnTo>
                    <a:lnTo>
                      <a:pt x="2307" y="131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7945276" y="1818860"/>
                <a:ext cx="135079" cy="683748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032" extrusionOk="0">
                    <a:moveTo>
                      <a:pt x="117" y="140"/>
                    </a:moveTo>
                    <a:lnTo>
                      <a:pt x="2306" y="1409"/>
                    </a:lnTo>
                    <a:lnTo>
                      <a:pt x="2306" y="11892"/>
                    </a:lnTo>
                    <a:lnTo>
                      <a:pt x="82" y="10623"/>
                    </a:lnTo>
                    <a:lnTo>
                      <a:pt x="117" y="140"/>
                    </a:lnTo>
                    <a:close/>
                    <a:moveTo>
                      <a:pt x="35" y="0"/>
                    </a:moveTo>
                    <a:lnTo>
                      <a:pt x="0" y="10646"/>
                    </a:lnTo>
                    <a:lnTo>
                      <a:pt x="0" y="10670"/>
                    </a:lnTo>
                    <a:lnTo>
                      <a:pt x="2376" y="12032"/>
                    </a:lnTo>
                    <a:lnTo>
                      <a:pt x="2376" y="136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7427634" y="2348378"/>
                <a:ext cx="650732" cy="299879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5277" extrusionOk="0">
                    <a:moveTo>
                      <a:pt x="2307" y="0"/>
                    </a:moveTo>
                    <a:lnTo>
                      <a:pt x="0" y="1328"/>
                    </a:lnTo>
                    <a:lnTo>
                      <a:pt x="6885" y="5276"/>
                    </a:lnTo>
                    <a:lnTo>
                      <a:pt x="11451" y="2644"/>
                    </a:lnTo>
                    <a:lnTo>
                      <a:pt x="9144" y="1328"/>
                    </a:lnTo>
                    <a:lnTo>
                      <a:pt x="6896" y="2633"/>
                    </a:lnTo>
                    <a:lnTo>
                      <a:pt x="23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7423656" y="2345707"/>
                <a:ext cx="659313" cy="305164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5370" extrusionOk="0">
                    <a:moveTo>
                      <a:pt x="2377" y="94"/>
                    </a:moveTo>
                    <a:lnTo>
                      <a:pt x="6943" y="2703"/>
                    </a:lnTo>
                    <a:lnTo>
                      <a:pt x="6966" y="2714"/>
                    </a:lnTo>
                    <a:lnTo>
                      <a:pt x="9214" y="1422"/>
                    </a:lnTo>
                    <a:lnTo>
                      <a:pt x="11439" y="2691"/>
                    </a:lnTo>
                    <a:lnTo>
                      <a:pt x="6955" y="5277"/>
                    </a:lnTo>
                    <a:lnTo>
                      <a:pt x="152" y="1375"/>
                    </a:lnTo>
                    <a:lnTo>
                      <a:pt x="2377" y="94"/>
                    </a:lnTo>
                    <a:close/>
                    <a:moveTo>
                      <a:pt x="2377" y="1"/>
                    </a:moveTo>
                    <a:lnTo>
                      <a:pt x="0" y="1375"/>
                    </a:lnTo>
                    <a:lnTo>
                      <a:pt x="6943" y="5359"/>
                    </a:lnTo>
                    <a:lnTo>
                      <a:pt x="6955" y="5370"/>
                    </a:lnTo>
                    <a:lnTo>
                      <a:pt x="11544" y="2726"/>
                    </a:lnTo>
                    <a:lnTo>
                      <a:pt x="11602" y="2691"/>
                    </a:lnTo>
                    <a:lnTo>
                      <a:pt x="9214" y="1329"/>
                    </a:lnTo>
                    <a:lnTo>
                      <a:pt x="6966" y="2633"/>
                    </a:lnTo>
                    <a:lnTo>
                      <a:pt x="2400" y="12"/>
                    </a:lnTo>
                    <a:lnTo>
                      <a:pt x="23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7427634" y="2423845"/>
                <a:ext cx="391257" cy="373982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6581" extrusionOk="0">
                    <a:moveTo>
                      <a:pt x="0" y="0"/>
                    </a:moveTo>
                    <a:lnTo>
                      <a:pt x="0" y="2621"/>
                    </a:lnTo>
                    <a:lnTo>
                      <a:pt x="6885" y="6581"/>
                    </a:lnTo>
                    <a:lnTo>
                      <a:pt x="6885" y="39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0" name="Google Shape;1780;p29"/>
            <p:cNvGrpSpPr/>
            <p:nvPr/>
          </p:nvGrpSpPr>
          <p:grpSpPr>
            <a:xfrm>
              <a:off x="8430764" y="1316864"/>
              <a:ext cx="790357" cy="1056480"/>
              <a:chOff x="6513564" y="1443514"/>
              <a:chExt cx="790357" cy="1056480"/>
            </a:xfrm>
          </p:grpSpPr>
          <p:sp>
            <p:nvSpPr>
              <p:cNvPr id="1781" name="Google Shape;1781;p29"/>
              <p:cNvSpPr/>
              <p:nvPr/>
            </p:nvSpPr>
            <p:spPr>
              <a:xfrm>
                <a:off x="6518167" y="1595755"/>
                <a:ext cx="520313" cy="900943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5854" extrusionOk="0">
                    <a:moveTo>
                      <a:pt x="0" y="0"/>
                    </a:moveTo>
                    <a:lnTo>
                      <a:pt x="0" y="10577"/>
                    </a:lnTo>
                    <a:lnTo>
                      <a:pt x="9155" y="15854"/>
                    </a:lnTo>
                    <a:lnTo>
                      <a:pt x="9155" y="13209"/>
                    </a:lnTo>
                    <a:lnTo>
                      <a:pt x="2283" y="9261"/>
                    </a:lnTo>
                    <a:lnTo>
                      <a:pt x="2283" y="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6516178" y="1591777"/>
                <a:ext cx="524916" cy="908217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15982" extrusionOk="0">
                    <a:moveTo>
                      <a:pt x="71" y="140"/>
                    </a:moveTo>
                    <a:lnTo>
                      <a:pt x="2284" y="1421"/>
                    </a:lnTo>
                    <a:lnTo>
                      <a:pt x="2284" y="9354"/>
                    </a:lnTo>
                    <a:lnTo>
                      <a:pt x="9156" y="13302"/>
                    </a:lnTo>
                    <a:lnTo>
                      <a:pt x="9156" y="15854"/>
                    </a:lnTo>
                    <a:lnTo>
                      <a:pt x="71" y="10623"/>
                    </a:lnTo>
                    <a:lnTo>
                      <a:pt x="71" y="140"/>
                    </a:lnTo>
                    <a:close/>
                    <a:moveTo>
                      <a:pt x="1" y="0"/>
                    </a:moveTo>
                    <a:lnTo>
                      <a:pt x="1" y="10670"/>
                    </a:lnTo>
                    <a:lnTo>
                      <a:pt x="9237" y="15981"/>
                    </a:lnTo>
                    <a:lnTo>
                      <a:pt x="9237" y="13256"/>
                    </a:lnTo>
                    <a:lnTo>
                      <a:pt x="2365" y="9307"/>
                    </a:lnTo>
                    <a:lnTo>
                      <a:pt x="2365" y="13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6647904" y="1520970"/>
                <a:ext cx="260213" cy="601064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10577" extrusionOk="0">
                    <a:moveTo>
                      <a:pt x="4578" y="0"/>
                    </a:moveTo>
                    <a:lnTo>
                      <a:pt x="0" y="2644"/>
                    </a:lnTo>
                    <a:lnTo>
                      <a:pt x="0" y="10577"/>
                    </a:lnTo>
                    <a:lnTo>
                      <a:pt x="4578" y="7921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6645915" y="1516992"/>
                <a:ext cx="264134" cy="609020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10717" extrusionOk="0">
                    <a:moveTo>
                      <a:pt x="4567" y="140"/>
                    </a:moveTo>
                    <a:lnTo>
                      <a:pt x="4567" y="7968"/>
                    </a:lnTo>
                    <a:lnTo>
                      <a:pt x="82" y="10577"/>
                    </a:lnTo>
                    <a:lnTo>
                      <a:pt x="82" y="2737"/>
                    </a:lnTo>
                    <a:lnTo>
                      <a:pt x="4567" y="140"/>
                    </a:lnTo>
                    <a:close/>
                    <a:moveTo>
                      <a:pt x="4648" y="1"/>
                    </a:moveTo>
                    <a:lnTo>
                      <a:pt x="1" y="2691"/>
                    </a:lnTo>
                    <a:lnTo>
                      <a:pt x="1" y="10717"/>
                    </a:lnTo>
                    <a:lnTo>
                      <a:pt x="4648" y="8014"/>
                    </a:lnTo>
                    <a:lnTo>
                      <a:pt x="4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6647904" y="1971101"/>
                <a:ext cx="651357" cy="375289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6604" extrusionOk="0">
                    <a:moveTo>
                      <a:pt x="4578" y="0"/>
                    </a:moveTo>
                    <a:lnTo>
                      <a:pt x="0" y="2656"/>
                    </a:lnTo>
                    <a:lnTo>
                      <a:pt x="6872" y="6604"/>
                    </a:lnTo>
                    <a:lnTo>
                      <a:pt x="11462" y="3972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6643301" y="1968430"/>
                <a:ext cx="660620" cy="380631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6698" extrusionOk="0">
                    <a:moveTo>
                      <a:pt x="4659" y="94"/>
                    </a:moveTo>
                    <a:lnTo>
                      <a:pt x="11462" y="4019"/>
                    </a:lnTo>
                    <a:lnTo>
                      <a:pt x="6953" y="6604"/>
                    </a:lnTo>
                    <a:lnTo>
                      <a:pt x="163" y="2703"/>
                    </a:lnTo>
                    <a:lnTo>
                      <a:pt x="4659" y="94"/>
                    </a:lnTo>
                    <a:close/>
                    <a:moveTo>
                      <a:pt x="4659" y="0"/>
                    </a:moveTo>
                    <a:lnTo>
                      <a:pt x="0" y="2703"/>
                    </a:lnTo>
                    <a:lnTo>
                      <a:pt x="6953" y="6698"/>
                    </a:lnTo>
                    <a:lnTo>
                      <a:pt x="11625" y="4019"/>
                    </a:lnTo>
                    <a:lnTo>
                      <a:pt x="4670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7038423" y="2196763"/>
                <a:ext cx="260838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5278" extrusionOk="0">
                    <a:moveTo>
                      <a:pt x="4590" y="1"/>
                    </a:moveTo>
                    <a:lnTo>
                      <a:pt x="0" y="2633"/>
                    </a:lnTo>
                    <a:lnTo>
                      <a:pt x="0" y="5278"/>
                    </a:lnTo>
                    <a:lnTo>
                      <a:pt x="4543" y="2633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7036434" y="2192785"/>
                <a:ext cx="265498" cy="307209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5406" extrusionOk="0">
                    <a:moveTo>
                      <a:pt x="4590" y="140"/>
                    </a:moveTo>
                    <a:lnTo>
                      <a:pt x="4532" y="2680"/>
                    </a:lnTo>
                    <a:lnTo>
                      <a:pt x="82" y="5278"/>
                    </a:lnTo>
                    <a:lnTo>
                      <a:pt x="82" y="2726"/>
                    </a:lnTo>
                    <a:lnTo>
                      <a:pt x="4590" y="140"/>
                    </a:lnTo>
                    <a:close/>
                    <a:moveTo>
                      <a:pt x="4671" y="1"/>
                    </a:moveTo>
                    <a:lnTo>
                      <a:pt x="1" y="2680"/>
                    </a:lnTo>
                    <a:lnTo>
                      <a:pt x="1" y="5405"/>
                    </a:lnTo>
                    <a:lnTo>
                      <a:pt x="4614" y="2726"/>
                    </a:lnTo>
                    <a:lnTo>
                      <a:pt x="46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6518167" y="1446128"/>
                <a:ext cx="389950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3962" extrusionOk="0">
                    <a:moveTo>
                      <a:pt x="4578" y="1"/>
                    </a:moveTo>
                    <a:lnTo>
                      <a:pt x="0" y="2633"/>
                    </a:lnTo>
                    <a:lnTo>
                      <a:pt x="2283" y="3961"/>
                    </a:lnTo>
                    <a:lnTo>
                      <a:pt x="6861" y="1317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6513564" y="1443514"/>
                <a:ext cx="398531" cy="230379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4054" extrusionOk="0">
                    <a:moveTo>
                      <a:pt x="4659" y="93"/>
                    </a:moveTo>
                    <a:lnTo>
                      <a:pt x="6860" y="1363"/>
                    </a:lnTo>
                    <a:lnTo>
                      <a:pt x="2364" y="3960"/>
                    </a:lnTo>
                    <a:lnTo>
                      <a:pt x="163" y="2679"/>
                    </a:lnTo>
                    <a:lnTo>
                      <a:pt x="4659" y="93"/>
                    </a:lnTo>
                    <a:close/>
                    <a:moveTo>
                      <a:pt x="4659" y="0"/>
                    </a:moveTo>
                    <a:lnTo>
                      <a:pt x="58" y="2645"/>
                    </a:lnTo>
                    <a:lnTo>
                      <a:pt x="0" y="2679"/>
                    </a:lnTo>
                    <a:lnTo>
                      <a:pt x="2364" y="4054"/>
                    </a:lnTo>
                    <a:lnTo>
                      <a:pt x="7012" y="1363"/>
                    </a:lnTo>
                    <a:lnTo>
                      <a:pt x="4683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7_1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3" name="Google Shape;1793;p30"/>
          <p:cNvSpPr txBox="1">
            <a:spLocks noGrp="1"/>
          </p:cNvSpPr>
          <p:nvPr>
            <p:ph type="subTitle" idx="1"/>
          </p:nvPr>
        </p:nvSpPr>
        <p:spPr>
          <a:xfrm>
            <a:off x="2609912" y="11754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4" name="Google Shape;1794;p30"/>
          <p:cNvSpPr txBox="1">
            <a:spLocks noGrp="1"/>
          </p:cNvSpPr>
          <p:nvPr>
            <p:ph type="subTitle" idx="2"/>
          </p:nvPr>
        </p:nvSpPr>
        <p:spPr>
          <a:xfrm>
            <a:off x="6534088" y="11754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5" name="Google Shape;1795;p30"/>
          <p:cNvSpPr txBox="1">
            <a:spLocks noGrp="1"/>
          </p:cNvSpPr>
          <p:nvPr>
            <p:ph type="subTitle" idx="3"/>
          </p:nvPr>
        </p:nvSpPr>
        <p:spPr>
          <a:xfrm>
            <a:off x="2609913" y="18710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6" name="Google Shape;1796;p30"/>
          <p:cNvSpPr txBox="1">
            <a:spLocks noGrp="1"/>
          </p:cNvSpPr>
          <p:nvPr>
            <p:ph type="subTitle" idx="4"/>
          </p:nvPr>
        </p:nvSpPr>
        <p:spPr>
          <a:xfrm>
            <a:off x="2609912" y="39578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7" name="Google Shape;1797;p30"/>
          <p:cNvSpPr txBox="1">
            <a:spLocks noGrp="1"/>
          </p:cNvSpPr>
          <p:nvPr>
            <p:ph type="subTitle" idx="5"/>
          </p:nvPr>
        </p:nvSpPr>
        <p:spPr>
          <a:xfrm>
            <a:off x="6534088" y="25666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8" name="Google Shape;1798;p30"/>
          <p:cNvSpPr txBox="1">
            <a:spLocks noGrp="1"/>
          </p:cNvSpPr>
          <p:nvPr>
            <p:ph type="subTitle" idx="6"/>
          </p:nvPr>
        </p:nvSpPr>
        <p:spPr>
          <a:xfrm>
            <a:off x="6534088" y="32622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9" name="Google Shape;1799;p30"/>
          <p:cNvSpPr txBox="1">
            <a:spLocks noGrp="1"/>
          </p:cNvSpPr>
          <p:nvPr>
            <p:ph type="subTitle" idx="7"/>
          </p:nvPr>
        </p:nvSpPr>
        <p:spPr>
          <a:xfrm>
            <a:off x="716612" y="11754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00" name="Google Shape;1800;p30"/>
          <p:cNvSpPr txBox="1">
            <a:spLocks noGrp="1"/>
          </p:cNvSpPr>
          <p:nvPr>
            <p:ph type="subTitle" idx="8"/>
          </p:nvPr>
        </p:nvSpPr>
        <p:spPr>
          <a:xfrm>
            <a:off x="4640788" y="11754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01" name="Google Shape;1801;p30"/>
          <p:cNvSpPr txBox="1">
            <a:spLocks noGrp="1"/>
          </p:cNvSpPr>
          <p:nvPr>
            <p:ph type="subTitle" idx="9"/>
          </p:nvPr>
        </p:nvSpPr>
        <p:spPr>
          <a:xfrm>
            <a:off x="4640788" y="25666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02" name="Google Shape;1802;p30"/>
          <p:cNvSpPr txBox="1">
            <a:spLocks noGrp="1"/>
          </p:cNvSpPr>
          <p:nvPr>
            <p:ph type="subTitle" idx="13"/>
          </p:nvPr>
        </p:nvSpPr>
        <p:spPr>
          <a:xfrm>
            <a:off x="716612" y="18710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03" name="Google Shape;1803;p30"/>
          <p:cNvSpPr txBox="1">
            <a:spLocks noGrp="1"/>
          </p:cNvSpPr>
          <p:nvPr>
            <p:ph type="subTitle" idx="14"/>
          </p:nvPr>
        </p:nvSpPr>
        <p:spPr>
          <a:xfrm>
            <a:off x="716612" y="39578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04" name="Google Shape;1804;p30"/>
          <p:cNvSpPr txBox="1">
            <a:spLocks noGrp="1"/>
          </p:cNvSpPr>
          <p:nvPr>
            <p:ph type="subTitle" idx="15"/>
          </p:nvPr>
        </p:nvSpPr>
        <p:spPr>
          <a:xfrm>
            <a:off x="4640788" y="32622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05" name="Google Shape;1805;p30"/>
          <p:cNvGrpSpPr/>
          <p:nvPr/>
        </p:nvGrpSpPr>
        <p:grpSpPr>
          <a:xfrm>
            <a:off x="-77136" y="228011"/>
            <a:ext cx="9290180" cy="4818639"/>
            <a:chOff x="-77136" y="228011"/>
            <a:chExt cx="9290180" cy="4818639"/>
          </a:xfrm>
        </p:grpSpPr>
        <p:grpSp>
          <p:nvGrpSpPr>
            <p:cNvPr id="1806" name="Google Shape;1806;p30"/>
            <p:cNvGrpSpPr/>
            <p:nvPr/>
          </p:nvGrpSpPr>
          <p:grpSpPr>
            <a:xfrm>
              <a:off x="8430768" y="2973101"/>
              <a:ext cx="659369" cy="682498"/>
              <a:chOff x="5895281" y="54138"/>
              <a:chExt cx="659369" cy="682498"/>
            </a:xfrm>
          </p:grpSpPr>
          <p:sp>
            <p:nvSpPr>
              <p:cNvPr id="1807" name="Google Shape;1807;p30"/>
              <p:cNvSpPr/>
              <p:nvPr/>
            </p:nvSpPr>
            <p:spPr>
              <a:xfrm>
                <a:off x="5899259" y="357313"/>
                <a:ext cx="390632" cy="376028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6617" extrusionOk="0">
                    <a:moveTo>
                      <a:pt x="1" y="0"/>
                    </a:moveTo>
                    <a:lnTo>
                      <a:pt x="1" y="2644"/>
                    </a:lnTo>
                    <a:lnTo>
                      <a:pt x="6838" y="6616"/>
                    </a:lnTo>
                    <a:lnTo>
                      <a:pt x="6873" y="39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897270" y="353335"/>
                <a:ext cx="395235" cy="38330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45" extrusionOk="0">
                    <a:moveTo>
                      <a:pt x="82" y="140"/>
                    </a:moveTo>
                    <a:lnTo>
                      <a:pt x="6873" y="4042"/>
                    </a:lnTo>
                    <a:lnTo>
                      <a:pt x="6838" y="6617"/>
                    </a:lnTo>
                    <a:lnTo>
                      <a:pt x="82" y="2691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37"/>
                    </a:lnTo>
                    <a:lnTo>
                      <a:pt x="6861" y="6710"/>
                    </a:lnTo>
                    <a:lnTo>
                      <a:pt x="6919" y="6744"/>
                    </a:lnTo>
                    <a:lnTo>
                      <a:pt x="6955" y="3995"/>
                    </a:lnTo>
                    <a:lnTo>
                      <a:pt x="59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5899259" y="56809"/>
                <a:ext cx="650732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9237" extrusionOk="0">
                    <a:moveTo>
                      <a:pt x="9167" y="0"/>
                    </a:moveTo>
                    <a:lnTo>
                      <a:pt x="1" y="5288"/>
                    </a:lnTo>
                    <a:lnTo>
                      <a:pt x="6873" y="9237"/>
                    </a:lnTo>
                    <a:lnTo>
                      <a:pt x="9296" y="8014"/>
                    </a:lnTo>
                    <a:lnTo>
                      <a:pt x="4578" y="5288"/>
                    </a:lnTo>
                    <a:lnTo>
                      <a:pt x="11450" y="1328"/>
                    </a:lnTo>
                    <a:lnTo>
                      <a:pt x="9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895281" y="54138"/>
                <a:ext cx="659369" cy="530257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9331" extrusionOk="0">
                    <a:moveTo>
                      <a:pt x="9237" y="94"/>
                    </a:moveTo>
                    <a:lnTo>
                      <a:pt x="11439" y="1375"/>
                    </a:lnTo>
                    <a:lnTo>
                      <a:pt x="4567" y="5335"/>
                    </a:lnTo>
                    <a:lnTo>
                      <a:pt x="9284" y="8061"/>
                    </a:lnTo>
                    <a:lnTo>
                      <a:pt x="6943" y="9237"/>
                    </a:lnTo>
                    <a:lnTo>
                      <a:pt x="152" y="5335"/>
                    </a:lnTo>
                    <a:lnTo>
                      <a:pt x="9237" y="94"/>
                    </a:lnTo>
                    <a:close/>
                    <a:moveTo>
                      <a:pt x="9237" y="1"/>
                    </a:moveTo>
                    <a:lnTo>
                      <a:pt x="59" y="5300"/>
                    </a:lnTo>
                    <a:lnTo>
                      <a:pt x="1" y="5335"/>
                    </a:lnTo>
                    <a:lnTo>
                      <a:pt x="6943" y="9330"/>
                    </a:lnTo>
                    <a:lnTo>
                      <a:pt x="9447" y="8061"/>
                    </a:lnTo>
                    <a:lnTo>
                      <a:pt x="4718" y="5335"/>
                    </a:lnTo>
                    <a:lnTo>
                      <a:pt x="11602" y="1375"/>
                    </a:lnTo>
                    <a:lnTo>
                      <a:pt x="92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6287788" y="512225"/>
                <a:ext cx="139739" cy="221116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3891" extrusionOk="0">
                    <a:moveTo>
                      <a:pt x="2459" y="0"/>
                    </a:moveTo>
                    <a:lnTo>
                      <a:pt x="36" y="1223"/>
                    </a:lnTo>
                    <a:lnTo>
                      <a:pt x="1" y="3890"/>
                    </a:lnTo>
                    <a:lnTo>
                      <a:pt x="2319" y="2550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6285856" y="508247"/>
                <a:ext cx="144342" cy="22839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019" extrusionOk="0">
                    <a:moveTo>
                      <a:pt x="2446" y="140"/>
                    </a:moveTo>
                    <a:lnTo>
                      <a:pt x="2318" y="2597"/>
                    </a:lnTo>
                    <a:lnTo>
                      <a:pt x="81" y="3891"/>
                    </a:lnTo>
                    <a:lnTo>
                      <a:pt x="117" y="1316"/>
                    </a:lnTo>
                    <a:lnTo>
                      <a:pt x="2446" y="140"/>
                    </a:lnTo>
                    <a:close/>
                    <a:moveTo>
                      <a:pt x="2539" y="0"/>
                    </a:moveTo>
                    <a:lnTo>
                      <a:pt x="35" y="1269"/>
                    </a:lnTo>
                    <a:lnTo>
                      <a:pt x="0" y="4018"/>
                    </a:lnTo>
                    <a:lnTo>
                      <a:pt x="2376" y="2656"/>
                    </a:lnTo>
                    <a:lnTo>
                      <a:pt x="2388" y="2644"/>
                    </a:lnTo>
                    <a:lnTo>
                      <a:pt x="2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6159358" y="132276"/>
                <a:ext cx="390632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289" extrusionOk="0">
                    <a:moveTo>
                      <a:pt x="6873" y="0"/>
                    </a:moveTo>
                    <a:lnTo>
                      <a:pt x="1" y="3960"/>
                    </a:lnTo>
                    <a:lnTo>
                      <a:pt x="2261" y="5288"/>
                    </a:lnTo>
                    <a:lnTo>
                      <a:pt x="6873" y="2633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6154755" y="128298"/>
                <a:ext cx="397224" cy="307153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405" extrusionOk="0">
                    <a:moveTo>
                      <a:pt x="6908" y="128"/>
                    </a:moveTo>
                    <a:lnTo>
                      <a:pt x="6908" y="2679"/>
                    </a:lnTo>
                    <a:lnTo>
                      <a:pt x="2342" y="5312"/>
                    </a:lnTo>
                    <a:lnTo>
                      <a:pt x="152" y="4030"/>
                    </a:lnTo>
                    <a:lnTo>
                      <a:pt x="6908" y="128"/>
                    </a:lnTo>
                    <a:close/>
                    <a:moveTo>
                      <a:pt x="6990" y="0"/>
                    </a:moveTo>
                    <a:lnTo>
                      <a:pt x="1" y="4030"/>
                    </a:lnTo>
                    <a:lnTo>
                      <a:pt x="2342" y="5405"/>
                    </a:lnTo>
                    <a:lnTo>
                      <a:pt x="6990" y="2726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5" name="Google Shape;1815;p30"/>
            <p:cNvGrpSpPr/>
            <p:nvPr/>
          </p:nvGrpSpPr>
          <p:grpSpPr>
            <a:xfrm>
              <a:off x="233706" y="228011"/>
              <a:ext cx="266805" cy="757965"/>
              <a:chOff x="-1016319" y="467161"/>
              <a:chExt cx="266805" cy="757965"/>
            </a:xfrm>
          </p:grpSpPr>
          <p:sp>
            <p:nvSpPr>
              <p:cNvPr id="1816" name="Google Shape;1816;p30"/>
              <p:cNvSpPr/>
              <p:nvPr/>
            </p:nvSpPr>
            <p:spPr>
              <a:xfrm>
                <a:off x="-1011716" y="545924"/>
                <a:ext cx="129169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1882" extrusionOk="0">
                    <a:moveTo>
                      <a:pt x="1" y="1"/>
                    </a:moveTo>
                    <a:lnTo>
                      <a:pt x="1" y="10530"/>
                    </a:lnTo>
                    <a:lnTo>
                      <a:pt x="2273" y="11881"/>
                    </a:lnTo>
                    <a:lnTo>
                      <a:pt x="2273" y="1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-1014330" y="541946"/>
                <a:ext cx="133772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2022" extrusionOk="0">
                    <a:moveTo>
                      <a:pt x="82" y="140"/>
                    </a:moveTo>
                    <a:lnTo>
                      <a:pt x="2272" y="1398"/>
                    </a:lnTo>
                    <a:lnTo>
                      <a:pt x="2272" y="11882"/>
                    </a:lnTo>
                    <a:lnTo>
                      <a:pt x="82" y="10577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10624"/>
                    </a:lnTo>
                    <a:lnTo>
                      <a:pt x="2353" y="12021"/>
                    </a:lnTo>
                    <a:lnTo>
                      <a:pt x="2353" y="13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-882604" y="545924"/>
                <a:ext cx="129794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1882" extrusionOk="0">
                    <a:moveTo>
                      <a:pt x="2260" y="1"/>
                    </a:moveTo>
                    <a:lnTo>
                      <a:pt x="1" y="1305"/>
                    </a:lnTo>
                    <a:lnTo>
                      <a:pt x="1" y="11881"/>
                    </a:lnTo>
                    <a:lnTo>
                      <a:pt x="2284" y="10566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-885218" y="541946"/>
                <a:ext cx="134397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2022" extrusionOk="0">
                    <a:moveTo>
                      <a:pt x="2271" y="140"/>
                    </a:moveTo>
                    <a:lnTo>
                      <a:pt x="2283" y="10612"/>
                    </a:lnTo>
                    <a:lnTo>
                      <a:pt x="81" y="11882"/>
                    </a:lnTo>
                    <a:lnTo>
                      <a:pt x="81" y="1398"/>
                    </a:lnTo>
                    <a:lnTo>
                      <a:pt x="2271" y="140"/>
                    </a:lnTo>
                    <a:close/>
                    <a:moveTo>
                      <a:pt x="2353" y="1"/>
                    </a:moveTo>
                    <a:lnTo>
                      <a:pt x="0" y="1352"/>
                    </a:lnTo>
                    <a:lnTo>
                      <a:pt x="0" y="12021"/>
                    </a:lnTo>
                    <a:lnTo>
                      <a:pt x="2364" y="10659"/>
                    </a:lnTo>
                    <a:lnTo>
                      <a:pt x="2353" y="71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-1011716" y="469832"/>
                <a:ext cx="257599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45" extrusionOk="0">
                    <a:moveTo>
                      <a:pt x="2249" y="1"/>
                    </a:moveTo>
                    <a:lnTo>
                      <a:pt x="1" y="1340"/>
                    </a:lnTo>
                    <a:lnTo>
                      <a:pt x="2273" y="2644"/>
                    </a:lnTo>
                    <a:lnTo>
                      <a:pt x="4532" y="1340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-1016319" y="467161"/>
                <a:ext cx="266805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8" extrusionOk="0">
                    <a:moveTo>
                      <a:pt x="2330" y="94"/>
                    </a:moveTo>
                    <a:lnTo>
                      <a:pt x="4531" y="1387"/>
                    </a:lnTo>
                    <a:lnTo>
                      <a:pt x="2354" y="2645"/>
                    </a:lnTo>
                    <a:lnTo>
                      <a:pt x="164" y="1387"/>
                    </a:lnTo>
                    <a:lnTo>
                      <a:pt x="2330" y="94"/>
                    </a:lnTo>
                    <a:close/>
                    <a:moveTo>
                      <a:pt x="2330" y="1"/>
                    </a:moveTo>
                    <a:lnTo>
                      <a:pt x="1" y="1387"/>
                    </a:lnTo>
                    <a:lnTo>
                      <a:pt x="2354" y="2738"/>
                    </a:lnTo>
                    <a:lnTo>
                      <a:pt x="4695" y="1387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233692" y="2821110"/>
              <a:ext cx="266805" cy="307209"/>
              <a:chOff x="7064904" y="353960"/>
              <a:chExt cx="266805" cy="307209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7067518" y="432098"/>
                <a:ext cx="131840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61" extrusionOk="0">
                    <a:moveTo>
                      <a:pt x="36" y="0"/>
                    </a:moveTo>
                    <a:lnTo>
                      <a:pt x="1" y="2633"/>
                    </a:lnTo>
                    <a:lnTo>
                      <a:pt x="2296" y="3960"/>
                    </a:lnTo>
                    <a:lnTo>
                      <a:pt x="2319" y="13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7064904" y="428120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17" y="129"/>
                    </a:moveTo>
                    <a:lnTo>
                      <a:pt x="2319" y="1410"/>
                    </a:lnTo>
                    <a:lnTo>
                      <a:pt x="2295" y="3961"/>
                    </a:lnTo>
                    <a:lnTo>
                      <a:pt x="82" y="2679"/>
                    </a:lnTo>
                    <a:lnTo>
                      <a:pt x="117" y="129"/>
                    </a:lnTo>
                    <a:close/>
                    <a:moveTo>
                      <a:pt x="36" y="0"/>
                    </a:moveTo>
                    <a:lnTo>
                      <a:pt x="0" y="2726"/>
                    </a:lnTo>
                    <a:lnTo>
                      <a:pt x="2376" y="4100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7197994" y="432780"/>
                <a:ext cx="131101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49" extrusionOk="0">
                    <a:moveTo>
                      <a:pt x="2271" y="0"/>
                    </a:moveTo>
                    <a:lnTo>
                      <a:pt x="23" y="1305"/>
                    </a:lnTo>
                    <a:lnTo>
                      <a:pt x="0" y="3948"/>
                    </a:lnTo>
                    <a:lnTo>
                      <a:pt x="0" y="3948"/>
                    </a:lnTo>
                    <a:lnTo>
                      <a:pt x="2306" y="2644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7195323" y="429427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83" y="129"/>
                    </a:moveTo>
                    <a:lnTo>
                      <a:pt x="2318" y="2680"/>
                    </a:lnTo>
                    <a:lnTo>
                      <a:pt x="81" y="3938"/>
                    </a:lnTo>
                    <a:lnTo>
                      <a:pt x="81" y="3938"/>
                    </a:lnTo>
                    <a:lnTo>
                      <a:pt x="105" y="1387"/>
                    </a:lnTo>
                    <a:lnTo>
                      <a:pt x="2283" y="129"/>
                    </a:lnTo>
                    <a:close/>
                    <a:moveTo>
                      <a:pt x="2353" y="1"/>
                    </a:moveTo>
                    <a:lnTo>
                      <a:pt x="47" y="1328"/>
                    </a:lnTo>
                    <a:lnTo>
                      <a:pt x="24" y="1341"/>
                    </a:lnTo>
                    <a:lnTo>
                      <a:pt x="0" y="4077"/>
                    </a:lnTo>
                    <a:lnTo>
                      <a:pt x="2377" y="2738"/>
                    </a:lnTo>
                    <a:lnTo>
                      <a:pt x="2388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7069564" y="356631"/>
                <a:ext cx="257485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645" extrusionOk="0">
                    <a:moveTo>
                      <a:pt x="2283" y="0"/>
                    </a:moveTo>
                    <a:lnTo>
                      <a:pt x="0" y="1328"/>
                    </a:lnTo>
                    <a:lnTo>
                      <a:pt x="2283" y="2645"/>
                    </a:lnTo>
                    <a:lnTo>
                      <a:pt x="4531" y="1340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7064904" y="353960"/>
                <a:ext cx="266805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9" extrusionOk="0">
                    <a:moveTo>
                      <a:pt x="2365" y="94"/>
                    </a:moveTo>
                    <a:lnTo>
                      <a:pt x="4532" y="1387"/>
                    </a:lnTo>
                    <a:lnTo>
                      <a:pt x="2365" y="2645"/>
                    </a:lnTo>
                    <a:lnTo>
                      <a:pt x="152" y="1375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0" y="1375"/>
                    </a:lnTo>
                    <a:lnTo>
                      <a:pt x="2365" y="2738"/>
                    </a:lnTo>
                    <a:lnTo>
                      <a:pt x="4695" y="1387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9" name="Google Shape;1829;p30"/>
            <p:cNvGrpSpPr/>
            <p:nvPr/>
          </p:nvGrpSpPr>
          <p:grpSpPr>
            <a:xfrm>
              <a:off x="7965951" y="4740179"/>
              <a:ext cx="266123" cy="306471"/>
              <a:chOff x="-1145374" y="92554"/>
              <a:chExt cx="266123" cy="306471"/>
            </a:xfrm>
          </p:grpSpPr>
          <p:sp>
            <p:nvSpPr>
              <p:cNvPr id="1830" name="Google Shape;1830;p30"/>
              <p:cNvSpPr/>
              <p:nvPr/>
            </p:nvSpPr>
            <p:spPr>
              <a:xfrm>
                <a:off x="-1143385" y="169953"/>
                <a:ext cx="132465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961" extrusionOk="0">
                    <a:moveTo>
                      <a:pt x="35" y="1"/>
                    </a:moveTo>
                    <a:lnTo>
                      <a:pt x="0" y="2633"/>
                    </a:lnTo>
                    <a:lnTo>
                      <a:pt x="2295" y="3961"/>
                    </a:lnTo>
                    <a:lnTo>
                      <a:pt x="2330" y="131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-1145374" y="165975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17" y="140"/>
                    </a:moveTo>
                    <a:lnTo>
                      <a:pt x="2318" y="1411"/>
                    </a:lnTo>
                    <a:lnTo>
                      <a:pt x="2295" y="3961"/>
                    </a:lnTo>
                    <a:lnTo>
                      <a:pt x="82" y="2680"/>
                    </a:lnTo>
                    <a:lnTo>
                      <a:pt x="117" y="140"/>
                    </a:lnTo>
                    <a:close/>
                    <a:moveTo>
                      <a:pt x="35" y="1"/>
                    </a:moveTo>
                    <a:lnTo>
                      <a:pt x="0" y="2726"/>
                    </a:lnTo>
                    <a:lnTo>
                      <a:pt x="237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-1013023" y="171260"/>
                <a:ext cx="131840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38" extrusionOk="0">
                    <a:moveTo>
                      <a:pt x="2284" y="1"/>
                    </a:moveTo>
                    <a:lnTo>
                      <a:pt x="36" y="1294"/>
                    </a:lnTo>
                    <a:lnTo>
                      <a:pt x="1" y="3938"/>
                    </a:lnTo>
                    <a:lnTo>
                      <a:pt x="2319" y="2633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-1014955" y="167282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30"/>
                    </a:moveTo>
                    <a:lnTo>
                      <a:pt x="2306" y="2680"/>
                    </a:lnTo>
                    <a:lnTo>
                      <a:pt x="81" y="3938"/>
                    </a:lnTo>
                    <a:lnTo>
                      <a:pt x="105" y="1388"/>
                    </a:lnTo>
                    <a:lnTo>
                      <a:pt x="2271" y="130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8" y="2727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-1141453" y="95168"/>
                <a:ext cx="258224" cy="149684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34" extrusionOk="0">
                    <a:moveTo>
                      <a:pt x="2296" y="1"/>
                    </a:moveTo>
                    <a:lnTo>
                      <a:pt x="1" y="1317"/>
                    </a:lnTo>
                    <a:lnTo>
                      <a:pt x="2296" y="2633"/>
                    </a:lnTo>
                    <a:lnTo>
                      <a:pt x="4544" y="1340"/>
                    </a:lnTo>
                    <a:lnTo>
                      <a:pt x="2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-1145374" y="92554"/>
                <a:ext cx="266123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2726" extrusionOk="0">
                    <a:moveTo>
                      <a:pt x="2365" y="93"/>
                    </a:moveTo>
                    <a:lnTo>
                      <a:pt x="4532" y="1386"/>
                    </a:lnTo>
                    <a:lnTo>
                      <a:pt x="2365" y="2633"/>
                    </a:lnTo>
                    <a:lnTo>
                      <a:pt x="152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26"/>
                    </a:lnTo>
                    <a:lnTo>
                      <a:pt x="4683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6" name="Google Shape;1836;p30"/>
            <p:cNvGrpSpPr/>
            <p:nvPr/>
          </p:nvGrpSpPr>
          <p:grpSpPr>
            <a:xfrm>
              <a:off x="8423994" y="3989537"/>
              <a:ext cx="789050" cy="1057105"/>
              <a:chOff x="7423656" y="1744700"/>
              <a:chExt cx="789050" cy="1057105"/>
            </a:xfrm>
          </p:grpSpPr>
          <p:sp>
            <p:nvSpPr>
              <p:cNvPr id="1837" name="Google Shape;1837;p30"/>
              <p:cNvSpPr/>
              <p:nvPr/>
            </p:nvSpPr>
            <p:spPr>
              <a:xfrm>
                <a:off x="7425645" y="2419867"/>
                <a:ext cx="395917" cy="381938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6721" extrusionOk="0">
                    <a:moveTo>
                      <a:pt x="82" y="140"/>
                    </a:moveTo>
                    <a:lnTo>
                      <a:pt x="6884" y="4042"/>
                    </a:lnTo>
                    <a:lnTo>
                      <a:pt x="6884" y="6581"/>
                    </a:lnTo>
                    <a:lnTo>
                      <a:pt x="82" y="2667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2714"/>
                    </a:lnTo>
                    <a:lnTo>
                      <a:pt x="6966" y="6721"/>
                    </a:lnTo>
                    <a:lnTo>
                      <a:pt x="6966" y="3995"/>
                    </a:lnTo>
                    <a:lnTo>
                      <a:pt x="59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7818835" y="1823463"/>
                <a:ext cx="390632" cy="974364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17146" extrusionOk="0">
                    <a:moveTo>
                      <a:pt x="6850" y="0"/>
                    </a:moveTo>
                    <a:lnTo>
                      <a:pt x="4567" y="1305"/>
                    </a:lnTo>
                    <a:lnTo>
                      <a:pt x="4567" y="11881"/>
                    </a:lnTo>
                    <a:lnTo>
                      <a:pt x="1" y="14513"/>
                    </a:lnTo>
                    <a:lnTo>
                      <a:pt x="1" y="17146"/>
                    </a:lnTo>
                    <a:lnTo>
                      <a:pt x="4567" y="14513"/>
                    </a:lnTo>
                    <a:lnTo>
                      <a:pt x="6873" y="13186"/>
                    </a:lnTo>
                    <a:lnTo>
                      <a:pt x="6838" y="10565"/>
                    </a:lnTo>
                    <a:lnTo>
                      <a:pt x="68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7816846" y="1819485"/>
                <a:ext cx="394553" cy="98232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6" extrusionOk="0">
                    <a:moveTo>
                      <a:pt x="6849" y="140"/>
                    </a:moveTo>
                    <a:lnTo>
                      <a:pt x="6826" y="10635"/>
                    </a:lnTo>
                    <a:lnTo>
                      <a:pt x="6861" y="13232"/>
                    </a:lnTo>
                    <a:lnTo>
                      <a:pt x="82" y="17146"/>
                    </a:lnTo>
                    <a:lnTo>
                      <a:pt x="82" y="14607"/>
                    </a:lnTo>
                    <a:lnTo>
                      <a:pt x="4636" y="11974"/>
                    </a:lnTo>
                    <a:lnTo>
                      <a:pt x="4636" y="1398"/>
                    </a:lnTo>
                    <a:lnTo>
                      <a:pt x="6849" y="140"/>
                    </a:lnTo>
                    <a:close/>
                    <a:moveTo>
                      <a:pt x="6931" y="0"/>
                    </a:moveTo>
                    <a:lnTo>
                      <a:pt x="4566" y="1351"/>
                    </a:lnTo>
                    <a:lnTo>
                      <a:pt x="4566" y="11928"/>
                    </a:lnTo>
                    <a:lnTo>
                      <a:pt x="0" y="14560"/>
                    </a:lnTo>
                    <a:lnTo>
                      <a:pt x="0" y="17286"/>
                    </a:lnTo>
                    <a:lnTo>
                      <a:pt x="6943" y="13279"/>
                    </a:lnTo>
                    <a:lnTo>
                      <a:pt x="6908" y="10635"/>
                    </a:lnTo>
                    <a:lnTo>
                      <a:pt x="6931" y="70"/>
                    </a:lnTo>
                    <a:lnTo>
                      <a:pt x="69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7949197" y="1747371"/>
                <a:ext cx="258906" cy="150252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2644" extrusionOk="0">
                    <a:moveTo>
                      <a:pt x="2261" y="0"/>
                    </a:moveTo>
                    <a:lnTo>
                      <a:pt x="1" y="1328"/>
                    </a:lnTo>
                    <a:lnTo>
                      <a:pt x="2273" y="2644"/>
                    </a:lnTo>
                    <a:lnTo>
                      <a:pt x="4556" y="1339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7945276" y="1744700"/>
                <a:ext cx="267430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2738" extrusionOk="0">
                    <a:moveTo>
                      <a:pt x="2330" y="94"/>
                    </a:moveTo>
                    <a:lnTo>
                      <a:pt x="4543" y="1386"/>
                    </a:lnTo>
                    <a:lnTo>
                      <a:pt x="2342" y="2644"/>
                    </a:lnTo>
                    <a:lnTo>
                      <a:pt x="152" y="1375"/>
                    </a:lnTo>
                    <a:lnTo>
                      <a:pt x="2330" y="94"/>
                    </a:lnTo>
                    <a:close/>
                    <a:moveTo>
                      <a:pt x="2330" y="0"/>
                    </a:moveTo>
                    <a:lnTo>
                      <a:pt x="0" y="1375"/>
                    </a:lnTo>
                    <a:lnTo>
                      <a:pt x="2318" y="2726"/>
                    </a:lnTo>
                    <a:lnTo>
                      <a:pt x="2342" y="2737"/>
                    </a:lnTo>
                    <a:lnTo>
                      <a:pt x="4706" y="1386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7947265" y="1822781"/>
                <a:ext cx="131101" cy="675849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3" extrusionOk="0">
                    <a:moveTo>
                      <a:pt x="35" y="1"/>
                    </a:moveTo>
                    <a:lnTo>
                      <a:pt x="0" y="10577"/>
                    </a:lnTo>
                    <a:lnTo>
                      <a:pt x="2307" y="11893"/>
                    </a:lnTo>
                    <a:lnTo>
                      <a:pt x="2307" y="131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7945276" y="1818860"/>
                <a:ext cx="135079" cy="683748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032" extrusionOk="0">
                    <a:moveTo>
                      <a:pt x="117" y="140"/>
                    </a:moveTo>
                    <a:lnTo>
                      <a:pt x="2306" y="1409"/>
                    </a:lnTo>
                    <a:lnTo>
                      <a:pt x="2306" y="11892"/>
                    </a:lnTo>
                    <a:lnTo>
                      <a:pt x="82" y="10623"/>
                    </a:lnTo>
                    <a:lnTo>
                      <a:pt x="117" y="140"/>
                    </a:lnTo>
                    <a:close/>
                    <a:moveTo>
                      <a:pt x="35" y="0"/>
                    </a:moveTo>
                    <a:lnTo>
                      <a:pt x="0" y="10646"/>
                    </a:lnTo>
                    <a:lnTo>
                      <a:pt x="0" y="10670"/>
                    </a:lnTo>
                    <a:lnTo>
                      <a:pt x="2376" y="12032"/>
                    </a:lnTo>
                    <a:lnTo>
                      <a:pt x="2376" y="136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7427634" y="2348378"/>
                <a:ext cx="650732" cy="299879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5277" extrusionOk="0">
                    <a:moveTo>
                      <a:pt x="2307" y="0"/>
                    </a:moveTo>
                    <a:lnTo>
                      <a:pt x="0" y="1328"/>
                    </a:lnTo>
                    <a:lnTo>
                      <a:pt x="6885" y="5276"/>
                    </a:lnTo>
                    <a:lnTo>
                      <a:pt x="11451" y="2644"/>
                    </a:lnTo>
                    <a:lnTo>
                      <a:pt x="9144" y="1328"/>
                    </a:lnTo>
                    <a:lnTo>
                      <a:pt x="6896" y="2633"/>
                    </a:lnTo>
                    <a:lnTo>
                      <a:pt x="23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7423656" y="2345707"/>
                <a:ext cx="659313" cy="305164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5370" extrusionOk="0">
                    <a:moveTo>
                      <a:pt x="2377" y="94"/>
                    </a:moveTo>
                    <a:lnTo>
                      <a:pt x="6943" y="2703"/>
                    </a:lnTo>
                    <a:lnTo>
                      <a:pt x="6966" y="2714"/>
                    </a:lnTo>
                    <a:lnTo>
                      <a:pt x="9214" y="1422"/>
                    </a:lnTo>
                    <a:lnTo>
                      <a:pt x="11439" y="2691"/>
                    </a:lnTo>
                    <a:lnTo>
                      <a:pt x="6955" y="5277"/>
                    </a:lnTo>
                    <a:lnTo>
                      <a:pt x="152" y="1375"/>
                    </a:lnTo>
                    <a:lnTo>
                      <a:pt x="2377" y="94"/>
                    </a:lnTo>
                    <a:close/>
                    <a:moveTo>
                      <a:pt x="2377" y="1"/>
                    </a:moveTo>
                    <a:lnTo>
                      <a:pt x="0" y="1375"/>
                    </a:lnTo>
                    <a:lnTo>
                      <a:pt x="6943" y="5359"/>
                    </a:lnTo>
                    <a:lnTo>
                      <a:pt x="6955" y="5370"/>
                    </a:lnTo>
                    <a:lnTo>
                      <a:pt x="11544" y="2726"/>
                    </a:lnTo>
                    <a:lnTo>
                      <a:pt x="11602" y="2691"/>
                    </a:lnTo>
                    <a:lnTo>
                      <a:pt x="9214" y="1329"/>
                    </a:lnTo>
                    <a:lnTo>
                      <a:pt x="6966" y="2633"/>
                    </a:lnTo>
                    <a:lnTo>
                      <a:pt x="2400" y="12"/>
                    </a:lnTo>
                    <a:lnTo>
                      <a:pt x="23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7427634" y="2423845"/>
                <a:ext cx="391257" cy="373982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6581" extrusionOk="0">
                    <a:moveTo>
                      <a:pt x="0" y="0"/>
                    </a:moveTo>
                    <a:lnTo>
                      <a:pt x="0" y="2621"/>
                    </a:lnTo>
                    <a:lnTo>
                      <a:pt x="6885" y="6581"/>
                    </a:lnTo>
                    <a:lnTo>
                      <a:pt x="6885" y="39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30"/>
            <p:cNvGrpSpPr/>
            <p:nvPr/>
          </p:nvGrpSpPr>
          <p:grpSpPr>
            <a:xfrm>
              <a:off x="-77136" y="1316864"/>
              <a:ext cx="790357" cy="1056480"/>
              <a:chOff x="6513564" y="1443514"/>
              <a:chExt cx="790357" cy="1056480"/>
            </a:xfrm>
          </p:grpSpPr>
          <p:sp>
            <p:nvSpPr>
              <p:cNvPr id="1848" name="Google Shape;1848;p30"/>
              <p:cNvSpPr/>
              <p:nvPr/>
            </p:nvSpPr>
            <p:spPr>
              <a:xfrm>
                <a:off x="6518167" y="1595755"/>
                <a:ext cx="520313" cy="900943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5854" extrusionOk="0">
                    <a:moveTo>
                      <a:pt x="0" y="0"/>
                    </a:moveTo>
                    <a:lnTo>
                      <a:pt x="0" y="10577"/>
                    </a:lnTo>
                    <a:lnTo>
                      <a:pt x="9155" y="15854"/>
                    </a:lnTo>
                    <a:lnTo>
                      <a:pt x="9155" y="13209"/>
                    </a:lnTo>
                    <a:lnTo>
                      <a:pt x="2283" y="9261"/>
                    </a:lnTo>
                    <a:lnTo>
                      <a:pt x="2283" y="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6516178" y="1591777"/>
                <a:ext cx="524916" cy="908217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15982" extrusionOk="0">
                    <a:moveTo>
                      <a:pt x="71" y="140"/>
                    </a:moveTo>
                    <a:lnTo>
                      <a:pt x="2284" y="1421"/>
                    </a:lnTo>
                    <a:lnTo>
                      <a:pt x="2284" y="9354"/>
                    </a:lnTo>
                    <a:lnTo>
                      <a:pt x="9156" y="13302"/>
                    </a:lnTo>
                    <a:lnTo>
                      <a:pt x="9156" y="15854"/>
                    </a:lnTo>
                    <a:lnTo>
                      <a:pt x="71" y="10623"/>
                    </a:lnTo>
                    <a:lnTo>
                      <a:pt x="71" y="140"/>
                    </a:lnTo>
                    <a:close/>
                    <a:moveTo>
                      <a:pt x="1" y="0"/>
                    </a:moveTo>
                    <a:lnTo>
                      <a:pt x="1" y="10670"/>
                    </a:lnTo>
                    <a:lnTo>
                      <a:pt x="9237" y="15981"/>
                    </a:lnTo>
                    <a:lnTo>
                      <a:pt x="9237" y="13256"/>
                    </a:lnTo>
                    <a:lnTo>
                      <a:pt x="2365" y="9307"/>
                    </a:lnTo>
                    <a:lnTo>
                      <a:pt x="2365" y="13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6647904" y="1520970"/>
                <a:ext cx="260213" cy="601064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10577" extrusionOk="0">
                    <a:moveTo>
                      <a:pt x="4578" y="0"/>
                    </a:moveTo>
                    <a:lnTo>
                      <a:pt x="0" y="2644"/>
                    </a:lnTo>
                    <a:lnTo>
                      <a:pt x="0" y="10577"/>
                    </a:lnTo>
                    <a:lnTo>
                      <a:pt x="4578" y="7921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6645915" y="1516992"/>
                <a:ext cx="264134" cy="609020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10717" extrusionOk="0">
                    <a:moveTo>
                      <a:pt x="4567" y="140"/>
                    </a:moveTo>
                    <a:lnTo>
                      <a:pt x="4567" y="7968"/>
                    </a:lnTo>
                    <a:lnTo>
                      <a:pt x="82" y="10577"/>
                    </a:lnTo>
                    <a:lnTo>
                      <a:pt x="82" y="2737"/>
                    </a:lnTo>
                    <a:lnTo>
                      <a:pt x="4567" y="140"/>
                    </a:lnTo>
                    <a:close/>
                    <a:moveTo>
                      <a:pt x="4648" y="1"/>
                    </a:moveTo>
                    <a:lnTo>
                      <a:pt x="1" y="2691"/>
                    </a:lnTo>
                    <a:lnTo>
                      <a:pt x="1" y="10717"/>
                    </a:lnTo>
                    <a:lnTo>
                      <a:pt x="4648" y="8014"/>
                    </a:lnTo>
                    <a:lnTo>
                      <a:pt x="4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6647904" y="1971101"/>
                <a:ext cx="651357" cy="375289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6604" extrusionOk="0">
                    <a:moveTo>
                      <a:pt x="4578" y="0"/>
                    </a:moveTo>
                    <a:lnTo>
                      <a:pt x="0" y="2656"/>
                    </a:lnTo>
                    <a:lnTo>
                      <a:pt x="6872" y="6604"/>
                    </a:lnTo>
                    <a:lnTo>
                      <a:pt x="11462" y="3972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6643301" y="1968430"/>
                <a:ext cx="660620" cy="380631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6698" extrusionOk="0">
                    <a:moveTo>
                      <a:pt x="4659" y="94"/>
                    </a:moveTo>
                    <a:lnTo>
                      <a:pt x="11462" y="4019"/>
                    </a:lnTo>
                    <a:lnTo>
                      <a:pt x="6953" y="6604"/>
                    </a:lnTo>
                    <a:lnTo>
                      <a:pt x="163" y="2703"/>
                    </a:lnTo>
                    <a:lnTo>
                      <a:pt x="4659" y="94"/>
                    </a:lnTo>
                    <a:close/>
                    <a:moveTo>
                      <a:pt x="4659" y="0"/>
                    </a:moveTo>
                    <a:lnTo>
                      <a:pt x="0" y="2703"/>
                    </a:lnTo>
                    <a:lnTo>
                      <a:pt x="6953" y="6698"/>
                    </a:lnTo>
                    <a:lnTo>
                      <a:pt x="11625" y="4019"/>
                    </a:lnTo>
                    <a:lnTo>
                      <a:pt x="4670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7038423" y="2196763"/>
                <a:ext cx="260838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5278" extrusionOk="0">
                    <a:moveTo>
                      <a:pt x="4590" y="1"/>
                    </a:moveTo>
                    <a:lnTo>
                      <a:pt x="0" y="2633"/>
                    </a:lnTo>
                    <a:lnTo>
                      <a:pt x="0" y="5278"/>
                    </a:lnTo>
                    <a:lnTo>
                      <a:pt x="4543" y="2633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7036434" y="2192785"/>
                <a:ext cx="265498" cy="307209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5406" extrusionOk="0">
                    <a:moveTo>
                      <a:pt x="4590" y="140"/>
                    </a:moveTo>
                    <a:lnTo>
                      <a:pt x="4532" y="2680"/>
                    </a:lnTo>
                    <a:lnTo>
                      <a:pt x="82" y="5278"/>
                    </a:lnTo>
                    <a:lnTo>
                      <a:pt x="82" y="2726"/>
                    </a:lnTo>
                    <a:lnTo>
                      <a:pt x="4590" y="140"/>
                    </a:lnTo>
                    <a:close/>
                    <a:moveTo>
                      <a:pt x="4671" y="1"/>
                    </a:moveTo>
                    <a:lnTo>
                      <a:pt x="1" y="2680"/>
                    </a:lnTo>
                    <a:lnTo>
                      <a:pt x="1" y="5405"/>
                    </a:lnTo>
                    <a:lnTo>
                      <a:pt x="4614" y="2726"/>
                    </a:lnTo>
                    <a:lnTo>
                      <a:pt x="46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6518167" y="1446128"/>
                <a:ext cx="389950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3962" extrusionOk="0">
                    <a:moveTo>
                      <a:pt x="4578" y="1"/>
                    </a:moveTo>
                    <a:lnTo>
                      <a:pt x="0" y="2633"/>
                    </a:lnTo>
                    <a:lnTo>
                      <a:pt x="2283" y="3961"/>
                    </a:lnTo>
                    <a:lnTo>
                      <a:pt x="6861" y="1317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6513564" y="1443514"/>
                <a:ext cx="398531" cy="230379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4054" extrusionOk="0">
                    <a:moveTo>
                      <a:pt x="4659" y="93"/>
                    </a:moveTo>
                    <a:lnTo>
                      <a:pt x="6860" y="1363"/>
                    </a:lnTo>
                    <a:lnTo>
                      <a:pt x="2364" y="3960"/>
                    </a:lnTo>
                    <a:lnTo>
                      <a:pt x="163" y="2679"/>
                    </a:lnTo>
                    <a:lnTo>
                      <a:pt x="4659" y="93"/>
                    </a:lnTo>
                    <a:close/>
                    <a:moveTo>
                      <a:pt x="4659" y="0"/>
                    </a:moveTo>
                    <a:lnTo>
                      <a:pt x="58" y="2645"/>
                    </a:lnTo>
                    <a:lnTo>
                      <a:pt x="0" y="2679"/>
                    </a:lnTo>
                    <a:lnTo>
                      <a:pt x="2364" y="4054"/>
                    </a:lnTo>
                    <a:lnTo>
                      <a:pt x="7012" y="1363"/>
                    </a:lnTo>
                    <a:lnTo>
                      <a:pt x="4683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8" name="Google Shape;1858;p30"/>
          <p:cNvSpPr txBox="1">
            <a:spLocks noGrp="1"/>
          </p:cNvSpPr>
          <p:nvPr>
            <p:ph type="subTitle" idx="16"/>
          </p:nvPr>
        </p:nvSpPr>
        <p:spPr>
          <a:xfrm>
            <a:off x="6534088" y="39578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9" name="Google Shape;1859;p30"/>
          <p:cNvSpPr txBox="1">
            <a:spLocks noGrp="1"/>
          </p:cNvSpPr>
          <p:nvPr>
            <p:ph type="subTitle" idx="17"/>
          </p:nvPr>
        </p:nvSpPr>
        <p:spPr>
          <a:xfrm>
            <a:off x="4640788" y="39578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0" name="Google Shape;1860;p30"/>
          <p:cNvSpPr txBox="1">
            <a:spLocks noGrp="1"/>
          </p:cNvSpPr>
          <p:nvPr>
            <p:ph type="subTitle" idx="18"/>
          </p:nvPr>
        </p:nvSpPr>
        <p:spPr>
          <a:xfrm>
            <a:off x="2609913" y="25666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1" name="Google Shape;1861;p30"/>
          <p:cNvSpPr txBox="1">
            <a:spLocks noGrp="1"/>
          </p:cNvSpPr>
          <p:nvPr>
            <p:ph type="subTitle" idx="19"/>
          </p:nvPr>
        </p:nvSpPr>
        <p:spPr>
          <a:xfrm>
            <a:off x="6534088" y="18710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2" name="Google Shape;1862;p30"/>
          <p:cNvSpPr txBox="1">
            <a:spLocks noGrp="1"/>
          </p:cNvSpPr>
          <p:nvPr>
            <p:ph type="subTitle" idx="20"/>
          </p:nvPr>
        </p:nvSpPr>
        <p:spPr>
          <a:xfrm>
            <a:off x="716612" y="25666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3" name="Google Shape;1863;p30"/>
          <p:cNvSpPr txBox="1">
            <a:spLocks noGrp="1"/>
          </p:cNvSpPr>
          <p:nvPr>
            <p:ph type="subTitle" idx="21"/>
          </p:nvPr>
        </p:nvSpPr>
        <p:spPr>
          <a:xfrm>
            <a:off x="4640788" y="18710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4" name="Google Shape;1864;p30"/>
          <p:cNvSpPr txBox="1">
            <a:spLocks noGrp="1"/>
          </p:cNvSpPr>
          <p:nvPr>
            <p:ph type="subTitle" idx="22"/>
          </p:nvPr>
        </p:nvSpPr>
        <p:spPr>
          <a:xfrm>
            <a:off x="2609913" y="32622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5" name="Google Shape;1865;p30"/>
          <p:cNvSpPr txBox="1">
            <a:spLocks noGrp="1"/>
          </p:cNvSpPr>
          <p:nvPr>
            <p:ph type="subTitle" idx="23"/>
          </p:nvPr>
        </p:nvSpPr>
        <p:spPr>
          <a:xfrm>
            <a:off x="716612" y="3262225"/>
            <a:ext cx="1893300" cy="6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27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3" name="Google Shape;163;p4"/>
          <p:cNvGrpSpPr/>
          <p:nvPr/>
        </p:nvGrpSpPr>
        <p:grpSpPr>
          <a:xfrm>
            <a:off x="49541" y="63423"/>
            <a:ext cx="9039812" cy="5080079"/>
            <a:chOff x="49541" y="63423"/>
            <a:chExt cx="9039812" cy="5080079"/>
          </a:xfrm>
        </p:grpSpPr>
        <p:grpSp>
          <p:nvGrpSpPr>
            <p:cNvPr id="164" name="Google Shape;164;p4"/>
            <p:cNvGrpSpPr/>
            <p:nvPr/>
          </p:nvGrpSpPr>
          <p:grpSpPr>
            <a:xfrm>
              <a:off x="7606831" y="63423"/>
              <a:ext cx="589154" cy="476071"/>
              <a:chOff x="-231494" y="-551315"/>
              <a:chExt cx="589154" cy="47607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-226424" y="-548471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-231494" y="-551315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-52875" y="-48151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-55039" y="-485840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63113" y="-48151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60207" y="-485840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-52875" y="-54847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-57883" y="-551315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-226424" y="-3813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-229268" y="-385680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63113" y="-3813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60207" y="-385680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4"/>
            <p:cNvGrpSpPr/>
            <p:nvPr/>
          </p:nvGrpSpPr>
          <p:grpSpPr>
            <a:xfrm>
              <a:off x="8500199" y="2545701"/>
              <a:ext cx="589154" cy="701494"/>
              <a:chOff x="661874" y="-776737"/>
              <a:chExt cx="589154" cy="701494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666943" y="-773893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661874" y="-776737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40431" y="-706872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38328" y="-711200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956419" y="-706872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953574" y="-711200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40431" y="-77389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35423" y="-77673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665459" y="-606836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663296" y="-611102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944177" y="-606836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941271" y="-611102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4"/>
            <p:cNvGrpSpPr/>
            <p:nvPr/>
          </p:nvGrpSpPr>
          <p:grpSpPr>
            <a:xfrm>
              <a:off x="8500199" y="3511566"/>
              <a:ext cx="589154" cy="701494"/>
              <a:chOff x="661874" y="189128"/>
              <a:chExt cx="589154" cy="701494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666943" y="191972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661874" y="189128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40431" y="25899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838328" y="25466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956419" y="25899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953574" y="25466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40431" y="191972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835423" y="18912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665459" y="35903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663296" y="35476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944177" y="35903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41271" y="35476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8500199" y="4442004"/>
              <a:ext cx="589154" cy="701494"/>
              <a:chOff x="661874" y="1119567"/>
              <a:chExt cx="589154" cy="701494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666943" y="1122411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661874" y="1119567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840431" y="1189431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838328" y="1185103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956419" y="1189431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953574" y="1185103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840431" y="112241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835423" y="111956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665459" y="1289468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663296" y="1285202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944177" y="1289468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941271" y="1285202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4"/>
            <p:cNvGrpSpPr/>
            <p:nvPr/>
          </p:nvGrpSpPr>
          <p:grpSpPr>
            <a:xfrm>
              <a:off x="8500196" y="63429"/>
              <a:ext cx="589154" cy="701494"/>
              <a:chOff x="2448609" y="1119567"/>
              <a:chExt cx="589154" cy="701494"/>
            </a:xfrm>
          </p:grpSpPr>
          <p:sp>
            <p:nvSpPr>
              <p:cNvPr id="217" name="Google Shape;217;p4"/>
              <p:cNvSpPr/>
              <p:nvPr/>
            </p:nvSpPr>
            <p:spPr>
              <a:xfrm>
                <a:off x="2453679" y="1122411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2448609" y="1119567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2627166" y="1189431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2625064" y="1185103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2743154" y="1189431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2740310" y="1185103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2627166" y="112241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2622158" y="111956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2452195" y="1289468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450031" y="1285202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2730912" y="1289468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2728006" y="1285202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4"/>
            <p:cNvGrpSpPr/>
            <p:nvPr/>
          </p:nvGrpSpPr>
          <p:grpSpPr>
            <a:xfrm>
              <a:off x="7606816" y="4667431"/>
              <a:ext cx="589154" cy="476071"/>
              <a:chOff x="1555241" y="3162056"/>
              <a:chExt cx="589154" cy="476071"/>
            </a:xfrm>
          </p:grpSpPr>
          <p:sp>
            <p:nvSpPr>
              <p:cNvPr id="230" name="Google Shape;230;p4"/>
              <p:cNvSpPr/>
              <p:nvPr/>
            </p:nvSpPr>
            <p:spPr>
              <a:xfrm>
                <a:off x="1560311" y="3164900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1555241" y="3162056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1733860" y="3231858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1731696" y="3227531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1849848" y="3231858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1846942" y="3227531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1733860" y="3164900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1728852" y="3162056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1560311" y="3332019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1557467" y="3327691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1849848" y="3332019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1846942" y="3327691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4"/>
            <p:cNvGrpSpPr/>
            <p:nvPr/>
          </p:nvGrpSpPr>
          <p:grpSpPr>
            <a:xfrm>
              <a:off x="49541" y="4667426"/>
              <a:ext cx="589154" cy="476071"/>
              <a:chOff x="1555241" y="1344989"/>
              <a:chExt cx="589154" cy="476071"/>
            </a:xfrm>
          </p:grpSpPr>
          <p:sp>
            <p:nvSpPr>
              <p:cNvPr id="243" name="Google Shape;243;p4"/>
              <p:cNvSpPr/>
              <p:nvPr/>
            </p:nvSpPr>
            <p:spPr>
              <a:xfrm>
                <a:off x="1560311" y="1347833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1555241" y="1344989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1733860" y="141479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1731696" y="1410464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1849848" y="141479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1846942" y="1410464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1733860" y="134783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1728852" y="134498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1560311" y="15149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1557467" y="1510624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1849848" y="15149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1846942" y="1510624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31"/>
          <p:cNvSpPr txBox="1">
            <a:spLocks noGrp="1"/>
          </p:cNvSpPr>
          <p:nvPr>
            <p:ph type="title" hasCustomPrompt="1"/>
          </p:nvPr>
        </p:nvSpPr>
        <p:spPr>
          <a:xfrm>
            <a:off x="4162425" y="681376"/>
            <a:ext cx="4268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8" name="Google Shape;1868;p31"/>
          <p:cNvSpPr txBox="1">
            <a:spLocks noGrp="1"/>
          </p:cNvSpPr>
          <p:nvPr>
            <p:ph type="subTitle" idx="1"/>
          </p:nvPr>
        </p:nvSpPr>
        <p:spPr>
          <a:xfrm>
            <a:off x="4162425" y="1370300"/>
            <a:ext cx="42684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9" name="Google Shape;1869;p31"/>
          <p:cNvSpPr txBox="1">
            <a:spLocks noGrp="1"/>
          </p:cNvSpPr>
          <p:nvPr>
            <p:ph type="title" idx="2" hasCustomPrompt="1"/>
          </p:nvPr>
        </p:nvSpPr>
        <p:spPr>
          <a:xfrm>
            <a:off x="4162425" y="2033637"/>
            <a:ext cx="4268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0" name="Google Shape;1870;p31"/>
          <p:cNvSpPr txBox="1">
            <a:spLocks noGrp="1"/>
          </p:cNvSpPr>
          <p:nvPr>
            <p:ph type="subTitle" idx="3"/>
          </p:nvPr>
        </p:nvSpPr>
        <p:spPr>
          <a:xfrm>
            <a:off x="4162425" y="2722550"/>
            <a:ext cx="42684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1" name="Google Shape;1871;p31"/>
          <p:cNvSpPr txBox="1">
            <a:spLocks noGrp="1"/>
          </p:cNvSpPr>
          <p:nvPr>
            <p:ph type="title" idx="4" hasCustomPrompt="1"/>
          </p:nvPr>
        </p:nvSpPr>
        <p:spPr>
          <a:xfrm>
            <a:off x="4162425" y="3385899"/>
            <a:ext cx="4268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2" name="Google Shape;1872;p31"/>
          <p:cNvSpPr txBox="1">
            <a:spLocks noGrp="1"/>
          </p:cNvSpPr>
          <p:nvPr>
            <p:ph type="subTitle" idx="5"/>
          </p:nvPr>
        </p:nvSpPr>
        <p:spPr>
          <a:xfrm>
            <a:off x="4162425" y="4074824"/>
            <a:ext cx="42684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873" name="Google Shape;1873;p31"/>
          <p:cNvGrpSpPr/>
          <p:nvPr/>
        </p:nvGrpSpPr>
        <p:grpSpPr>
          <a:xfrm>
            <a:off x="6" y="2624928"/>
            <a:ext cx="2375889" cy="2518561"/>
            <a:chOff x="6" y="2624928"/>
            <a:chExt cx="2375889" cy="2518561"/>
          </a:xfrm>
        </p:grpSpPr>
        <p:grpSp>
          <p:nvGrpSpPr>
            <p:cNvPr id="1874" name="Google Shape;1874;p31"/>
            <p:cNvGrpSpPr/>
            <p:nvPr/>
          </p:nvGrpSpPr>
          <p:grpSpPr>
            <a:xfrm>
              <a:off x="6" y="2850350"/>
              <a:ext cx="589154" cy="476071"/>
              <a:chOff x="-231494" y="414550"/>
              <a:chExt cx="589154" cy="476071"/>
            </a:xfrm>
          </p:grpSpPr>
          <p:sp>
            <p:nvSpPr>
              <p:cNvPr id="1875" name="Google Shape;1875;p31"/>
              <p:cNvSpPr/>
              <p:nvPr/>
            </p:nvSpPr>
            <p:spPr>
              <a:xfrm>
                <a:off x="-226424" y="41739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1"/>
              <p:cNvSpPr/>
              <p:nvPr/>
            </p:nvSpPr>
            <p:spPr>
              <a:xfrm>
                <a:off x="-231494" y="414550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1"/>
              <p:cNvSpPr/>
              <p:nvPr/>
            </p:nvSpPr>
            <p:spPr>
              <a:xfrm>
                <a:off x="-52875" y="484353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1"/>
              <p:cNvSpPr/>
              <p:nvPr/>
            </p:nvSpPr>
            <p:spPr>
              <a:xfrm>
                <a:off x="-55039" y="48002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1"/>
              <p:cNvSpPr/>
              <p:nvPr/>
            </p:nvSpPr>
            <p:spPr>
              <a:xfrm>
                <a:off x="63113" y="484353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1"/>
              <p:cNvSpPr/>
              <p:nvPr/>
            </p:nvSpPr>
            <p:spPr>
              <a:xfrm>
                <a:off x="60207" y="48002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1"/>
              <p:cNvSpPr/>
              <p:nvPr/>
            </p:nvSpPr>
            <p:spPr>
              <a:xfrm>
                <a:off x="-52875" y="41739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1"/>
              <p:cNvSpPr/>
              <p:nvPr/>
            </p:nvSpPr>
            <p:spPr>
              <a:xfrm>
                <a:off x="-57883" y="414550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1"/>
              <p:cNvSpPr/>
              <p:nvPr/>
            </p:nvSpPr>
            <p:spPr>
              <a:xfrm>
                <a:off x="-226424" y="58451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1"/>
              <p:cNvSpPr/>
              <p:nvPr/>
            </p:nvSpPr>
            <p:spPr>
              <a:xfrm>
                <a:off x="-229268" y="58018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1"/>
              <p:cNvSpPr/>
              <p:nvPr/>
            </p:nvSpPr>
            <p:spPr>
              <a:xfrm>
                <a:off x="63113" y="58451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1"/>
              <p:cNvSpPr/>
              <p:nvPr/>
            </p:nvSpPr>
            <p:spPr>
              <a:xfrm>
                <a:off x="60207" y="58018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31"/>
            <p:cNvGrpSpPr/>
            <p:nvPr/>
          </p:nvGrpSpPr>
          <p:grpSpPr>
            <a:xfrm>
              <a:off x="893374" y="2624928"/>
              <a:ext cx="589154" cy="701494"/>
              <a:chOff x="661874" y="189128"/>
              <a:chExt cx="589154" cy="701494"/>
            </a:xfrm>
          </p:grpSpPr>
          <p:sp>
            <p:nvSpPr>
              <p:cNvPr id="1888" name="Google Shape;1888;p31"/>
              <p:cNvSpPr/>
              <p:nvPr/>
            </p:nvSpPr>
            <p:spPr>
              <a:xfrm>
                <a:off x="666943" y="191972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1"/>
              <p:cNvSpPr/>
              <p:nvPr/>
            </p:nvSpPr>
            <p:spPr>
              <a:xfrm>
                <a:off x="661874" y="189128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1"/>
              <p:cNvSpPr/>
              <p:nvPr/>
            </p:nvSpPr>
            <p:spPr>
              <a:xfrm>
                <a:off x="840431" y="25899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1"/>
              <p:cNvSpPr/>
              <p:nvPr/>
            </p:nvSpPr>
            <p:spPr>
              <a:xfrm>
                <a:off x="838328" y="25466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1"/>
              <p:cNvSpPr/>
              <p:nvPr/>
            </p:nvSpPr>
            <p:spPr>
              <a:xfrm>
                <a:off x="956419" y="25899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1"/>
              <p:cNvSpPr/>
              <p:nvPr/>
            </p:nvSpPr>
            <p:spPr>
              <a:xfrm>
                <a:off x="953574" y="25466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1"/>
              <p:cNvSpPr/>
              <p:nvPr/>
            </p:nvSpPr>
            <p:spPr>
              <a:xfrm>
                <a:off x="840431" y="191972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1"/>
              <p:cNvSpPr/>
              <p:nvPr/>
            </p:nvSpPr>
            <p:spPr>
              <a:xfrm>
                <a:off x="835423" y="18912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1"/>
              <p:cNvSpPr/>
              <p:nvPr/>
            </p:nvSpPr>
            <p:spPr>
              <a:xfrm>
                <a:off x="665459" y="35903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1"/>
              <p:cNvSpPr/>
              <p:nvPr/>
            </p:nvSpPr>
            <p:spPr>
              <a:xfrm>
                <a:off x="663296" y="35476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1"/>
              <p:cNvSpPr/>
              <p:nvPr/>
            </p:nvSpPr>
            <p:spPr>
              <a:xfrm>
                <a:off x="944177" y="35903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1"/>
              <p:cNvSpPr/>
              <p:nvPr/>
            </p:nvSpPr>
            <p:spPr>
              <a:xfrm>
                <a:off x="941271" y="35476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1"/>
            <p:cNvGrpSpPr/>
            <p:nvPr/>
          </p:nvGrpSpPr>
          <p:grpSpPr>
            <a:xfrm>
              <a:off x="6" y="3780789"/>
              <a:ext cx="589154" cy="476071"/>
              <a:chOff x="-231494" y="1344989"/>
              <a:chExt cx="589154" cy="476071"/>
            </a:xfrm>
          </p:grpSpPr>
          <p:sp>
            <p:nvSpPr>
              <p:cNvPr id="1901" name="Google Shape;1901;p31"/>
              <p:cNvSpPr/>
              <p:nvPr/>
            </p:nvSpPr>
            <p:spPr>
              <a:xfrm>
                <a:off x="-226424" y="1347833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1"/>
              <p:cNvSpPr/>
              <p:nvPr/>
            </p:nvSpPr>
            <p:spPr>
              <a:xfrm>
                <a:off x="-231494" y="1344989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1"/>
              <p:cNvSpPr/>
              <p:nvPr/>
            </p:nvSpPr>
            <p:spPr>
              <a:xfrm>
                <a:off x="-52875" y="141479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1"/>
              <p:cNvSpPr/>
              <p:nvPr/>
            </p:nvSpPr>
            <p:spPr>
              <a:xfrm>
                <a:off x="-55039" y="1410464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1"/>
              <p:cNvSpPr/>
              <p:nvPr/>
            </p:nvSpPr>
            <p:spPr>
              <a:xfrm>
                <a:off x="63113" y="141479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1"/>
              <p:cNvSpPr/>
              <p:nvPr/>
            </p:nvSpPr>
            <p:spPr>
              <a:xfrm>
                <a:off x="60207" y="1410464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1"/>
              <p:cNvSpPr/>
              <p:nvPr/>
            </p:nvSpPr>
            <p:spPr>
              <a:xfrm>
                <a:off x="-52875" y="134783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1"/>
              <p:cNvSpPr/>
              <p:nvPr/>
            </p:nvSpPr>
            <p:spPr>
              <a:xfrm>
                <a:off x="-57883" y="134498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1"/>
              <p:cNvSpPr/>
              <p:nvPr/>
            </p:nvSpPr>
            <p:spPr>
              <a:xfrm>
                <a:off x="-226424" y="15149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1"/>
              <p:cNvSpPr/>
              <p:nvPr/>
            </p:nvSpPr>
            <p:spPr>
              <a:xfrm>
                <a:off x="-229268" y="1510624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1"/>
              <p:cNvSpPr/>
              <p:nvPr/>
            </p:nvSpPr>
            <p:spPr>
              <a:xfrm>
                <a:off x="63113" y="15149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1"/>
              <p:cNvSpPr/>
              <p:nvPr/>
            </p:nvSpPr>
            <p:spPr>
              <a:xfrm>
                <a:off x="60207" y="1510624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3" name="Google Shape;1913;p31"/>
            <p:cNvGrpSpPr/>
            <p:nvPr/>
          </p:nvGrpSpPr>
          <p:grpSpPr>
            <a:xfrm>
              <a:off x="893374" y="3555367"/>
              <a:ext cx="589154" cy="701494"/>
              <a:chOff x="661874" y="1119567"/>
              <a:chExt cx="589154" cy="701494"/>
            </a:xfrm>
          </p:grpSpPr>
          <p:sp>
            <p:nvSpPr>
              <p:cNvPr id="1914" name="Google Shape;1914;p31"/>
              <p:cNvSpPr/>
              <p:nvPr/>
            </p:nvSpPr>
            <p:spPr>
              <a:xfrm>
                <a:off x="666943" y="1122411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1"/>
              <p:cNvSpPr/>
              <p:nvPr/>
            </p:nvSpPr>
            <p:spPr>
              <a:xfrm>
                <a:off x="661874" y="1119567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1"/>
              <p:cNvSpPr/>
              <p:nvPr/>
            </p:nvSpPr>
            <p:spPr>
              <a:xfrm>
                <a:off x="840431" y="1189431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1"/>
              <p:cNvSpPr/>
              <p:nvPr/>
            </p:nvSpPr>
            <p:spPr>
              <a:xfrm>
                <a:off x="838328" y="1185103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1"/>
              <p:cNvSpPr/>
              <p:nvPr/>
            </p:nvSpPr>
            <p:spPr>
              <a:xfrm>
                <a:off x="956419" y="1189431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1"/>
              <p:cNvSpPr/>
              <p:nvPr/>
            </p:nvSpPr>
            <p:spPr>
              <a:xfrm>
                <a:off x="953574" y="1185103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1"/>
              <p:cNvSpPr/>
              <p:nvPr/>
            </p:nvSpPr>
            <p:spPr>
              <a:xfrm>
                <a:off x="840431" y="112241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1"/>
              <p:cNvSpPr/>
              <p:nvPr/>
            </p:nvSpPr>
            <p:spPr>
              <a:xfrm>
                <a:off x="835423" y="111956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1"/>
              <p:cNvSpPr/>
              <p:nvPr/>
            </p:nvSpPr>
            <p:spPr>
              <a:xfrm>
                <a:off x="665459" y="1289468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1"/>
              <p:cNvSpPr/>
              <p:nvPr/>
            </p:nvSpPr>
            <p:spPr>
              <a:xfrm>
                <a:off x="663296" y="1285202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1"/>
              <p:cNvSpPr/>
              <p:nvPr/>
            </p:nvSpPr>
            <p:spPr>
              <a:xfrm>
                <a:off x="944177" y="1289468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1"/>
              <p:cNvSpPr/>
              <p:nvPr/>
            </p:nvSpPr>
            <p:spPr>
              <a:xfrm>
                <a:off x="941271" y="1285202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6" name="Google Shape;1926;p31"/>
            <p:cNvGrpSpPr/>
            <p:nvPr/>
          </p:nvGrpSpPr>
          <p:grpSpPr>
            <a:xfrm>
              <a:off x="1786741" y="3780789"/>
              <a:ext cx="589154" cy="476071"/>
              <a:chOff x="1555241" y="1344989"/>
              <a:chExt cx="589154" cy="476071"/>
            </a:xfrm>
          </p:grpSpPr>
          <p:sp>
            <p:nvSpPr>
              <p:cNvPr id="1927" name="Google Shape;1927;p31"/>
              <p:cNvSpPr/>
              <p:nvPr/>
            </p:nvSpPr>
            <p:spPr>
              <a:xfrm>
                <a:off x="1560311" y="1347833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1"/>
              <p:cNvSpPr/>
              <p:nvPr/>
            </p:nvSpPr>
            <p:spPr>
              <a:xfrm>
                <a:off x="1555241" y="1344989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1"/>
              <p:cNvSpPr/>
              <p:nvPr/>
            </p:nvSpPr>
            <p:spPr>
              <a:xfrm>
                <a:off x="1733860" y="141479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1"/>
              <p:cNvSpPr/>
              <p:nvPr/>
            </p:nvSpPr>
            <p:spPr>
              <a:xfrm>
                <a:off x="1731696" y="1410464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1"/>
              <p:cNvSpPr/>
              <p:nvPr/>
            </p:nvSpPr>
            <p:spPr>
              <a:xfrm>
                <a:off x="1849848" y="141479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1"/>
              <p:cNvSpPr/>
              <p:nvPr/>
            </p:nvSpPr>
            <p:spPr>
              <a:xfrm>
                <a:off x="1846942" y="1410464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1"/>
              <p:cNvSpPr/>
              <p:nvPr/>
            </p:nvSpPr>
            <p:spPr>
              <a:xfrm>
                <a:off x="1733860" y="134783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1"/>
              <p:cNvSpPr/>
              <p:nvPr/>
            </p:nvSpPr>
            <p:spPr>
              <a:xfrm>
                <a:off x="1728852" y="134498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1"/>
              <p:cNvSpPr/>
              <p:nvPr/>
            </p:nvSpPr>
            <p:spPr>
              <a:xfrm>
                <a:off x="1560311" y="15149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1"/>
              <p:cNvSpPr/>
              <p:nvPr/>
            </p:nvSpPr>
            <p:spPr>
              <a:xfrm>
                <a:off x="1557467" y="1510624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1"/>
              <p:cNvSpPr/>
              <p:nvPr/>
            </p:nvSpPr>
            <p:spPr>
              <a:xfrm>
                <a:off x="1849848" y="15149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1"/>
              <p:cNvSpPr/>
              <p:nvPr/>
            </p:nvSpPr>
            <p:spPr>
              <a:xfrm>
                <a:off x="1846942" y="1510624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9" name="Google Shape;1939;p31"/>
            <p:cNvGrpSpPr/>
            <p:nvPr/>
          </p:nvGrpSpPr>
          <p:grpSpPr>
            <a:xfrm>
              <a:off x="893374" y="4441995"/>
              <a:ext cx="589154" cy="701494"/>
              <a:chOff x="661874" y="2006195"/>
              <a:chExt cx="589154" cy="701494"/>
            </a:xfrm>
          </p:grpSpPr>
          <p:sp>
            <p:nvSpPr>
              <p:cNvPr id="1940" name="Google Shape;1940;p31"/>
              <p:cNvSpPr/>
              <p:nvPr/>
            </p:nvSpPr>
            <p:spPr>
              <a:xfrm>
                <a:off x="666943" y="2009039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1"/>
              <p:cNvSpPr/>
              <p:nvPr/>
            </p:nvSpPr>
            <p:spPr>
              <a:xfrm>
                <a:off x="661874" y="2006195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1"/>
              <p:cNvSpPr/>
              <p:nvPr/>
            </p:nvSpPr>
            <p:spPr>
              <a:xfrm>
                <a:off x="840431" y="2076060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1"/>
              <p:cNvSpPr/>
              <p:nvPr/>
            </p:nvSpPr>
            <p:spPr>
              <a:xfrm>
                <a:off x="838328" y="2071732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1"/>
              <p:cNvSpPr/>
              <p:nvPr/>
            </p:nvSpPr>
            <p:spPr>
              <a:xfrm>
                <a:off x="956419" y="2076060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1"/>
              <p:cNvSpPr/>
              <p:nvPr/>
            </p:nvSpPr>
            <p:spPr>
              <a:xfrm>
                <a:off x="953574" y="2071732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1"/>
              <p:cNvSpPr/>
              <p:nvPr/>
            </p:nvSpPr>
            <p:spPr>
              <a:xfrm>
                <a:off x="840431" y="2009039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1"/>
              <p:cNvSpPr/>
              <p:nvPr/>
            </p:nvSpPr>
            <p:spPr>
              <a:xfrm>
                <a:off x="835423" y="2006195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1"/>
              <p:cNvSpPr/>
              <p:nvPr/>
            </p:nvSpPr>
            <p:spPr>
              <a:xfrm>
                <a:off x="665459" y="2176096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1"/>
              <p:cNvSpPr/>
              <p:nvPr/>
            </p:nvSpPr>
            <p:spPr>
              <a:xfrm>
                <a:off x="663296" y="2171830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1"/>
              <p:cNvSpPr/>
              <p:nvPr/>
            </p:nvSpPr>
            <p:spPr>
              <a:xfrm>
                <a:off x="944177" y="2176096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1"/>
              <p:cNvSpPr/>
              <p:nvPr/>
            </p:nvSpPr>
            <p:spPr>
              <a:xfrm>
                <a:off x="941271" y="2171830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2" name="Google Shape;1952;p31"/>
            <p:cNvGrpSpPr/>
            <p:nvPr/>
          </p:nvGrpSpPr>
          <p:grpSpPr>
            <a:xfrm>
              <a:off x="1786741" y="4667417"/>
              <a:ext cx="589154" cy="476071"/>
              <a:chOff x="1555241" y="2231617"/>
              <a:chExt cx="589154" cy="476071"/>
            </a:xfrm>
          </p:grpSpPr>
          <p:sp>
            <p:nvSpPr>
              <p:cNvPr id="1953" name="Google Shape;1953;p31"/>
              <p:cNvSpPr/>
              <p:nvPr/>
            </p:nvSpPr>
            <p:spPr>
              <a:xfrm>
                <a:off x="1560311" y="2234461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1"/>
              <p:cNvSpPr/>
              <p:nvPr/>
            </p:nvSpPr>
            <p:spPr>
              <a:xfrm>
                <a:off x="1555241" y="2231617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1"/>
              <p:cNvSpPr/>
              <p:nvPr/>
            </p:nvSpPr>
            <p:spPr>
              <a:xfrm>
                <a:off x="1733860" y="2301420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1"/>
              <p:cNvSpPr/>
              <p:nvPr/>
            </p:nvSpPr>
            <p:spPr>
              <a:xfrm>
                <a:off x="1731696" y="2297092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1"/>
              <p:cNvSpPr/>
              <p:nvPr/>
            </p:nvSpPr>
            <p:spPr>
              <a:xfrm>
                <a:off x="1849848" y="2301420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1"/>
              <p:cNvSpPr/>
              <p:nvPr/>
            </p:nvSpPr>
            <p:spPr>
              <a:xfrm>
                <a:off x="1846942" y="2297092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1"/>
              <p:cNvSpPr/>
              <p:nvPr/>
            </p:nvSpPr>
            <p:spPr>
              <a:xfrm>
                <a:off x="1733860" y="223446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1"/>
              <p:cNvSpPr/>
              <p:nvPr/>
            </p:nvSpPr>
            <p:spPr>
              <a:xfrm>
                <a:off x="1728852" y="223161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1"/>
              <p:cNvSpPr/>
              <p:nvPr/>
            </p:nvSpPr>
            <p:spPr>
              <a:xfrm>
                <a:off x="1560311" y="2401580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1"/>
              <p:cNvSpPr/>
              <p:nvPr/>
            </p:nvSpPr>
            <p:spPr>
              <a:xfrm>
                <a:off x="1557467" y="2397252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1"/>
              <p:cNvSpPr/>
              <p:nvPr/>
            </p:nvSpPr>
            <p:spPr>
              <a:xfrm>
                <a:off x="1849848" y="2401580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1"/>
              <p:cNvSpPr/>
              <p:nvPr/>
            </p:nvSpPr>
            <p:spPr>
              <a:xfrm>
                <a:off x="1846942" y="2397252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32"/>
          <p:cNvSpPr txBox="1">
            <a:spLocks noGrp="1"/>
          </p:cNvSpPr>
          <p:nvPr>
            <p:ph type="title"/>
          </p:nvPr>
        </p:nvSpPr>
        <p:spPr>
          <a:xfrm>
            <a:off x="3982675" y="4633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7" name="Google Shape;1967;p32"/>
          <p:cNvSpPr txBox="1">
            <a:spLocks noGrp="1"/>
          </p:cNvSpPr>
          <p:nvPr>
            <p:ph type="subTitle" idx="1"/>
          </p:nvPr>
        </p:nvSpPr>
        <p:spPr>
          <a:xfrm>
            <a:off x="3982675" y="1627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32"/>
          <p:cNvSpPr txBox="1"/>
          <p:nvPr/>
        </p:nvSpPr>
        <p:spPr>
          <a:xfrm>
            <a:off x="3982675" y="3608650"/>
            <a:ext cx="44481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</a:t>
            </a:r>
            <a:endParaRPr sz="1200" b="1" u="sng">
              <a:solidFill>
                <a:schemeClr val="dk1"/>
              </a:solidFill>
              <a:latin typeface="Syne ExtraBold"/>
              <a:ea typeface="Syne ExtraBold"/>
              <a:cs typeface="Syne ExtraBold"/>
              <a:sym typeface="Syne"/>
            </a:endParaRPr>
          </a:p>
        </p:txBody>
      </p:sp>
      <p:grpSp>
        <p:nvGrpSpPr>
          <p:cNvPr id="1969" name="Google Shape;1969;p32"/>
          <p:cNvGrpSpPr/>
          <p:nvPr/>
        </p:nvGrpSpPr>
        <p:grpSpPr>
          <a:xfrm>
            <a:off x="-27377" y="1069478"/>
            <a:ext cx="3788921" cy="3166941"/>
            <a:chOff x="-27377" y="1069478"/>
            <a:chExt cx="3788921" cy="3166941"/>
          </a:xfrm>
        </p:grpSpPr>
        <p:grpSp>
          <p:nvGrpSpPr>
            <p:cNvPr id="1970" name="Google Shape;1970;p32"/>
            <p:cNvGrpSpPr/>
            <p:nvPr/>
          </p:nvGrpSpPr>
          <p:grpSpPr>
            <a:xfrm>
              <a:off x="1503414" y="2796352"/>
              <a:ext cx="790357" cy="1056480"/>
              <a:chOff x="6513564" y="1443514"/>
              <a:chExt cx="790357" cy="1056480"/>
            </a:xfrm>
          </p:grpSpPr>
          <p:sp>
            <p:nvSpPr>
              <p:cNvPr id="1971" name="Google Shape;1971;p32"/>
              <p:cNvSpPr/>
              <p:nvPr/>
            </p:nvSpPr>
            <p:spPr>
              <a:xfrm>
                <a:off x="6518167" y="1595755"/>
                <a:ext cx="520313" cy="900943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5854" extrusionOk="0">
                    <a:moveTo>
                      <a:pt x="0" y="0"/>
                    </a:moveTo>
                    <a:lnTo>
                      <a:pt x="0" y="10577"/>
                    </a:lnTo>
                    <a:lnTo>
                      <a:pt x="9155" y="15854"/>
                    </a:lnTo>
                    <a:lnTo>
                      <a:pt x="9155" y="13209"/>
                    </a:lnTo>
                    <a:lnTo>
                      <a:pt x="2283" y="9261"/>
                    </a:lnTo>
                    <a:lnTo>
                      <a:pt x="2283" y="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6516178" y="1591777"/>
                <a:ext cx="524916" cy="908217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15982" extrusionOk="0">
                    <a:moveTo>
                      <a:pt x="71" y="140"/>
                    </a:moveTo>
                    <a:lnTo>
                      <a:pt x="2284" y="1421"/>
                    </a:lnTo>
                    <a:lnTo>
                      <a:pt x="2284" y="9354"/>
                    </a:lnTo>
                    <a:lnTo>
                      <a:pt x="9156" y="13302"/>
                    </a:lnTo>
                    <a:lnTo>
                      <a:pt x="9156" y="15854"/>
                    </a:lnTo>
                    <a:lnTo>
                      <a:pt x="71" y="10623"/>
                    </a:lnTo>
                    <a:lnTo>
                      <a:pt x="71" y="140"/>
                    </a:lnTo>
                    <a:close/>
                    <a:moveTo>
                      <a:pt x="1" y="0"/>
                    </a:moveTo>
                    <a:lnTo>
                      <a:pt x="1" y="10670"/>
                    </a:lnTo>
                    <a:lnTo>
                      <a:pt x="9237" y="15981"/>
                    </a:lnTo>
                    <a:lnTo>
                      <a:pt x="9237" y="13256"/>
                    </a:lnTo>
                    <a:lnTo>
                      <a:pt x="2365" y="9307"/>
                    </a:lnTo>
                    <a:lnTo>
                      <a:pt x="2365" y="13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6647904" y="1520970"/>
                <a:ext cx="260213" cy="601064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10577" extrusionOk="0">
                    <a:moveTo>
                      <a:pt x="4578" y="0"/>
                    </a:moveTo>
                    <a:lnTo>
                      <a:pt x="0" y="2644"/>
                    </a:lnTo>
                    <a:lnTo>
                      <a:pt x="0" y="10577"/>
                    </a:lnTo>
                    <a:lnTo>
                      <a:pt x="4578" y="7921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6645915" y="1516992"/>
                <a:ext cx="264134" cy="609020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10717" extrusionOk="0">
                    <a:moveTo>
                      <a:pt x="4567" y="140"/>
                    </a:moveTo>
                    <a:lnTo>
                      <a:pt x="4567" y="7968"/>
                    </a:lnTo>
                    <a:lnTo>
                      <a:pt x="82" y="10577"/>
                    </a:lnTo>
                    <a:lnTo>
                      <a:pt x="82" y="2737"/>
                    </a:lnTo>
                    <a:lnTo>
                      <a:pt x="4567" y="140"/>
                    </a:lnTo>
                    <a:close/>
                    <a:moveTo>
                      <a:pt x="4648" y="1"/>
                    </a:moveTo>
                    <a:lnTo>
                      <a:pt x="1" y="2691"/>
                    </a:lnTo>
                    <a:lnTo>
                      <a:pt x="1" y="10717"/>
                    </a:lnTo>
                    <a:lnTo>
                      <a:pt x="4648" y="8014"/>
                    </a:lnTo>
                    <a:lnTo>
                      <a:pt x="4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6647904" y="1971101"/>
                <a:ext cx="651357" cy="375289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6604" extrusionOk="0">
                    <a:moveTo>
                      <a:pt x="4578" y="0"/>
                    </a:moveTo>
                    <a:lnTo>
                      <a:pt x="0" y="2656"/>
                    </a:lnTo>
                    <a:lnTo>
                      <a:pt x="6872" y="6604"/>
                    </a:lnTo>
                    <a:lnTo>
                      <a:pt x="11462" y="3972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6643301" y="1968430"/>
                <a:ext cx="660620" cy="380631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6698" extrusionOk="0">
                    <a:moveTo>
                      <a:pt x="4659" y="94"/>
                    </a:moveTo>
                    <a:lnTo>
                      <a:pt x="11462" y="4019"/>
                    </a:lnTo>
                    <a:lnTo>
                      <a:pt x="6953" y="6604"/>
                    </a:lnTo>
                    <a:lnTo>
                      <a:pt x="163" y="2703"/>
                    </a:lnTo>
                    <a:lnTo>
                      <a:pt x="4659" y="94"/>
                    </a:lnTo>
                    <a:close/>
                    <a:moveTo>
                      <a:pt x="4659" y="0"/>
                    </a:moveTo>
                    <a:lnTo>
                      <a:pt x="0" y="2703"/>
                    </a:lnTo>
                    <a:lnTo>
                      <a:pt x="6953" y="6698"/>
                    </a:lnTo>
                    <a:lnTo>
                      <a:pt x="11625" y="4019"/>
                    </a:lnTo>
                    <a:lnTo>
                      <a:pt x="4670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7038423" y="2196763"/>
                <a:ext cx="260838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5278" extrusionOk="0">
                    <a:moveTo>
                      <a:pt x="4590" y="1"/>
                    </a:moveTo>
                    <a:lnTo>
                      <a:pt x="0" y="2633"/>
                    </a:lnTo>
                    <a:lnTo>
                      <a:pt x="0" y="5278"/>
                    </a:lnTo>
                    <a:lnTo>
                      <a:pt x="4543" y="2633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7036434" y="2192785"/>
                <a:ext cx="265498" cy="307209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5406" extrusionOk="0">
                    <a:moveTo>
                      <a:pt x="4590" y="140"/>
                    </a:moveTo>
                    <a:lnTo>
                      <a:pt x="4532" y="2680"/>
                    </a:lnTo>
                    <a:lnTo>
                      <a:pt x="82" y="5278"/>
                    </a:lnTo>
                    <a:lnTo>
                      <a:pt x="82" y="2726"/>
                    </a:lnTo>
                    <a:lnTo>
                      <a:pt x="4590" y="140"/>
                    </a:lnTo>
                    <a:close/>
                    <a:moveTo>
                      <a:pt x="4671" y="1"/>
                    </a:moveTo>
                    <a:lnTo>
                      <a:pt x="1" y="2680"/>
                    </a:lnTo>
                    <a:lnTo>
                      <a:pt x="1" y="5405"/>
                    </a:lnTo>
                    <a:lnTo>
                      <a:pt x="4614" y="2726"/>
                    </a:lnTo>
                    <a:lnTo>
                      <a:pt x="46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6518167" y="1446128"/>
                <a:ext cx="389950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3962" extrusionOk="0">
                    <a:moveTo>
                      <a:pt x="4578" y="1"/>
                    </a:moveTo>
                    <a:lnTo>
                      <a:pt x="0" y="2633"/>
                    </a:lnTo>
                    <a:lnTo>
                      <a:pt x="2283" y="3961"/>
                    </a:lnTo>
                    <a:lnTo>
                      <a:pt x="6861" y="1317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6513564" y="1443514"/>
                <a:ext cx="398531" cy="230379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4054" extrusionOk="0">
                    <a:moveTo>
                      <a:pt x="4659" y="93"/>
                    </a:moveTo>
                    <a:lnTo>
                      <a:pt x="6860" y="1363"/>
                    </a:lnTo>
                    <a:lnTo>
                      <a:pt x="2364" y="3960"/>
                    </a:lnTo>
                    <a:lnTo>
                      <a:pt x="163" y="2679"/>
                    </a:lnTo>
                    <a:lnTo>
                      <a:pt x="4659" y="93"/>
                    </a:lnTo>
                    <a:close/>
                    <a:moveTo>
                      <a:pt x="4659" y="0"/>
                    </a:moveTo>
                    <a:lnTo>
                      <a:pt x="58" y="2645"/>
                    </a:lnTo>
                    <a:lnTo>
                      <a:pt x="0" y="2679"/>
                    </a:lnTo>
                    <a:lnTo>
                      <a:pt x="2364" y="4054"/>
                    </a:lnTo>
                    <a:lnTo>
                      <a:pt x="7012" y="1363"/>
                    </a:lnTo>
                    <a:lnTo>
                      <a:pt x="4683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1" name="Google Shape;1981;p32"/>
            <p:cNvGrpSpPr/>
            <p:nvPr/>
          </p:nvGrpSpPr>
          <p:grpSpPr>
            <a:xfrm>
              <a:off x="2089157" y="2227699"/>
              <a:ext cx="659995" cy="682498"/>
              <a:chOff x="7164182" y="1518299"/>
              <a:chExt cx="659995" cy="682498"/>
            </a:xfrm>
          </p:grpSpPr>
          <p:sp>
            <p:nvSpPr>
              <p:cNvPr id="1982" name="Google Shape;1982;p32"/>
              <p:cNvSpPr/>
              <p:nvPr/>
            </p:nvSpPr>
            <p:spPr>
              <a:xfrm>
                <a:off x="7168842" y="1821474"/>
                <a:ext cx="390575" cy="375346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605" extrusionOk="0">
                    <a:moveTo>
                      <a:pt x="1" y="1"/>
                    </a:moveTo>
                    <a:lnTo>
                      <a:pt x="1" y="2633"/>
                    </a:lnTo>
                    <a:lnTo>
                      <a:pt x="6837" y="6605"/>
                    </a:lnTo>
                    <a:lnTo>
                      <a:pt x="6873" y="3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7166853" y="1817496"/>
                <a:ext cx="395235" cy="38330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45" extrusionOk="0">
                    <a:moveTo>
                      <a:pt x="82" y="141"/>
                    </a:moveTo>
                    <a:lnTo>
                      <a:pt x="6872" y="4042"/>
                    </a:lnTo>
                    <a:lnTo>
                      <a:pt x="6838" y="6605"/>
                    </a:lnTo>
                    <a:lnTo>
                      <a:pt x="82" y="2680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726"/>
                    </a:lnTo>
                    <a:lnTo>
                      <a:pt x="6861" y="6710"/>
                    </a:lnTo>
                    <a:lnTo>
                      <a:pt x="6919" y="6744"/>
                    </a:lnTo>
                    <a:lnTo>
                      <a:pt x="6954" y="3996"/>
                    </a:lnTo>
                    <a:lnTo>
                      <a:pt x="59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7168842" y="1520970"/>
                <a:ext cx="650675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11450" h="9237" extrusionOk="0">
                    <a:moveTo>
                      <a:pt x="9156" y="0"/>
                    </a:moveTo>
                    <a:lnTo>
                      <a:pt x="1" y="5289"/>
                    </a:lnTo>
                    <a:lnTo>
                      <a:pt x="6873" y="9237"/>
                    </a:lnTo>
                    <a:lnTo>
                      <a:pt x="9296" y="8014"/>
                    </a:lnTo>
                    <a:lnTo>
                      <a:pt x="4578" y="5289"/>
                    </a:lnTo>
                    <a:lnTo>
                      <a:pt x="11450" y="1316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7164182" y="1518299"/>
                <a:ext cx="659995" cy="530257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9331" extrusionOk="0">
                    <a:moveTo>
                      <a:pt x="9238" y="94"/>
                    </a:moveTo>
                    <a:lnTo>
                      <a:pt x="11451" y="1363"/>
                    </a:lnTo>
                    <a:lnTo>
                      <a:pt x="4579" y="5336"/>
                    </a:lnTo>
                    <a:lnTo>
                      <a:pt x="9296" y="8061"/>
                    </a:lnTo>
                    <a:lnTo>
                      <a:pt x="6955" y="9237"/>
                    </a:lnTo>
                    <a:lnTo>
                      <a:pt x="164" y="5336"/>
                    </a:lnTo>
                    <a:lnTo>
                      <a:pt x="9238" y="94"/>
                    </a:lnTo>
                    <a:close/>
                    <a:moveTo>
                      <a:pt x="9238" y="1"/>
                    </a:moveTo>
                    <a:lnTo>
                      <a:pt x="70" y="5300"/>
                    </a:lnTo>
                    <a:lnTo>
                      <a:pt x="1" y="5336"/>
                    </a:lnTo>
                    <a:lnTo>
                      <a:pt x="6955" y="9330"/>
                    </a:lnTo>
                    <a:lnTo>
                      <a:pt x="9459" y="8061"/>
                    </a:lnTo>
                    <a:lnTo>
                      <a:pt x="4730" y="5336"/>
                    </a:lnTo>
                    <a:lnTo>
                      <a:pt x="11614" y="1363"/>
                    </a:lnTo>
                    <a:lnTo>
                      <a:pt x="92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7557371" y="1976386"/>
                <a:ext cx="139739" cy="22043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3879" extrusionOk="0">
                    <a:moveTo>
                      <a:pt x="2459" y="0"/>
                    </a:moveTo>
                    <a:lnTo>
                      <a:pt x="36" y="1223"/>
                    </a:lnTo>
                    <a:lnTo>
                      <a:pt x="0" y="3879"/>
                    </a:lnTo>
                    <a:lnTo>
                      <a:pt x="2319" y="2539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7555382" y="1972408"/>
                <a:ext cx="144399" cy="22839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019" extrusionOk="0">
                    <a:moveTo>
                      <a:pt x="2447" y="128"/>
                    </a:moveTo>
                    <a:lnTo>
                      <a:pt x="2307" y="2586"/>
                    </a:lnTo>
                    <a:lnTo>
                      <a:pt x="82" y="3879"/>
                    </a:lnTo>
                    <a:lnTo>
                      <a:pt x="82" y="3879"/>
                    </a:lnTo>
                    <a:lnTo>
                      <a:pt x="117" y="1316"/>
                    </a:lnTo>
                    <a:lnTo>
                      <a:pt x="2447" y="128"/>
                    </a:lnTo>
                    <a:close/>
                    <a:moveTo>
                      <a:pt x="2540" y="0"/>
                    </a:moveTo>
                    <a:lnTo>
                      <a:pt x="35" y="1270"/>
                    </a:lnTo>
                    <a:lnTo>
                      <a:pt x="1" y="4018"/>
                    </a:lnTo>
                    <a:lnTo>
                      <a:pt x="2365" y="2644"/>
                    </a:lnTo>
                    <a:lnTo>
                      <a:pt x="2388" y="2644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7428941" y="1595755"/>
                <a:ext cx="390575" cy="301243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301" extrusionOk="0">
                    <a:moveTo>
                      <a:pt x="6873" y="0"/>
                    </a:moveTo>
                    <a:lnTo>
                      <a:pt x="1" y="3973"/>
                    </a:lnTo>
                    <a:lnTo>
                      <a:pt x="2260" y="5300"/>
                    </a:lnTo>
                    <a:lnTo>
                      <a:pt x="6873" y="2645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7424338" y="1591777"/>
                <a:ext cx="397224" cy="307891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418" extrusionOk="0">
                    <a:moveTo>
                      <a:pt x="6907" y="140"/>
                    </a:moveTo>
                    <a:lnTo>
                      <a:pt x="6907" y="2691"/>
                    </a:lnTo>
                    <a:lnTo>
                      <a:pt x="2341" y="5324"/>
                    </a:lnTo>
                    <a:lnTo>
                      <a:pt x="152" y="4043"/>
                    </a:lnTo>
                    <a:lnTo>
                      <a:pt x="6907" y="140"/>
                    </a:lnTo>
                    <a:close/>
                    <a:moveTo>
                      <a:pt x="6989" y="0"/>
                    </a:moveTo>
                    <a:lnTo>
                      <a:pt x="1" y="4043"/>
                    </a:lnTo>
                    <a:lnTo>
                      <a:pt x="2341" y="5417"/>
                    </a:lnTo>
                    <a:lnTo>
                      <a:pt x="6989" y="2738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1990;p32"/>
            <p:cNvGrpSpPr/>
            <p:nvPr/>
          </p:nvGrpSpPr>
          <p:grpSpPr>
            <a:xfrm>
              <a:off x="563062" y="1465973"/>
              <a:ext cx="788425" cy="607088"/>
              <a:chOff x="6285174" y="805398"/>
              <a:chExt cx="788425" cy="607088"/>
            </a:xfrm>
          </p:grpSpPr>
          <p:sp>
            <p:nvSpPr>
              <p:cNvPr id="1991" name="Google Shape;1991;p32"/>
              <p:cNvSpPr/>
              <p:nvPr/>
            </p:nvSpPr>
            <p:spPr>
              <a:xfrm>
                <a:off x="6289834" y="882854"/>
                <a:ext cx="649368" cy="525654"/>
              </a:xfrm>
              <a:custGeom>
                <a:avLst/>
                <a:gdLst/>
                <a:ahLst/>
                <a:cxnLst/>
                <a:rect l="l" t="t" r="r" b="b"/>
                <a:pathLst>
                  <a:path w="11427" h="9250" extrusionOk="0">
                    <a:moveTo>
                      <a:pt x="0" y="1"/>
                    </a:moveTo>
                    <a:lnTo>
                      <a:pt x="0" y="2621"/>
                    </a:lnTo>
                    <a:lnTo>
                      <a:pt x="11415" y="9249"/>
                    </a:lnTo>
                    <a:lnTo>
                      <a:pt x="11426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6287788" y="878876"/>
                <a:ext cx="654028" cy="533610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390" extrusionOk="0">
                    <a:moveTo>
                      <a:pt x="83" y="141"/>
                    </a:moveTo>
                    <a:lnTo>
                      <a:pt x="11428" y="6687"/>
                    </a:lnTo>
                    <a:lnTo>
                      <a:pt x="11416" y="9249"/>
                    </a:lnTo>
                    <a:lnTo>
                      <a:pt x="83" y="2668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2714"/>
                    </a:lnTo>
                    <a:lnTo>
                      <a:pt x="11486" y="9389"/>
                    </a:lnTo>
                    <a:lnTo>
                      <a:pt x="11509" y="6651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6289834" y="808069"/>
                <a:ext cx="779787" cy="449506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7910" extrusionOk="0">
                    <a:moveTo>
                      <a:pt x="2423" y="0"/>
                    </a:moveTo>
                    <a:lnTo>
                      <a:pt x="0" y="1317"/>
                    </a:lnTo>
                    <a:lnTo>
                      <a:pt x="11426" y="7910"/>
                    </a:lnTo>
                    <a:lnTo>
                      <a:pt x="13721" y="6593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6285174" y="805398"/>
                <a:ext cx="788425" cy="454847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8004" extrusionOk="0">
                    <a:moveTo>
                      <a:pt x="2505" y="94"/>
                    </a:moveTo>
                    <a:lnTo>
                      <a:pt x="13721" y="6640"/>
                    </a:lnTo>
                    <a:lnTo>
                      <a:pt x="11508" y="7921"/>
                    </a:lnTo>
                    <a:lnTo>
                      <a:pt x="163" y="1364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0" y="1364"/>
                    </a:lnTo>
                    <a:lnTo>
                      <a:pt x="11497" y="7991"/>
                    </a:lnTo>
                    <a:lnTo>
                      <a:pt x="11508" y="8003"/>
                    </a:lnTo>
                    <a:lnTo>
                      <a:pt x="13873" y="6640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6938520" y="1182676"/>
                <a:ext cx="131101" cy="225832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74" extrusionOk="0">
                    <a:moveTo>
                      <a:pt x="2306" y="1"/>
                    </a:moveTo>
                    <a:lnTo>
                      <a:pt x="11" y="1318"/>
                    </a:lnTo>
                    <a:lnTo>
                      <a:pt x="0" y="3973"/>
                    </a:lnTo>
                    <a:lnTo>
                      <a:pt x="2283" y="2657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6935849" y="1178755"/>
                <a:ext cx="135704" cy="233732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113" extrusionOk="0">
                    <a:moveTo>
                      <a:pt x="2307" y="140"/>
                    </a:moveTo>
                    <a:lnTo>
                      <a:pt x="2295" y="2702"/>
                    </a:lnTo>
                    <a:lnTo>
                      <a:pt x="82" y="3972"/>
                    </a:lnTo>
                    <a:lnTo>
                      <a:pt x="105" y="1410"/>
                    </a:lnTo>
                    <a:lnTo>
                      <a:pt x="2307" y="140"/>
                    </a:lnTo>
                    <a:close/>
                    <a:moveTo>
                      <a:pt x="2388" y="0"/>
                    </a:moveTo>
                    <a:lnTo>
                      <a:pt x="47" y="1363"/>
                    </a:lnTo>
                    <a:lnTo>
                      <a:pt x="24" y="1374"/>
                    </a:lnTo>
                    <a:lnTo>
                      <a:pt x="0" y="4112"/>
                    </a:lnTo>
                    <a:lnTo>
                      <a:pt x="2353" y="2761"/>
                    </a:lnTo>
                    <a:lnTo>
                      <a:pt x="2377" y="2749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7" name="Google Shape;1997;p32"/>
            <p:cNvGrpSpPr/>
            <p:nvPr/>
          </p:nvGrpSpPr>
          <p:grpSpPr>
            <a:xfrm>
              <a:off x="-27377" y="2077847"/>
              <a:ext cx="1189513" cy="607713"/>
              <a:chOff x="5363773" y="1029810"/>
              <a:chExt cx="1189513" cy="607713"/>
            </a:xfrm>
          </p:grpSpPr>
          <p:sp>
            <p:nvSpPr>
              <p:cNvPr id="1998" name="Google Shape;1998;p32"/>
              <p:cNvSpPr/>
              <p:nvPr/>
            </p:nvSpPr>
            <p:spPr>
              <a:xfrm>
                <a:off x="5371672" y="1107948"/>
                <a:ext cx="651414" cy="525598"/>
              </a:xfrm>
              <a:custGeom>
                <a:avLst/>
                <a:gdLst/>
                <a:ahLst/>
                <a:cxnLst/>
                <a:rect l="l" t="t" r="r" b="b"/>
                <a:pathLst>
                  <a:path w="11463" h="9249" extrusionOk="0">
                    <a:moveTo>
                      <a:pt x="1" y="0"/>
                    </a:moveTo>
                    <a:lnTo>
                      <a:pt x="1" y="2656"/>
                    </a:lnTo>
                    <a:lnTo>
                      <a:pt x="11462" y="9249"/>
                    </a:lnTo>
                    <a:lnTo>
                      <a:pt x="11462" y="66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5369058" y="1103970"/>
                <a:ext cx="656017" cy="533553"/>
              </a:xfrm>
              <a:custGeom>
                <a:avLst/>
                <a:gdLst/>
                <a:ahLst/>
                <a:cxnLst/>
                <a:rect l="l" t="t" r="r" b="b"/>
                <a:pathLst>
                  <a:path w="11544" h="9389" extrusionOk="0">
                    <a:moveTo>
                      <a:pt x="82" y="140"/>
                    </a:moveTo>
                    <a:lnTo>
                      <a:pt x="11462" y="6709"/>
                    </a:lnTo>
                    <a:lnTo>
                      <a:pt x="11462" y="9249"/>
                    </a:lnTo>
                    <a:lnTo>
                      <a:pt x="82" y="2703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2749"/>
                    </a:lnTo>
                    <a:lnTo>
                      <a:pt x="11544" y="9388"/>
                    </a:lnTo>
                    <a:lnTo>
                      <a:pt x="11544" y="6663"/>
                    </a:lnTo>
                    <a:lnTo>
                      <a:pt x="5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6023029" y="1332985"/>
                <a:ext cx="260213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5289" extrusionOk="0">
                    <a:moveTo>
                      <a:pt x="4579" y="0"/>
                    </a:moveTo>
                    <a:lnTo>
                      <a:pt x="0" y="2656"/>
                    </a:lnTo>
                    <a:lnTo>
                      <a:pt x="0" y="5289"/>
                    </a:lnTo>
                    <a:lnTo>
                      <a:pt x="4579" y="2656"/>
                    </a:lnTo>
                    <a:lnTo>
                      <a:pt x="45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020358" y="1329007"/>
                <a:ext cx="265555" cy="308516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5429" extrusionOk="0">
                    <a:moveTo>
                      <a:pt x="4590" y="140"/>
                    </a:moveTo>
                    <a:lnTo>
                      <a:pt x="4590" y="2714"/>
                    </a:lnTo>
                    <a:lnTo>
                      <a:pt x="83" y="5289"/>
                    </a:lnTo>
                    <a:lnTo>
                      <a:pt x="83" y="2749"/>
                    </a:lnTo>
                    <a:lnTo>
                      <a:pt x="4590" y="140"/>
                    </a:lnTo>
                    <a:close/>
                    <a:moveTo>
                      <a:pt x="4672" y="1"/>
                    </a:moveTo>
                    <a:lnTo>
                      <a:pt x="1" y="2703"/>
                    </a:lnTo>
                    <a:lnTo>
                      <a:pt x="1" y="5428"/>
                    </a:lnTo>
                    <a:lnTo>
                      <a:pt x="4672" y="2749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83185" y="1332985"/>
                <a:ext cx="130419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961" extrusionOk="0">
                    <a:moveTo>
                      <a:pt x="1" y="0"/>
                    </a:moveTo>
                    <a:lnTo>
                      <a:pt x="1" y="2656"/>
                    </a:lnTo>
                    <a:lnTo>
                      <a:pt x="2260" y="3961"/>
                    </a:lnTo>
                    <a:lnTo>
                      <a:pt x="2295" y="1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6281196" y="1329007"/>
                <a:ext cx="134454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101" extrusionOk="0">
                    <a:moveTo>
                      <a:pt x="82" y="140"/>
                    </a:moveTo>
                    <a:lnTo>
                      <a:pt x="2283" y="1433"/>
                    </a:lnTo>
                    <a:lnTo>
                      <a:pt x="2249" y="3961"/>
                    </a:lnTo>
                    <a:lnTo>
                      <a:pt x="82" y="2714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49"/>
                    </a:lnTo>
                    <a:lnTo>
                      <a:pt x="2330" y="4101"/>
                    </a:lnTo>
                    <a:lnTo>
                      <a:pt x="2365" y="1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6411615" y="1332985"/>
                <a:ext cx="130419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961" extrusionOk="0">
                    <a:moveTo>
                      <a:pt x="2283" y="0"/>
                    </a:moveTo>
                    <a:lnTo>
                      <a:pt x="35" y="1339"/>
                    </a:lnTo>
                    <a:lnTo>
                      <a:pt x="0" y="3961"/>
                    </a:lnTo>
                    <a:lnTo>
                      <a:pt x="2294" y="2656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6408944" y="1329007"/>
                <a:ext cx="135761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101" extrusionOk="0">
                    <a:moveTo>
                      <a:pt x="2295" y="140"/>
                    </a:moveTo>
                    <a:lnTo>
                      <a:pt x="2307" y="2703"/>
                    </a:lnTo>
                    <a:lnTo>
                      <a:pt x="82" y="3961"/>
                    </a:lnTo>
                    <a:lnTo>
                      <a:pt x="82" y="3961"/>
                    </a:lnTo>
                    <a:lnTo>
                      <a:pt x="117" y="1433"/>
                    </a:lnTo>
                    <a:lnTo>
                      <a:pt x="2295" y="140"/>
                    </a:lnTo>
                    <a:close/>
                    <a:moveTo>
                      <a:pt x="2365" y="1"/>
                    </a:moveTo>
                    <a:lnTo>
                      <a:pt x="35" y="1386"/>
                    </a:lnTo>
                    <a:lnTo>
                      <a:pt x="1" y="4101"/>
                    </a:lnTo>
                    <a:lnTo>
                      <a:pt x="1" y="4101"/>
                    </a:lnTo>
                    <a:lnTo>
                      <a:pt x="2365" y="2761"/>
                    </a:lnTo>
                    <a:lnTo>
                      <a:pt x="2388" y="2749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5365080" y="1032481"/>
                <a:ext cx="1183546" cy="450813"/>
              </a:xfrm>
              <a:custGeom>
                <a:avLst/>
                <a:gdLst/>
                <a:ahLst/>
                <a:cxnLst/>
                <a:rect l="l" t="t" r="r" b="b"/>
                <a:pathLst>
                  <a:path w="20827" h="7933" extrusionOk="0">
                    <a:moveTo>
                      <a:pt x="2563" y="0"/>
                    </a:moveTo>
                    <a:lnTo>
                      <a:pt x="0" y="1176"/>
                    </a:lnTo>
                    <a:lnTo>
                      <a:pt x="246" y="1328"/>
                    </a:lnTo>
                    <a:lnTo>
                      <a:pt x="11707" y="7932"/>
                    </a:lnTo>
                    <a:lnTo>
                      <a:pt x="16296" y="5288"/>
                    </a:lnTo>
                    <a:lnTo>
                      <a:pt x="18579" y="6627"/>
                    </a:lnTo>
                    <a:lnTo>
                      <a:pt x="20827" y="5288"/>
                    </a:lnTo>
                    <a:lnTo>
                      <a:pt x="18544" y="3961"/>
                    </a:lnTo>
                    <a:lnTo>
                      <a:pt x="16261" y="2644"/>
                    </a:lnTo>
                    <a:lnTo>
                      <a:pt x="11718" y="5288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363773" y="1029810"/>
                <a:ext cx="1189513" cy="456098"/>
              </a:xfrm>
              <a:custGeom>
                <a:avLst/>
                <a:gdLst/>
                <a:ahLst/>
                <a:cxnLst/>
                <a:rect l="l" t="t" r="r" b="b"/>
                <a:pathLst>
                  <a:path w="20932" h="8026" extrusionOk="0">
                    <a:moveTo>
                      <a:pt x="2586" y="1"/>
                    </a:moveTo>
                    <a:lnTo>
                      <a:pt x="0" y="1189"/>
                    </a:lnTo>
                    <a:lnTo>
                      <a:pt x="36" y="1259"/>
                    </a:lnTo>
                    <a:lnTo>
                      <a:pt x="2586" y="94"/>
                    </a:lnTo>
                    <a:lnTo>
                      <a:pt x="11730" y="5370"/>
                    </a:lnTo>
                    <a:lnTo>
                      <a:pt x="11741" y="5382"/>
                    </a:lnTo>
                    <a:lnTo>
                      <a:pt x="16284" y="2737"/>
                    </a:lnTo>
                    <a:lnTo>
                      <a:pt x="20780" y="5335"/>
                    </a:lnTo>
                    <a:lnTo>
                      <a:pt x="18602" y="6628"/>
                    </a:lnTo>
                    <a:lnTo>
                      <a:pt x="16319" y="5289"/>
                    </a:lnTo>
                    <a:lnTo>
                      <a:pt x="11730" y="7932"/>
                    </a:lnTo>
                    <a:lnTo>
                      <a:pt x="292" y="1340"/>
                    </a:lnTo>
                    <a:lnTo>
                      <a:pt x="245" y="1410"/>
                    </a:lnTo>
                    <a:lnTo>
                      <a:pt x="11707" y="8014"/>
                    </a:lnTo>
                    <a:lnTo>
                      <a:pt x="11730" y="8026"/>
                    </a:lnTo>
                    <a:lnTo>
                      <a:pt x="16319" y="5382"/>
                    </a:lnTo>
                    <a:lnTo>
                      <a:pt x="18602" y="6721"/>
                    </a:lnTo>
                    <a:lnTo>
                      <a:pt x="20932" y="5335"/>
                    </a:lnTo>
                    <a:lnTo>
                      <a:pt x="16307" y="2656"/>
                    </a:lnTo>
                    <a:lnTo>
                      <a:pt x="16284" y="2644"/>
                    </a:lnTo>
                    <a:lnTo>
                      <a:pt x="11741" y="5289"/>
                    </a:lnTo>
                    <a:lnTo>
                      <a:pt x="2609" y="12"/>
                    </a:lnTo>
                    <a:lnTo>
                      <a:pt x="2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8" name="Google Shape;2008;p32"/>
            <p:cNvGrpSpPr/>
            <p:nvPr/>
          </p:nvGrpSpPr>
          <p:grpSpPr>
            <a:xfrm>
              <a:off x="2870581" y="1221898"/>
              <a:ext cx="266805" cy="757965"/>
              <a:chOff x="-1016319" y="467161"/>
              <a:chExt cx="266805" cy="757965"/>
            </a:xfrm>
          </p:grpSpPr>
          <p:sp>
            <p:nvSpPr>
              <p:cNvPr id="2009" name="Google Shape;2009;p32"/>
              <p:cNvSpPr/>
              <p:nvPr/>
            </p:nvSpPr>
            <p:spPr>
              <a:xfrm>
                <a:off x="-1011716" y="545924"/>
                <a:ext cx="129169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1882" extrusionOk="0">
                    <a:moveTo>
                      <a:pt x="1" y="1"/>
                    </a:moveTo>
                    <a:lnTo>
                      <a:pt x="1" y="10530"/>
                    </a:lnTo>
                    <a:lnTo>
                      <a:pt x="2273" y="11881"/>
                    </a:lnTo>
                    <a:lnTo>
                      <a:pt x="2273" y="1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-1014330" y="541946"/>
                <a:ext cx="133772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2022" extrusionOk="0">
                    <a:moveTo>
                      <a:pt x="82" y="140"/>
                    </a:moveTo>
                    <a:lnTo>
                      <a:pt x="2272" y="1398"/>
                    </a:lnTo>
                    <a:lnTo>
                      <a:pt x="2272" y="11882"/>
                    </a:lnTo>
                    <a:lnTo>
                      <a:pt x="82" y="10577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10624"/>
                    </a:lnTo>
                    <a:lnTo>
                      <a:pt x="2353" y="12021"/>
                    </a:lnTo>
                    <a:lnTo>
                      <a:pt x="2353" y="13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-882604" y="545924"/>
                <a:ext cx="129794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1882" extrusionOk="0">
                    <a:moveTo>
                      <a:pt x="2260" y="1"/>
                    </a:moveTo>
                    <a:lnTo>
                      <a:pt x="1" y="1305"/>
                    </a:lnTo>
                    <a:lnTo>
                      <a:pt x="1" y="11881"/>
                    </a:lnTo>
                    <a:lnTo>
                      <a:pt x="2284" y="10566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-885218" y="541946"/>
                <a:ext cx="134397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2022" extrusionOk="0">
                    <a:moveTo>
                      <a:pt x="2271" y="140"/>
                    </a:moveTo>
                    <a:lnTo>
                      <a:pt x="2283" y="10612"/>
                    </a:lnTo>
                    <a:lnTo>
                      <a:pt x="81" y="11882"/>
                    </a:lnTo>
                    <a:lnTo>
                      <a:pt x="81" y="1398"/>
                    </a:lnTo>
                    <a:lnTo>
                      <a:pt x="2271" y="140"/>
                    </a:lnTo>
                    <a:close/>
                    <a:moveTo>
                      <a:pt x="2353" y="1"/>
                    </a:moveTo>
                    <a:lnTo>
                      <a:pt x="0" y="1352"/>
                    </a:lnTo>
                    <a:lnTo>
                      <a:pt x="0" y="12021"/>
                    </a:lnTo>
                    <a:lnTo>
                      <a:pt x="2364" y="10659"/>
                    </a:lnTo>
                    <a:lnTo>
                      <a:pt x="2353" y="71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-1011716" y="469832"/>
                <a:ext cx="257599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45" extrusionOk="0">
                    <a:moveTo>
                      <a:pt x="2249" y="1"/>
                    </a:moveTo>
                    <a:lnTo>
                      <a:pt x="1" y="1340"/>
                    </a:lnTo>
                    <a:lnTo>
                      <a:pt x="2273" y="2644"/>
                    </a:lnTo>
                    <a:lnTo>
                      <a:pt x="4532" y="1340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-1016319" y="467161"/>
                <a:ext cx="266805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8" extrusionOk="0">
                    <a:moveTo>
                      <a:pt x="2330" y="94"/>
                    </a:moveTo>
                    <a:lnTo>
                      <a:pt x="4531" y="1387"/>
                    </a:lnTo>
                    <a:lnTo>
                      <a:pt x="2354" y="2645"/>
                    </a:lnTo>
                    <a:lnTo>
                      <a:pt x="164" y="1387"/>
                    </a:lnTo>
                    <a:lnTo>
                      <a:pt x="2330" y="94"/>
                    </a:lnTo>
                    <a:close/>
                    <a:moveTo>
                      <a:pt x="2330" y="1"/>
                    </a:moveTo>
                    <a:lnTo>
                      <a:pt x="1" y="1387"/>
                    </a:lnTo>
                    <a:lnTo>
                      <a:pt x="2354" y="2738"/>
                    </a:lnTo>
                    <a:lnTo>
                      <a:pt x="4695" y="1387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5" name="Google Shape;2015;p32"/>
            <p:cNvGrpSpPr/>
            <p:nvPr/>
          </p:nvGrpSpPr>
          <p:grpSpPr>
            <a:xfrm>
              <a:off x="3137375" y="3477828"/>
              <a:ext cx="266862" cy="758590"/>
              <a:chOff x="7953175" y="2825616"/>
              <a:chExt cx="266862" cy="758590"/>
            </a:xfrm>
          </p:grpSpPr>
          <p:sp>
            <p:nvSpPr>
              <p:cNvPr id="2016" name="Google Shape;2016;p32"/>
              <p:cNvSpPr/>
              <p:nvPr/>
            </p:nvSpPr>
            <p:spPr>
              <a:xfrm>
                <a:off x="7957835" y="2904379"/>
                <a:ext cx="128487" cy="675849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1893" extrusionOk="0">
                    <a:moveTo>
                      <a:pt x="1" y="1"/>
                    </a:moveTo>
                    <a:lnTo>
                      <a:pt x="1" y="10542"/>
                    </a:lnTo>
                    <a:lnTo>
                      <a:pt x="2261" y="11893"/>
                    </a:lnTo>
                    <a:lnTo>
                      <a:pt x="2261" y="13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955221" y="2901026"/>
                <a:ext cx="133772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2022" extrusionOk="0">
                    <a:moveTo>
                      <a:pt x="81" y="130"/>
                    </a:moveTo>
                    <a:lnTo>
                      <a:pt x="2271" y="1399"/>
                    </a:lnTo>
                    <a:lnTo>
                      <a:pt x="2271" y="11882"/>
                    </a:lnTo>
                    <a:lnTo>
                      <a:pt x="81" y="10577"/>
                    </a:lnTo>
                    <a:lnTo>
                      <a:pt x="81" y="130"/>
                    </a:lnTo>
                    <a:close/>
                    <a:moveTo>
                      <a:pt x="0" y="1"/>
                    </a:moveTo>
                    <a:lnTo>
                      <a:pt x="0" y="10624"/>
                    </a:lnTo>
                    <a:lnTo>
                      <a:pt x="2353" y="12022"/>
                    </a:lnTo>
                    <a:lnTo>
                      <a:pt x="2353" y="13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8086265" y="2904379"/>
                <a:ext cx="130419" cy="675849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1893" extrusionOk="0">
                    <a:moveTo>
                      <a:pt x="2271" y="1"/>
                    </a:moveTo>
                    <a:lnTo>
                      <a:pt x="1" y="1316"/>
                    </a:lnTo>
                    <a:lnTo>
                      <a:pt x="1" y="11893"/>
                    </a:lnTo>
                    <a:lnTo>
                      <a:pt x="2295" y="10565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8084276" y="2901026"/>
                <a:ext cx="134454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12022" extrusionOk="0">
                    <a:moveTo>
                      <a:pt x="2272" y="130"/>
                    </a:moveTo>
                    <a:lnTo>
                      <a:pt x="2283" y="10613"/>
                    </a:lnTo>
                    <a:lnTo>
                      <a:pt x="82" y="11882"/>
                    </a:lnTo>
                    <a:lnTo>
                      <a:pt x="82" y="1399"/>
                    </a:lnTo>
                    <a:lnTo>
                      <a:pt x="2272" y="130"/>
                    </a:lnTo>
                    <a:close/>
                    <a:moveTo>
                      <a:pt x="2342" y="1"/>
                    </a:moveTo>
                    <a:lnTo>
                      <a:pt x="0" y="1352"/>
                    </a:lnTo>
                    <a:lnTo>
                      <a:pt x="0" y="12022"/>
                    </a:lnTo>
                    <a:lnTo>
                      <a:pt x="2365" y="10647"/>
                    </a:lnTo>
                    <a:lnTo>
                      <a:pt x="2342" y="60"/>
                    </a:lnTo>
                    <a:lnTo>
                      <a:pt x="23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7957835" y="2828230"/>
                <a:ext cx="257542" cy="150991"/>
              </a:xfrm>
              <a:custGeom>
                <a:avLst/>
                <a:gdLst/>
                <a:ahLst/>
                <a:cxnLst/>
                <a:rect l="l" t="t" r="r" b="b"/>
                <a:pathLst>
                  <a:path w="4532" h="2657" extrusionOk="0">
                    <a:moveTo>
                      <a:pt x="2248" y="1"/>
                    </a:moveTo>
                    <a:lnTo>
                      <a:pt x="1" y="1341"/>
                    </a:lnTo>
                    <a:lnTo>
                      <a:pt x="2261" y="2656"/>
                    </a:lnTo>
                    <a:lnTo>
                      <a:pt x="4531" y="1341"/>
                    </a:lnTo>
                    <a:lnTo>
                      <a:pt x="22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7953175" y="2825616"/>
                <a:ext cx="266862" cy="156219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2749" extrusionOk="0">
                    <a:moveTo>
                      <a:pt x="2330" y="93"/>
                    </a:moveTo>
                    <a:lnTo>
                      <a:pt x="4532" y="1387"/>
                    </a:lnTo>
                    <a:lnTo>
                      <a:pt x="2343" y="2656"/>
                    </a:lnTo>
                    <a:lnTo>
                      <a:pt x="153" y="1387"/>
                    </a:lnTo>
                    <a:lnTo>
                      <a:pt x="2330" y="93"/>
                    </a:lnTo>
                    <a:close/>
                    <a:moveTo>
                      <a:pt x="2330" y="0"/>
                    </a:moveTo>
                    <a:lnTo>
                      <a:pt x="1" y="1387"/>
                    </a:lnTo>
                    <a:lnTo>
                      <a:pt x="2343" y="2749"/>
                    </a:lnTo>
                    <a:lnTo>
                      <a:pt x="4695" y="1387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2" name="Google Shape;2022;p32"/>
            <p:cNvGrpSpPr/>
            <p:nvPr/>
          </p:nvGrpSpPr>
          <p:grpSpPr>
            <a:xfrm>
              <a:off x="1672447" y="1069478"/>
              <a:ext cx="789732" cy="1057162"/>
              <a:chOff x="7063597" y="204390"/>
              <a:chExt cx="789732" cy="1057162"/>
            </a:xfrm>
          </p:grpSpPr>
          <p:sp>
            <p:nvSpPr>
              <p:cNvPr id="2023" name="Google Shape;2023;p32"/>
              <p:cNvSpPr/>
              <p:nvPr/>
            </p:nvSpPr>
            <p:spPr>
              <a:xfrm>
                <a:off x="7068257" y="883536"/>
                <a:ext cx="391201" cy="374039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6582" extrusionOk="0">
                    <a:moveTo>
                      <a:pt x="0" y="0"/>
                    </a:moveTo>
                    <a:lnTo>
                      <a:pt x="0" y="2621"/>
                    </a:lnTo>
                    <a:lnTo>
                      <a:pt x="6883" y="6582"/>
                    </a:lnTo>
                    <a:lnTo>
                      <a:pt x="6883" y="3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7066211" y="879558"/>
                <a:ext cx="395235" cy="381994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22" extrusionOk="0">
                    <a:moveTo>
                      <a:pt x="83" y="140"/>
                    </a:moveTo>
                    <a:lnTo>
                      <a:pt x="6885" y="4042"/>
                    </a:lnTo>
                    <a:lnTo>
                      <a:pt x="6885" y="6582"/>
                    </a:lnTo>
                    <a:lnTo>
                      <a:pt x="83" y="2668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" y="2715"/>
                    </a:lnTo>
                    <a:lnTo>
                      <a:pt x="6955" y="6721"/>
                    </a:lnTo>
                    <a:lnTo>
                      <a:pt x="6955" y="3996"/>
                    </a:lnTo>
                    <a:lnTo>
                      <a:pt x="5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7459401" y="283153"/>
                <a:ext cx="389950" cy="97442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17147" extrusionOk="0">
                    <a:moveTo>
                      <a:pt x="6849" y="1"/>
                    </a:moveTo>
                    <a:lnTo>
                      <a:pt x="4566" y="1305"/>
                    </a:lnTo>
                    <a:lnTo>
                      <a:pt x="4566" y="11882"/>
                    </a:lnTo>
                    <a:lnTo>
                      <a:pt x="0" y="14514"/>
                    </a:lnTo>
                    <a:lnTo>
                      <a:pt x="0" y="17147"/>
                    </a:lnTo>
                    <a:lnTo>
                      <a:pt x="4566" y="14514"/>
                    </a:lnTo>
                    <a:lnTo>
                      <a:pt x="6862" y="13186"/>
                    </a:lnTo>
                    <a:lnTo>
                      <a:pt x="6826" y="10565"/>
                    </a:lnTo>
                    <a:lnTo>
                      <a:pt x="68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7457469" y="279175"/>
                <a:ext cx="394553" cy="982377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7" extrusionOk="0">
                    <a:moveTo>
                      <a:pt x="6837" y="141"/>
                    </a:moveTo>
                    <a:lnTo>
                      <a:pt x="6826" y="10635"/>
                    </a:lnTo>
                    <a:lnTo>
                      <a:pt x="6860" y="13233"/>
                    </a:lnTo>
                    <a:lnTo>
                      <a:pt x="70" y="17147"/>
                    </a:lnTo>
                    <a:lnTo>
                      <a:pt x="70" y="14607"/>
                    </a:lnTo>
                    <a:lnTo>
                      <a:pt x="4636" y="11975"/>
                    </a:lnTo>
                    <a:lnTo>
                      <a:pt x="4636" y="1399"/>
                    </a:lnTo>
                    <a:lnTo>
                      <a:pt x="6837" y="141"/>
                    </a:lnTo>
                    <a:close/>
                    <a:moveTo>
                      <a:pt x="6919" y="1"/>
                    </a:moveTo>
                    <a:lnTo>
                      <a:pt x="4554" y="1352"/>
                    </a:lnTo>
                    <a:lnTo>
                      <a:pt x="4554" y="11928"/>
                    </a:lnTo>
                    <a:lnTo>
                      <a:pt x="0" y="14561"/>
                    </a:lnTo>
                    <a:lnTo>
                      <a:pt x="0" y="17286"/>
                    </a:lnTo>
                    <a:lnTo>
                      <a:pt x="6942" y="13280"/>
                    </a:lnTo>
                    <a:lnTo>
                      <a:pt x="6907" y="10635"/>
                    </a:lnTo>
                    <a:lnTo>
                      <a:pt x="6919" y="71"/>
                    </a:lnTo>
                    <a:lnTo>
                      <a:pt x="6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7589820" y="207004"/>
                <a:ext cx="258849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2646" extrusionOk="0">
                    <a:moveTo>
                      <a:pt x="2260" y="1"/>
                    </a:moveTo>
                    <a:lnTo>
                      <a:pt x="1" y="1329"/>
                    </a:lnTo>
                    <a:lnTo>
                      <a:pt x="2271" y="2645"/>
                    </a:lnTo>
                    <a:lnTo>
                      <a:pt x="4554" y="134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7585160" y="204390"/>
                <a:ext cx="268169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738" extrusionOk="0">
                    <a:moveTo>
                      <a:pt x="2342" y="93"/>
                    </a:moveTo>
                    <a:lnTo>
                      <a:pt x="4555" y="1387"/>
                    </a:lnTo>
                    <a:lnTo>
                      <a:pt x="2353" y="2645"/>
                    </a:lnTo>
                    <a:lnTo>
                      <a:pt x="164" y="1375"/>
                    </a:lnTo>
                    <a:lnTo>
                      <a:pt x="2342" y="93"/>
                    </a:lnTo>
                    <a:close/>
                    <a:moveTo>
                      <a:pt x="2342" y="0"/>
                    </a:moveTo>
                    <a:lnTo>
                      <a:pt x="1" y="1375"/>
                    </a:lnTo>
                    <a:lnTo>
                      <a:pt x="2330" y="2726"/>
                    </a:lnTo>
                    <a:lnTo>
                      <a:pt x="2353" y="2738"/>
                    </a:lnTo>
                    <a:lnTo>
                      <a:pt x="4718" y="1387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7587831" y="282471"/>
                <a:ext cx="131101" cy="6759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4" extrusionOk="0">
                    <a:moveTo>
                      <a:pt x="36" y="1"/>
                    </a:moveTo>
                    <a:lnTo>
                      <a:pt x="0" y="10577"/>
                    </a:lnTo>
                    <a:lnTo>
                      <a:pt x="2306" y="11894"/>
                    </a:lnTo>
                    <a:lnTo>
                      <a:pt x="2306" y="131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7585842" y="278493"/>
                <a:ext cx="135079" cy="683862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034" extrusionOk="0">
                    <a:moveTo>
                      <a:pt x="105" y="141"/>
                    </a:moveTo>
                    <a:lnTo>
                      <a:pt x="2295" y="1411"/>
                    </a:lnTo>
                    <a:lnTo>
                      <a:pt x="2295" y="11894"/>
                    </a:lnTo>
                    <a:lnTo>
                      <a:pt x="71" y="10624"/>
                    </a:lnTo>
                    <a:lnTo>
                      <a:pt x="105" y="141"/>
                    </a:lnTo>
                    <a:close/>
                    <a:moveTo>
                      <a:pt x="35" y="1"/>
                    </a:moveTo>
                    <a:lnTo>
                      <a:pt x="1" y="10647"/>
                    </a:lnTo>
                    <a:lnTo>
                      <a:pt x="1" y="10670"/>
                    </a:lnTo>
                    <a:lnTo>
                      <a:pt x="2377" y="12034"/>
                    </a:lnTo>
                    <a:lnTo>
                      <a:pt x="2377" y="136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7068257" y="808069"/>
                <a:ext cx="650675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11450" h="5278" extrusionOk="0">
                    <a:moveTo>
                      <a:pt x="2306" y="0"/>
                    </a:moveTo>
                    <a:lnTo>
                      <a:pt x="0" y="1328"/>
                    </a:lnTo>
                    <a:lnTo>
                      <a:pt x="6883" y="5277"/>
                    </a:lnTo>
                    <a:lnTo>
                      <a:pt x="11449" y="2645"/>
                    </a:lnTo>
                    <a:lnTo>
                      <a:pt x="9143" y="1328"/>
                    </a:lnTo>
                    <a:lnTo>
                      <a:pt x="6896" y="2621"/>
                    </a:lnTo>
                    <a:lnTo>
                      <a:pt x="2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7063597" y="805398"/>
                <a:ext cx="659313" cy="305221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5371" extrusionOk="0">
                    <a:moveTo>
                      <a:pt x="2388" y="94"/>
                    </a:moveTo>
                    <a:lnTo>
                      <a:pt x="6954" y="2703"/>
                    </a:lnTo>
                    <a:lnTo>
                      <a:pt x="6978" y="2715"/>
                    </a:lnTo>
                    <a:lnTo>
                      <a:pt x="9225" y="1422"/>
                    </a:lnTo>
                    <a:lnTo>
                      <a:pt x="11450" y="2692"/>
                    </a:lnTo>
                    <a:lnTo>
                      <a:pt x="6965" y="5278"/>
                    </a:lnTo>
                    <a:lnTo>
                      <a:pt x="163" y="1375"/>
                    </a:lnTo>
                    <a:lnTo>
                      <a:pt x="2388" y="94"/>
                    </a:lnTo>
                    <a:close/>
                    <a:moveTo>
                      <a:pt x="2388" y="1"/>
                    </a:moveTo>
                    <a:lnTo>
                      <a:pt x="0" y="1375"/>
                    </a:lnTo>
                    <a:lnTo>
                      <a:pt x="6942" y="5359"/>
                    </a:lnTo>
                    <a:lnTo>
                      <a:pt x="6965" y="5371"/>
                    </a:lnTo>
                    <a:lnTo>
                      <a:pt x="11544" y="2726"/>
                    </a:lnTo>
                    <a:lnTo>
                      <a:pt x="11601" y="2692"/>
                    </a:lnTo>
                    <a:lnTo>
                      <a:pt x="9225" y="1328"/>
                    </a:lnTo>
                    <a:lnTo>
                      <a:pt x="6978" y="2633"/>
                    </a:lnTo>
                    <a:lnTo>
                      <a:pt x="2399" y="13"/>
                    </a:lnTo>
                    <a:lnTo>
                      <a:pt x="23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3" name="Google Shape;2033;p32"/>
            <p:cNvGrpSpPr/>
            <p:nvPr/>
          </p:nvGrpSpPr>
          <p:grpSpPr>
            <a:xfrm>
              <a:off x="214254" y="3022803"/>
              <a:ext cx="789675" cy="1056480"/>
              <a:chOff x="-3485246" y="1593766"/>
              <a:chExt cx="789675" cy="1056480"/>
            </a:xfrm>
          </p:grpSpPr>
          <p:sp>
            <p:nvSpPr>
              <p:cNvPr id="2034" name="Google Shape;2034;p32"/>
              <p:cNvSpPr/>
              <p:nvPr/>
            </p:nvSpPr>
            <p:spPr>
              <a:xfrm>
                <a:off x="-3480643" y="2272229"/>
                <a:ext cx="391257" cy="374039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6582" extrusionOk="0">
                    <a:moveTo>
                      <a:pt x="0" y="0"/>
                    </a:moveTo>
                    <a:lnTo>
                      <a:pt x="0" y="2622"/>
                    </a:lnTo>
                    <a:lnTo>
                      <a:pt x="6885" y="6582"/>
                    </a:lnTo>
                    <a:lnTo>
                      <a:pt x="6885" y="3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-3482632" y="2268252"/>
                <a:ext cx="395917" cy="381994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6722" extrusionOk="0">
                    <a:moveTo>
                      <a:pt x="82" y="140"/>
                    </a:moveTo>
                    <a:lnTo>
                      <a:pt x="6884" y="4054"/>
                    </a:lnTo>
                    <a:lnTo>
                      <a:pt x="6884" y="6582"/>
                    </a:lnTo>
                    <a:lnTo>
                      <a:pt x="82" y="2668"/>
                    </a:lnTo>
                    <a:lnTo>
                      <a:pt x="82" y="140"/>
                    </a:lnTo>
                    <a:close/>
                    <a:moveTo>
                      <a:pt x="1" y="1"/>
                    </a:moveTo>
                    <a:lnTo>
                      <a:pt x="1" y="2715"/>
                    </a:lnTo>
                    <a:lnTo>
                      <a:pt x="6966" y="6722"/>
                    </a:lnTo>
                    <a:lnTo>
                      <a:pt x="6966" y="4007"/>
                    </a:lnTo>
                    <a:lnTo>
                      <a:pt x="58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-3089443" y="1671904"/>
                <a:ext cx="390575" cy="974364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7146" extrusionOk="0">
                    <a:moveTo>
                      <a:pt x="6850" y="0"/>
                    </a:moveTo>
                    <a:lnTo>
                      <a:pt x="4567" y="1316"/>
                    </a:lnTo>
                    <a:lnTo>
                      <a:pt x="4567" y="11881"/>
                    </a:lnTo>
                    <a:lnTo>
                      <a:pt x="1" y="14525"/>
                    </a:lnTo>
                    <a:lnTo>
                      <a:pt x="1" y="17146"/>
                    </a:lnTo>
                    <a:lnTo>
                      <a:pt x="4567" y="14514"/>
                    </a:lnTo>
                    <a:lnTo>
                      <a:pt x="6873" y="13186"/>
                    </a:lnTo>
                    <a:lnTo>
                      <a:pt x="6837" y="10564"/>
                    </a:lnTo>
                    <a:lnTo>
                      <a:pt x="6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-3091432" y="1667926"/>
                <a:ext cx="394553" cy="98232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6" extrusionOk="0">
                    <a:moveTo>
                      <a:pt x="6849" y="140"/>
                    </a:moveTo>
                    <a:lnTo>
                      <a:pt x="6826" y="10634"/>
                    </a:lnTo>
                    <a:lnTo>
                      <a:pt x="6861" y="13232"/>
                    </a:lnTo>
                    <a:lnTo>
                      <a:pt x="82" y="17146"/>
                    </a:lnTo>
                    <a:lnTo>
                      <a:pt x="82" y="14618"/>
                    </a:lnTo>
                    <a:lnTo>
                      <a:pt x="4636" y="11974"/>
                    </a:lnTo>
                    <a:lnTo>
                      <a:pt x="4636" y="1398"/>
                    </a:lnTo>
                    <a:lnTo>
                      <a:pt x="6849" y="140"/>
                    </a:lnTo>
                    <a:close/>
                    <a:moveTo>
                      <a:pt x="6919" y="0"/>
                    </a:moveTo>
                    <a:lnTo>
                      <a:pt x="4555" y="1363"/>
                    </a:lnTo>
                    <a:lnTo>
                      <a:pt x="4555" y="11928"/>
                    </a:lnTo>
                    <a:lnTo>
                      <a:pt x="0" y="14571"/>
                    </a:lnTo>
                    <a:lnTo>
                      <a:pt x="0" y="17286"/>
                    </a:lnTo>
                    <a:lnTo>
                      <a:pt x="6942" y="13279"/>
                    </a:lnTo>
                    <a:lnTo>
                      <a:pt x="6908" y="10634"/>
                    </a:lnTo>
                    <a:lnTo>
                      <a:pt x="6919" y="70"/>
                    </a:lnTo>
                    <a:lnTo>
                      <a:pt x="69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-2959081" y="1596437"/>
                <a:ext cx="258906" cy="150252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2644" extrusionOk="0">
                    <a:moveTo>
                      <a:pt x="2260" y="0"/>
                    </a:moveTo>
                    <a:lnTo>
                      <a:pt x="1" y="1316"/>
                    </a:lnTo>
                    <a:lnTo>
                      <a:pt x="2273" y="2644"/>
                    </a:lnTo>
                    <a:lnTo>
                      <a:pt x="4556" y="1328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-2963684" y="1593766"/>
                <a:ext cx="268112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2727" extrusionOk="0">
                    <a:moveTo>
                      <a:pt x="2341" y="82"/>
                    </a:moveTo>
                    <a:lnTo>
                      <a:pt x="4555" y="1375"/>
                    </a:lnTo>
                    <a:lnTo>
                      <a:pt x="2354" y="2644"/>
                    </a:lnTo>
                    <a:lnTo>
                      <a:pt x="164" y="1363"/>
                    </a:lnTo>
                    <a:lnTo>
                      <a:pt x="2341" y="82"/>
                    </a:lnTo>
                    <a:close/>
                    <a:moveTo>
                      <a:pt x="2341" y="1"/>
                    </a:moveTo>
                    <a:lnTo>
                      <a:pt x="1" y="1363"/>
                    </a:lnTo>
                    <a:lnTo>
                      <a:pt x="2330" y="2714"/>
                    </a:lnTo>
                    <a:lnTo>
                      <a:pt x="2354" y="2726"/>
                    </a:lnTo>
                    <a:lnTo>
                      <a:pt x="4718" y="1375"/>
                    </a:lnTo>
                    <a:lnTo>
                      <a:pt x="23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-2961013" y="1671222"/>
                <a:ext cx="131101" cy="6759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4" extrusionOk="0">
                    <a:moveTo>
                      <a:pt x="35" y="0"/>
                    </a:moveTo>
                    <a:lnTo>
                      <a:pt x="0" y="10576"/>
                    </a:lnTo>
                    <a:lnTo>
                      <a:pt x="2307" y="11893"/>
                    </a:lnTo>
                    <a:lnTo>
                      <a:pt x="2307" y="132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-2963059" y="1667244"/>
                <a:ext cx="135136" cy="683805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2033" extrusionOk="0">
                    <a:moveTo>
                      <a:pt x="117" y="140"/>
                    </a:moveTo>
                    <a:lnTo>
                      <a:pt x="2296" y="1410"/>
                    </a:lnTo>
                    <a:lnTo>
                      <a:pt x="2296" y="11893"/>
                    </a:lnTo>
                    <a:lnTo>
                      <a:pt x="83" y="10623"/>
                    </a:lnTo>
                    <a:lnTo>
                      <a:pt x="117" y="140"/>
                    </a:lnTo>
                    <a:close/>
                    <a:moveTo>
                      <a:pt x="36" y="0"/>
                    </a:moveTo>
                    <a:lnTo>
                      <a:pt x="1" y="10646"/>
                    </a:lnTo>
                    <a:lnTo>
                      <a:pt x="1" y="10670"/>
                    </a:lnTo>
                    <a:lnTo>
                      <a:pt x="2377" y="12033"/>
                    </a:lnTo>
                    <a:lnTo>
                      <a:pt x="2377" y="137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-3480643" y="2196763"/>
                <a:ext cx="650732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5289" extrusionOk="0">
                    <a:moveTo>
                      <a:pt x="2306" y="1"/>
                    </a:moveTo>
                    <a:lnTo>
                      <a:pt x="0" y="1328"/>
                    </a:lnTo>
                    <a:lnTo>
                      <a:pt x="6885" y="5289"/>
                    </a:lnTo>
                    <a:lnTo>
                      <a:pt x="11451" y="2645"/>
                    </a:lnTo>
                    <a:lnTo>
                      <a:pt x="9144" y="1328"/>
                    </a:lnTo>
                    <a:lnTo>
                      <a:pt x="6896" y="2633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-3485246" y="2194092"/>
                <a:ext cx="659938" cy="305902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5383" extrusionOk="0">
                    <a:moveTo>
                      <a:pt x="2387" y="94"/>
                    </a:moveTo>
                    <a:lnTo>
                      <a:pt x="6953" y="2715"/>
                    </a:lnTo>
                    <a:lnTo>
                      <a:pt x="6977" y="2727"/>
                    </a:lnTo>
                    <a:lnTo>
                      <a:pt x="9225" y="1422"/>
                    </a:lnTo>
                    <a:lnTo>
                      <a:pt x="11450" y="2692"/>
                    </a:lnTo>
                    <a:lnTo>
                      <a:pt x="6966" y="5289"/>
                    </a:lnTo>
                    <a:lnTo>
                      <a:pt x="163" y="1375"/>
                    </a:lnTo>
                    <a:lnTo>
                      <a:pt x="2387" y="94"/>
                    </a:lnTo>
                    <a:close/>
                    <a:moveTo>
                      <a:pt x="2387" y="1"/>
                    </a:moveTo>
                    <a:lnTo>
                      <a:pt x="0" y="1375"/>
                    </a:lnTo>
                    <a:lnTo>
                      <a:pt x="6953" y="5371"/>
                    </a:lnTo>
                    <a:lnTo>
                      <a:pt x="6966" y="5382"/>
                    </a:lnTo>
                    <a:lnTo>
                      <a:pt x="11555" y="2727"/>
                    </a:lnTo>
                    <a:lnTo>
                      <a:pt x="11613" y="2692"/>
                    </a:lnTo>
                    <a:lnTo>
                      <a:pt x="9225" y="1329"/>
                    </a:lnTo>
                    <a:lnTo>
                      <a:pt x="6977" y="2633"/>
                    </a:lnTo>
                    <a:lnTo>
                      <a:pt x="2411" y="13"/>
                    </a:lnTo>
                    <a:lnTo>
                      <a:pt x="2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4" name="Google Shape;2044;p32"/>
            <p:cNvGrpSpPr/>
            <p:nvPr/>
          </p:nvGrpSpPr>
          <p:grpSpPr>
            <a:xfrm>
              <a:off x="1129006" y="3848223"/>
              <a:ext cx="266805" cy="306528"/>
              <a:chOff x="6520156" y="2419185"/>
              <a:chExt cx="266805" cy="306528"/>
            </a:xfrm>
          </p:grpSpPr>
          <p:sp>
            <p:nvSpPr>
              <p:cNvPr id="2045" name="Google Shape;2045;p32"/>
              <p:cNvSpPr/>
              <p:nvPr/>
            </p:nvSpPr>
            <p:spPr>
              <a:xfrm>
                <a:off x="6522827" y="2496641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1"/>
                    </a:moveTo>
                    <a:lnTo>
                      <a:pt x="0" y="2644"/>
                    </a:lnTo>
                    <a:lnTo>
                      <a:pt x="2294" y="3961"/>
                    </a:lnTo>
                    <a:lnTo>
                      <a:pt x="2318" y="131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520156" y="2492663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17" y="140"/>
                    </a:moveTo>
                    <a:lnTo>
                      <a:pt x="2318" y="1410"/>
                    </a:lnTo>
                    <a:lnTo>
                      <a:pt x="2295" y="3961"/>
                    </a:lnTo>
                    <a:lnTo>
                      <a:pt x="82" y="2691"/>
                    </a:lnTo>
                    <a:lnTo>
                      <a:pt x="117" y="140"/>
                    </a:lnTo>
                    <a:close/>
                    <a:moveTo>
                      <a:pt x="35" y="1"/>
                    </a:moveTo>
                    <a:lnTo>
                      <a:pt x="1" y="2726"/>
                    </a:lnTo>
                    <a:lnTo>
                      <a:pt x="2377" y="4101"/>
                    </a:lnTo>
                    <a:lnTo>
                      <a:pt x="2400" y="1386"/>
                    </a:lnTo>
                    <a:lnTo>
                      <a:pt x="2400" y="1363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6653189" y="2497948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72" y="1"/>
                    </a:moveTo>
                    <a:lnTo>
                      <a:pt x="24" y="1293"/>
                    </a:lnTo>
                    <a:lnTo>
                      <a:pt x="0" y="3938"/>
                    </a:lnTo>
                    <a:lnTo>
                      <a:pt x="2307" y="2633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6650518" y="2493970"/>
                <a:ext cx="135818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4078" extrusionOk="0">
                    <a:moveTo>
                      <a:pt x="2284" y="141"/>
                    </a:moveTo>
                    <a:lnTo>
                      <a:pt x="2319" y="2680"/>
                    </a:lnTo>
                    <a:lnTo>
                      <a:pt x="83" y="3938"/>
                    </a:lnTo>
                    <a:lnTo>
                      <a:pt x="106" y="1387"/>
                    </a:lnTo>
                    <a:lnTo>
                      <a:pt x="2284" y="141"/>
                    </a:lnTo>
                    <a:close/>
                    <a:moveTo>
                      <a:pt x="2354" y="1"/>
                    </a:moveTo>
                    <a:lnTo>
                      <a:pt x="24" y="1340"/>
                    </a:lnTo>
                    <a:lnTo>
                      <a:pt x="1" y="4078"/>
                    </a:lnTo>
                    <a:lnTo>
                      <a:pt x="2377" y="2738"/>
                    </a:lnTo>
                    <a:lnTo>
                      <a:pt x="2389" y="2727"/>
                    </a:lnTo>
                    <a:lnTo>
                      <a:pt x="23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6524759" y="2421799"/>
                <a:ext cx="257599" cy="149684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34" extrusionOk="0">
                    <a:moveTo>
                      <a:pt x="2284" y="1"/>
                    </a:moveTo>
                    <a:lnTo>
                      <a:pt x="1" y="1318"/>
                    </a:lnTo>
                    <a:lnTo>
                      <a:pt x="2284" y="2633"/>
                    </a:lnTo>
                    <a:lnTo>
                      <a:pt x="4532" y="1341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20156" y="2419185"/>
                <a:ext cx="266805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6" extrusionOk="0">
                    <a:moveTo>
                      <a:pt x="2365" y="93"/>
                    </a:moveTo>
                    <a:lnTo>
                      <a:pt x="4531" y="1387"/>
                    </a:lnTo>
                    <a:lnTo>
                      <a:pt x="2365" y="2633"/>
                    </a:lnTo>
                    <a:lnTo>
                      <a:pt x="152" y="1364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1" y="1364"/>
                    </a:lnTo>
                    <a:lnTo>
                      <a:pt x="2365" y="2726"/>
                    </a:lnTo>
                    <a:lnTo>
                      <a:pt x="4694" y="1387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1" name="Google Shape;2051;p32"/>
            <p:cNvGrpSpPr/>
            <p:nvPr/>
          </p:nvGrpSpPr>
          <p:grpSpPr>
            <a:xfrm>
              <a:off x="15941" y="2759432"/>
              <a:ext cx="266805" cy="306528"/>
              <a:chOff x="-4005559" y="1894270"/>
              <a:chExt cx="266805" cy="306528"/>
            </a:xfrm>
          </p:grpSpPr>
          <p:sp>
            <p:nvSpPr>
              <p:cNvPr id="2052" name="Google Shape;2052;p32"/>
              <p:cNvSpPr/>
              <p:nvPr/>
            </p:nvSpPr>
            <p:spPr>
              <a:xfrm>
                <a:off x="-4002888" y="1971726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45"/>
                    </a:lnTo>
                    <a:lnTo>
                      <a:pt x="2295" y="3961"/>
                    </a:lnTo>
                    <a:lnTo>
                      <a:pt x="2318" y="132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-4005559" y="1967748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17" y="140"/>
                    </a:moveTo>
                    <a:lnTo>
                      <a:pt x="2318" y="1410"/>
                    </a:lnTo>
                    <a:lnTo>
                      <a:pt x="2295" y="3973"/>
                    </a:lnTo>
                    <a:lnTo>
                      <a:pt x="82" y="2691"/>
                    </a:lnTo>
                    <a:lnTo>
                      <a:pt x="117" y="140"/>
                    </a:lnTo>
                    <a:close/>
                    <a:moveTo>
                      <a:pt x="35" y="0"/>
                    </a:moveTo>
                    <a:lnTo>
                      <a:pt x="1" y="2738"/>
                    </a:lnTo>
                    <a:lnTo>
                      <a:pt x="2377" y="4100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-3872526" y="1973033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72" y="1"/>
                    </a:moveTo>
                    <a:lnTo>
                      <a:pt x="24" y="1305"/>
                    </a:lnTo>
                    <a:lnTo>
                      <a:pt x="1" y="3938"/>
                    </a:lnTo>
                    <a:lnTo>
                      <a:pt x="2307" y="2645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-3875140" y="1969055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83" y="140"/>
                    </a:moveTo>
                    <a:lnTo>
                      <a:pt x="2318" y="2692"/>
                    </a:lnTo>
                    <a:lnTo>
                      <a:pt x="82" y="3950"/>
                    </a:lnTo>
                    <a:lnTo>
                      <a:pt x="105" y="1387"/>
                    </a:lnTo>
                    <a:lnTo>
                      <a:pt x="2283" y="140"/>
                    </a:lnTo>
                    <a:close/>
                    <a:moveTo>
                      <a:pt x="2353" y="1"/>
                    </a:moveTo>
                    <a:lnTo>
                      <a:pt x="47" y="1341"/>
                    </a:lnTo>
                    <a:lnTo>
                      <a:pt x="23" y="1352"/>
                    </a:lnTo>
                    <a:lnTo>
                      <a:pt x="0" y="4077"/>
                    </a:lnTo>
                    <a:lnTo>
                      <a:pt x="2376" y="2750"/>
                    </a:lnTo>
                    <a:lnTo>
                      <a:pt x="2388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-4000956" y="1896941"/>
                <a:ext cx="257599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45" extrusionOk="0">
                    <a:moveTo>
                      <a:pt x="2284" y="0"/>
                    </a:moveTo>
                    <a:lnTo>
                      <a:pt x="1" y="1316"/>
                    </a:lnTo>
                    <a:lnTo>
                      <a:pt x="2284" y="2644"/>
                    </a:lnTo>
                    <a:lnTo>
                      <a:pt x="4532" y="1340"/>
                    </a:lnTo>
                    <a:lnTo>
                      <a:pt x="2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-4005559" y="1894270"/>
                <a:ext cx="266805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7" extrusionOk="0">
                    <a:moveTo>
                      <a:pt x="2365" y="94"/>
                    </a:moveTo>
                    <a:lnTo>
                      <a:pt x="4531" y="1387"/>
                    </a:lnTo>
                    <a:lnTo>
                      <a:pt x="2365" y="2645"/>
                    </a:lnTo>
                    <a:lnTo>
                      <a:pt x="152" y="1363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1" y="1363"/>
                    </a:lnTo>
                    <a:lnTo>
                      <a:pt x="2365" y="2727"/>
                    </a:lnTo>
                    <a:lnTo>
                      <a:pt x="4694" y="1387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8" name="Google Shape;2058;p32"/>
            <p:cNvGrpSpPr/>
            <p:nvPr/>
          </p:nvGrpSpPr>
          <p:grpSpPr>
            <a:xfrm>
              <a:off x="2972494" y="2040400"/>
              <a:ext cx="789050" cy="1057105"/>
              <a:chOff x="2972494" y="2040400"/>
              <a:chExt cx="789050" cy="1057105"/>
            </a:xfrm>
          </p:grpSpPr>
          <p:sp>
            <p:nvSpPr>
              <p:cNvPr id="2059" name="Google Shape;2059;p32"/>
              <p:cNvSpPr/>
              <p:nvPr/>
            </p:nvSpPr>
            <p:spPr>
              <a:xfrm>
                <a:off x="2976472" y="2719545"/>
                <a:ext cx="391257" cy="373982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6581" extrusionOk="0">
                    <a:moveTo>
                      <a:pt x="0" y="0"/>
                    </a:moveTo>
                    <a:lnTo>
                      <a:pt x="0" y="2621"/>
                    </a:lnTo>
                    <a:lnTo>
                      <a:pt x="6885" y="6581"/>
                    </a:lnTo>
                    <a:lnTo>
                      <a:pt x="6885" y="39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2974483" y="2715567"/>
                <a:ext cx="395917" cy="381938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6721" extrusionOk="0">
                    <a:moveTo>
                      <a:pt x="82" y="140"/>
                    </a:moveTo>
                    <a:lnTo>
                      <a:pt x="6884" y="4042"/>
                    </a:lnTo>
                    <a:lnTo>
                      <a:pt x="6884" y="6581"/>
                    </a:lnTo>
                    <a:lnTo>
                      <a:pt x="82" y="2667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2714"/>
                    </a:lnTo>
                    <a:lnTo>
                      <a:pt x="6966" y="6721"/>
                    </a:lnTo>
                    <a:lnTo>
                      <a:pt x="6966" y="3995"/>
                    </a:lnTo>
                    <a:lnTo>
                      <a:pt x="59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3367672" y="2119163"/>
                <a:ext cx="390632" cy="974364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17146" extrusionOk="0">
                    <a:moveTo>
                      <a:pt x="6850" y="0"/>
                    </a:moveTo>
                    <a:lnTo>
                      <a:pt x="4567" y="1305"/>
                    </a:lnTo>
                    <a:lnTo>
                      <a:pt x="4567" y="11881"/>
                    </a:lnTo>
                    <a:lnTo>
                      <a:pt x="1" y="14513"/>
                    </a:lnTo>
                    <a:lnTo>
                      <a:pt x="1" y="17146"/>
                    </a:lnTo>
                    <a:lnTo>
                      <a:pt x="4567" y="14513"/>
                    </a:lnTo>
                    <a:lnTo>
                      <a:pt x="6873" y="13186"/>
                    </a:lnTo>
                    <a:lnTo>
                      <a:pt x="6838" y="10565"/>
                    </a:lnTo>
                    <a:lnTo>
                      <a:pt x="68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3365683" y="2115185"/>
                <a:ext cx="394553" cy="98232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6" extrusionOk="0">
                    <a:moveTo>
                      <a:pt x="6849" y="140"/>
                    </a:moveTo>
                    <a:lnTo>
                      <a:pt x="6826" y="10635"/>
                    </a:lnTo>
                    <a:lnTo>
                      <a:pt x="6861" y="13232"/>
                    </a:lnTo>
                    <a:lnTo>
                      <a:pt x="82" y="17146"/>
                    </a:lnTo>
                    <a:lnTo>
                      <a:pt x="82" y="14607"/>
                    </a:lnTo>
                    <a:lnTo>
                      <a:pt x="4636" y="11974"/>
                    </a:lnTo>
                    <a:lnTo>
                      <a:pt x="4636" y="1398"/>
                    </a:lnTo>
                    <a:lnTo>
                      <a:pt x="6849" y="140"/>
                    </a:lnTo>
                    <a:close/>
                    <a:moveTo>
                      <a:pt x="6931" y="0"/>
                    </a:moveTo>
                    <a:lnTo>
                      <a:pt x="4566" y="1351"/>
                    </a:lnTo>
                    <a:lnTo>
                      <a:pt x="4566" y="11928"/>
                    </a:lnTo>
                    <a:lnTo>
                      <a:pt x="0" y="14560"/>
                    </a:lnTo>
                    <a:lnTo>
                      <a:pt x="0" y="17286"/>
                    </a:lnTo>
                    <a:lnTo>
                      <a:pt x="6943" y="13279"/>
                    </a:lnTo>
                    <a:lnTo>
                      <a:pt x="6908" y="10635"/>
                    </a:lnTo>
                    <a:lnTo>
                      <a:pt x="6931" y="70"/>
                    </a:lnTo>
                    <a:lnTo>
                      <a:pt x="69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3498034" y="2043071"/>
                <a:ext cx="258906" cy="150252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2644" extrusionOk="0">
                    <a:moveTo>
                      <a:pt x="2261" y="0"/>
                    </a:moveTo>
                    <a:lnTo>
                      <a:pt x="1" y="1328"/>
                    </a:lnTo>
                    <a:lnTo>
                      <a:pt x="2273" y="2644"/>
                    </a:lnTo>
                    <a:lnTo>
                      <a:pt x="4556" y="1339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3494113" y="2040400"/>
                <a:ext cx="267430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2738" extrusionOk="0">
                    <a:moveTo>
                      <a:pt x="2330" y="94"/>
                    </a:moveTo>
                    <a:lnTo>
                      <a:pt x="4543" y="1386"/>
                    </a:lnTo>
                    <a:lnTo>
                      <a:pt x="2342" y="2644"/>
                    </a:lnTo>
                    <a:lnTo>
                      <a:pt x="152" y="1375"/>
                    </a:lnTo>
                    <a:lnTo>
                      <a:pt x="2330" y="94"/>
                    </a:lnTo>
                    <a:close/>
                    <a:moveTo>
                      <a:pt x="2330" y="0"/>
                    </a:moveTo>
                    <a:lnTo>
                      <a:pt x="0" y="1375"/>
                    </a:lnTo>
                    <a:lnTo>
                      <a:pt x="2318" y="2726"/>
                    </a:lnTo>
                    <a:lnTo>
                      <a:pt x="2342" y="2737"/>
                    </a:lnTo>
                    <a:lnTo>
                      <a:pt x="4706" y="1386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3496102" y="2118481"/>
                <a:ext cx="131101" cy="675849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3" extrusionOk="0">
                    <a:moveTo>
                      <a:pt x="35" y="1"/>
                    </a:moveTo>
                    <a:lnTo>
                      <a:pt x="0" y="10577"/>
                    </a:lnTo>
                    <a:lnTo>
                      <a:pt x="2307" y="11893"/>
                    </a:lnTo>
                    <a:lnTo>
                      <a:pt x="2307" y="131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3494113" y="2114560"/>
                <a:ext cx="135079" cy="683748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032" extrusionOk="0">
                    <a:moveTo>
                      <a:pt x="117" y="140"/>
                    </a:moveTo>
                    <a:lnTo>
                      <a:pt x="2306" y="1409"/>
                    </a:lnTo>
                    <a:lnTo>
                      <a:pt x="2306" y="11892"/>
                    </a:lnTo>
                    <a:lnTo>
                      <a:pt x="82" y="10623"/>
                    </a:lnTo>
                    <a:lnTo>
                      <a:pt x="117" y="140"/>
                    </a:lnTo>
                    <a:close/>
                    <a:moveTo>
                      <a:pt x="35" y="0"/>
                    </a:moveTo>
                    <a:lnTo>
                      <a:pt x="0" y="10646"/>
                    </a:lnTo>
                    <a:lnTo>
                      <a:pt x="0" y="10670"/>
                    </a:lnTo>
                    <a:lnTo>
                      <a:pt x="2376" y="12032"/>
                    </a:lnTo>
                    <a:lnTo>
                      <a:pt x="2376" y="136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2976472" y="2644078"/>
                <a:ext cx="650732" cy="299879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5277" extrusionOk="0">
                    <a:moveTo>
                      <a:pt x="2307" y="0"/>
                    </a:moveTo>
                    <a:lnTo>
                      <a:pt x="0" y="1328"/>
                    </a:lnTo>
                    <a:lnTo>
                      <a:pt x="6885" y="5276"/>
                    </a:lnTo>
                    <a:lnTo>
                      <a:pt x="11451" y="2644"/>
                    </a:lnTo>
                    <a:lnTo>
                      <a:pt x="9144" y="1328"/>
                    </a:lnTo>
                    <a:lnTo>
                      <a:pt x="6896" y="2633"/>
                    </a:lnTo>
                    <a:lnTo>
                      <a:pt x="23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2972494" y="2641407"/>
                <a:ext cx="659313" cy="305164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5370" extrusionOk="0">
                    <a:moveTo>
                      <a:pt x="2377" y="94"/>
                    </a:moveTo>
                    <a:lnTo>
                      <a:pt x="6943" y="2703"/>
                    </a:lnTo>
                    <a:lnTo>
                      <a:pt x="6966" y="2714"/>
                    </a:lnTo>
                    <a:lnTo>
                      <a:pt x="9214" y="1422"/>
                    </a:lnTo>
                    <a:lnTo>
                      <a:pt x="11439" y="2691"/>
                    </a:lnTo>
                    <a:lnTo>
                      <a:pt x="6955" y="5277"/>
                    </a:lnTo>
                    <a:lnTo>
                      <a:pt x="152" y="1375"/>
                    </a:lnTo>
                    <a:lnTo>
                      <a:pt x="2377" y="94"/>
                    </a:lnTo>
                    <a:close/>
                    <a:moveTo>
                      <a:pt x="2377" y="1"/>
                    </a:moveTo>
                    <a:lnTo>
                      <a:pt x="0" y="1375"/>
                    </a:lnTo>
                    <a:lnTo>
                      <a:pt x="6943" y="5359"/>
                    </a:lnTo>
                    <a:lnTo>
                      <a:pt x="6955" y="5370"/>
                    </a:lnTo>
                    <a:lnTo>
                      <a:pt x="11544" y="2726"/>
                    </a:lnTo>
                    <a:lnTo>
                      <a:pt x="11602" y="2691"/>
                    </a:lnTo>
                    <a:lnTo>
                      <a:pt x="9214" y="1329"/>
                    </a:lnTo>
                    <a:lnTo>
                      <a:pt x="6966" y="2633"/>
                    </a:lnTo>
                    <a:lnTo>
                      <a:pt x="2400" y="12"/>
                    </a:lnTo>
                    <a:lnTo>
                      <a:pt x="23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9" name="Google Shape;2069;p32"/>
            <p:cNvGrpSpPr/>
            <p:nvPr/>
          </p:nvGrpSpPr>
          <p:grpSpPr>
            <a:xfrm>
              <a:off x="1492202" y="2263685"/>
              <a:ext cx="266862" cy="306528"/>
              <a:chOff x="7035752" y="1368047"/>
              <a:chExt cx="266862" cy="306528"/>
            </a:xfrm>
          </p:grpSpPr>
          <p:sp>
            <p:nvSpPr>
              <p:cNvPr id="2070" name="Google Shape;2070;p32"/>
              <p:cNvSpPr/>
              <p:nvPr/>
            </p:nvSpPr>
            <p:spPr>
              <a:xfrm>
                <a:off x="7038423" y="1445503"/>
                <a:ext cx="131783" cy="225776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973" extrusionOk="0">
                    <a:moveTo>
                      <a:pt x="36" y="1"/>
                    </a:moveTo>
                    <a:lnTo>
                      <a:pt x="0" y="2644"/>
                    </a:lnTo>
                    <a:lnTo>
                      <a:pt x="2296" y="3972"/>
                    </a:lnTo>
                    <a:lnTo>
                      <a:pt x="2319" y="13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7036434" y="1441525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17" y="140"/>
                    </a:moveTo>
                    <a:lnTo>
                      <a:pt x="2318" y="1422"/>
                    </a:lnTo>
                    <a:lnTo>
                      <a:pt x="2295" y="3972"/>
                    </a:lnTo>
                    <a:lnTo>
                      <a:pt x="82" y="2691"/>
                    </a:lnTo>
                    <a:lnTo>
                      <a:pt x="117" y="140"/>
                    </a:lnTo>
                    <a:close/>
                    <a:moveTo>
                      <a:pt x="35" y="1"/>
                    </a:moveTo>
                    <a:lnTo>
                      <a:pt x="1" y="2737"/>
                    </a:lnTo>
                    <a:lnTo>
                      <a:pt x="2377" y="4101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7168842" y="1446810"/>
                <a:ext cx="131726" cy="224469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50" extrusionOk="0">
                    <a:moveTo>
                      <a:pt x="2284" y="1"/>
                    </a:moveTo>
                    <a:lnTo>
                      <a:pt x="24" y="1305"/>
                    </a:lnTo>
                    <a:lnTo>
                      <a:pt x="1" y="3949"/>
                    </a:lnTo>
                    <a:lnTo>
                      <a:pt x="2318" y="2644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7166853" y="1442832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72" y="141"/>
                    </a:moveTo>
                    <a:lnTo>
                      <a:pt x="2306" y="2691"/>
                    </a:lnTo>
                    <a:lnTo>
                      <a:pt x="82" y="3949"/>
                    </a:lnTo>
                    <a:lnTo>
                      <a:pt x="105" y="1399"/>
                    </a:lnTo>
                    <a:lnTo>
                      <a:pt x="2272" y="141"/>
                    </a:lnTo>
                    <a:close/>
                    <a:moveTo>
                      <a:pt x="2353" y="1"/>
                    </a:moveTo>
                    <a:lnTo>
                      <a:pt x="23" y="1352"/>
                    </a:lnTo>
                    <a:lnTo>
                      <a:pt x="0" y="4078"/>
                    </a:lnTo>
                    <a:lnTo>
                      <a:pt x="2365" y="2750"/>
                    </a:lnTo>
                    <a:lnTo>
                      <a:pt x="2388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7040412" y="1370661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18"/>
                    </a:lnTo>
                    <a:lnTo>
                      <a:pt x="2284" y="2645"/>
                    </a:lnTo>
                    <a:lnTo>
                      <a:pt x="4544" y="1341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7035752" y="1368047"/>
                <a:ext cx="266862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2739" extrusionOk="0">
                    <a:moveTo>
                      <a:pt x="2366" y="93"/>
                    </a:moveTo>
                    <a:lnTo>
                      <a:pt x="4544" y="1387"/>
                    </a:lnTo>
                    <a:lnTo>
                      <a:pt x="2366" y="2645"/>
                    </a:lnTo>
                    <a:lnTo>
                      <a:pt x="164" y="1364"/>
                    </a:lnTo>
                    <a:lnTo>
                      <a:pt x="2366" y="93"/>
                    </a:lnTo>
                    <a:close/>
                    <a:moveTo>
                      <a:pt x="2366" y="0"/>
                    </a:moveTo>
                    <a:lnTo>
                      <a:pt x="1" y="1364"/>
                    </a:lnTo>
                    <a:lnTo>
                      <a:pt x="2366" y="2738"/>
                    </a:lnTo>
                    <a:lnTo>
                      <a:pt x="4695" y="1387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6" name="Google Shape;2076;p32"/>
            <p:cNvGrpSpPr/>
            <p:nvPr/>
          </p:nvGrpSpPr>
          <p:grpSpPr>
            <a:xfrm>
              <a:off x="2599510" y="3171365"/>
              <a:ext cx="266805" cy="306471"/>
              <a:chOff x="-1670290" y="2901765"/>
              <a:chExt cx="266805" cy="306471"/>
            </a:xfrm>
          </p:grpSpPr>
          <p:sp>
            <p:nvSpPr>
              <p:cNvPr id="2077" name="Google Shape;2077;p32"/>
              <p:cNvSpPr/>
              <p:nvPr/>
            </p:nvSpPr>
            <p:spPr>
              <a:xfrm>
                <a:off x="-1667619" y="2979164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33"/>
                    </a:lnTo>
                    <a:lnTo>
                      <a:pt x="2294" y="3961"/>
                    </a:lnTo>
                    <a:lnTo>
                      <a:pt x="2318" y="13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-1669665" y="2975186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06" y="140"/>
                    </a:moveTo>
                    <a:lnTo>
                      <a:pt x="2319" y="1410"/>
                    </a:lnTo>
                    <a:lnTo>
                      <a:pt x="2296" y="3961"/>
                    </a:lnTo>
                    <a:lnTo>
                      <a:pt x="71" y="2680"/>
                    </a:lnTo>
                    <a:lnTo>
                      <a:pt x="106" y="140"/>
                    </a:lnTo>
                    <a:close/>
                    <a:moveTo>
                      <a:pt x="36" y="0"/>
                    </a:moveTo>
                    <a:lnTo>
                      <a:pt x="1" y="2726"/>
                    </a:lnTo>
                    <a:lnTo>
                      <a:pt x="236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-1537257" y="2980471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83" y="1"/>
                    </a:moveTo>
                    <a:lnTo>
                      <a:pt x="24" y="1294"/>
                    </a:lnTo>
                    <a:lnTo>
                      <a:pt x="0" y="3938"/>
                    </a:lnTo>
                    <a:lnTo>
                      <a:pt x="0" y="3938"/>
                    </a:lnTo>
                    <a:lnTo>
                      <a:pt x="2307" y="263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-1539189" y="2976493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29"/>
                    </a:moveTo>
                    <a:lnTo>
                      <a:pt x="2306" y="2680"/>
                    </a:lnTo>
                    <a:lnTo>
                      <a:pt x="70" y="3938"/>
                    </a:lnTo>
                    <a:lnTo>
                      <a:pt x="104" y="1387"/>
                    </a:lnTo>
                    <a:lnTo>
                      <a:pt x="2271" y="129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7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-1665687" y="2903697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28"/>
                    </a:lnTo>
                    <a:lnTo>
                      <a:pt x="2284" y="2645"/>
                    </a:lnTo>
                    <a:lnTo>
                      <a:pt x="4543" y="1352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-1670290" y="2901765"/>
                <a:ext cx="266805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6" extrusionOk="0">
                    <a:moveTo>
                      <a:pt x="2365" y="81"/>
                    </a:moveTo>
                    <a:lnTo>
                      <a:pt x="4543" y="1374"/>
                    </a:lnTo>
                    <a:lnTo>
                      <a:pt x="2365" y="2632"/>
                    </a:lnTo>
                    <a:lnTo>
                      <a:pt x="164" y="1362"/>
                    </a:lnTo>
                    <a:lnTo>
                      <a:pt x="2365" y="81"/>
                    </a:lnTo>
                    <a:close/>
                    <a:moveTo>
                      <a:pt x="2365" y="0"/>
                    </a:moveTo>
                    <a:lnTo>
                      <a:pt x="1" y="1362"/>
                    </a:lnTo>
                    <a:lnTo>
                      <a:pt x="2365" y="2726"/>
                    </a:lnTo>
                    <a:lnTo>
                      <a:pt x="4694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oogle Shape;2084;p33"/>
          <p:cNvGrpSpPr/>
          <p:nvPr/>
        </p:nvGrpSpPr>
        <p:grpSpPr>
          <a:xfrm>
            <a:off x="124071" y="112549"/>
            <a:ext cx="8947354" cy="4999234"/>
            <a:chOff x="124071" y="112549"/>
            <a:chExt cx="8947354" cy="4999234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124081" y="4635711"/>
              <a:ext cx="589154" cy="476071"/>
              <a:chOff x="-231494" y="-1481753"/>
              <a:chExt cx="589154" cy="476071"/>
            </a:xfrm>
          </p:grpSpPr>
          <p:sp>
            <p:nvSpPr>
              <p:cNvPr id="2086" name="Google Shape;2086;p33"/>
              <p:cNvSpPr/>
              <p:nvPr/>
            </p:nvSpPr>
            <p:spPr>
              <a:xfrm>
                <a:off x="-226424" y="-1478909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-231494" y="-1481753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3"/>
              <p:cNvSpPr/>
              <p:nvPr/>
            </p:nvSpPr>
            <p:spPr>
              <a:xfrm>
                <a:off x="-52875" y="-1411950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3"/>
              <p:cNvSpPr/>
              <p:nvPr/>
            </p:nvSpPr>
            <p:spPr>
              <a:xfrm>
                <a:off x="-55039" y="-1416278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3"/>
              <p:cNvSpPr/>
              <p:nvPr/>
            </p:nvSpPr>
            <p:spPr>
              <a:xfrm>
                <a:off x="63113" y="-1411950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3"/>
              <p:cNvSpPr/>
              <p:nvPr/>
            </p:nvSpPr>
            <p:spPr>
              <a:xfrm>
                <a:off x="60207" y="-1416278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3"/>
              <p:cNvSpPr/>
              <p:nvPr/>
            </p:nvSpPr>
            <p:spPr>
              <a:xfrm>
                <a:off x="-52875" y="-1478909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3"/>
              <p:cNvSpPr/>
              <p:nvPr/>
            </p:nvSpPr>
            <p:spPr>
              <a:xfrm>
                <a:off x="-57883" y="-1481753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3"/>
              <p:cNvSpPr/>
              <p:nvPr/>
            </p:nvSpPr>
            <p:spPr>
              <a:xfrm>
                <a:off x="-226424" y="-1311790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3"/>
              <p:cNvSpPr/>
              <p:nvPr/>
            </p:nvSpPr>
            <p:spPr>
              <a:xfrm>
                <a:off x="-229268" y="-1316118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3"/>
              <p:cNvSpPr/>
              <p:nvPr/>
            </p:nvSpPr>
            <p:spPr>
              <a:xfrm>
                <a:off x="63113" y="-1311790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3"/>
              <p:cNvSpPr/>
              <p:nvPr/>
            </p:nvSpPr>
            <p:spPr>
              <a:xfrm>
                <a:off x="60207" y="-1316118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8" name="Google Shape;2098;p33"/>
            <p:cNvGrpSpPr/>
            <p:nvPr/>
          </p:nvGrpSpPr>
          <p:grpSpPr>
            <a:xfrm>
              <a:off x="1168854" y="4635711"/>
              <a:ext cx="589154" cy="476071"/>
              <a:chOff x="-231494" y="-551315"/>
              <a:chExt cx="589154" cy="476071"/>
            </a:xfrm>
          </p:grpSpPr>
          <p:sp>
            <p:nvSpPr>
              <p:cNvPr id="2099" name="Google Shape;2099;p33"/>
              <p:cNvSpPr/>
              <p:nvPr/>
            </p:nvSpPr>
            <p:spPr>
              <a:xfrm>
                <a:off x="-226424" y="-548471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3"/>
              <p:cNvSpPr/>
              <p:nvPr/>
            </p:nvSpPr>
            <p:spPr>
              <a:xfrm>
                <a:off x="-231494" y="-551315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3"/>
              <p:cNvSpPr/>
              <p:nvPr/>
            </p:nvSpPr>
            <p:spPr>
              <a:xfrm>
                <a:off x="-52875" y="-48151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3"/>
              <p:cNvSpPr/>
              <p:nvPr/>
            </p:nvSpPr>
            <p:spPr>
              <a:xfrm>
                <a:off x="-55039" y="-485840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3"/>
              <p:cNvSpPr/>
              <p:nvPr/>
            </p:nvSpPr>
            <p:spPr>
              <a:xfrm>
                <a:off x="63113" y="-48151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3"/>
              <p:cNvSpPr/>
              <p:nvPr/>
            </p:nvSpPr>
            <p:spPr>
              <a:xfrm>
                <a:off x="60207" y="-485840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3"/>
              <p:cNvSpPr/>
              <p:nvPr/>
            </p:nvSpPr>
            <p:spPr>
              <a:xfrm>
                <a:off x="-52875" y="-54847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3"/>
              <p:cNvSpPr/>
              <p:nvPr/>
            </p:nvSpPr>
            <p:spPr>
              <a:xfrm>
                <a:off x="-57883" y="-551315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3"/>
              <p:cNvSpPr/>
              <p:nvPr/>
            </p:nvSpPr>
            <p:spPr>
              <a:xfrm>
                <a:off x="-226424" y="-3813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3"/>
              <p:cNvSpPr/>
              <p:nvPr/>
            </p:nvSpPr>
            <p:spPr>
              <a:xfrm>
                <a:off x="-229268" y="-385680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3"/>
              <p:cNvSpPr/>
              <p:nvPr/>
            </p:nvSpPr>
            <p:spPr>
              <a:xfrm>
                <a:off x="63113" y="-3813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3"/>
              <p:cNvSpPr/>
              <p:nvPr/>
            </p:nvSpPr>
            <p:spPr>
              <a:xfrm>
                <a:off x="60207" y="-385680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33"/>
            <p:cNvGrpSpPr/>
            <p:nvPr/>
          </p:nvGrpSpPr>
          <p:grpSpPr>
            <a:xfrm>
              <a:off x="2213627" y="4635711"/>
              <a:ext cx="589154" cy="476071"/>
              <a:chOff x="-231494" y="414550"/>
              <a:chExt cx="589154" cy="476071"/>
            </a:xfrm>
          </p:grpSpPr>
          <p:sp>
            <p:nvSpPr>
              <p:cNvPr id="2112" name="Google Shape;2112;p33"/>
              <p:cNvSpPr/>
              <p:nvPr/>
            </p:nvSpPr>
            <p:spPr>
              <a:xfrm>
                <a:off x="-226424" y="41739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3"/>
              <p:cNvSpPr/>
              <p:nvPr/>
            </p:nvSpPr>
            <p:spPr>
              <a:xfrm>
                <a:off x="-231494" y="414550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3"/>
              <p:cNvSpPr/>
              <p:nvPr/>
            </p:nvSpPr>
            <p:spPr>
              <a:xfrm>
                <a:off x="-52875" y="484353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3"/>
              <p:cNvSpPr/>
              <p:nvPr/>
            </p:nvSpPr>
            <p:spPr>
              <a:xfrm>
                <a:off x="-55039" y="48002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3"/>
              <p:cNvSpPr/>
              <p:nvPr/>
            </p:nvSpPr>
            <p:spPr>
              <a:xfrm>
                <a:off x="63113" y="484353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3"/>
              <p:cNvSpPr/>
              <p:nvPr/>
            </p:nvSpPr>
            <p:spPr>
              <a:xfrm>
                <a:off x="60207" y="48002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3"/>
              <p:cNvSpPr/>
              <p:nvPr/>
            </p:nvSpPr>
            <p:spPr>
              <a:xfrm>
                <a:off x="-52875" y="41739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3"/>
              <p:cNvSpPr/>
              <p:nvPr/>
            </p:nvSpPr>
            <p:spPr>
              <a:xfrm>
                <a:off x="-57883" y="414550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3"/>
              <p:cNvSpPr/>
              <p:nvPr/>
            </p:nvSpPr>
            <p:spPr>
              <a:xfrm>
                <a:off x="-226424" y="58451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3"/>
              <p:cNvSpPr/>
              <p:nvPr/>
            </p:nvSpPr>
            <p:spPr>
              <a:xfrm>
                <a:off x="-229268" y="58018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3"/>
              <p:cNvSpPr/>
              <p:nvPr/>
            </p:nvSpPr>
            <p:spPr>
              <a:xfrm>
                <a:off x="63113" y="58451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3"/>
              <p:cNvSpPr/>
              <p:nvPr/>
            </p:nvSpPr>
            <p:spPr>
              <a:xfrm>
                <a:off x="60207" y="58018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4" name="Google Shape;2124;p33"/>
            <p:cNvGrpSpPr/>
            <p:nvPr/>
          </p:nvGrpSpPr>
          <p:grpSpPr>
            <a:xfrm>
              <a:off x="3258400" y="4635711"/>
              <a:ext cx="589154" cy="476071"/>
              <a:chOff x="-231494" y="1344989"/>
              <a:chExt cx="589154" cy="476071"/>
            </a:xfrm>
          </p:grpSpPr>
          <p:sp>
            <p:nvSpPr>
              <p:cNvPr id="2125" name="Google Shape;2125;p33"/>
              <p:cNvSpPr/>
              <p:nvPr/>
            </p:nvSpPr>
            <p:spPr>
              <a:xfrm>
                <a:off x="-226424" y="1347833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3"/>
              <p:cNvSpPr/>
              <p:nvPr/>
            </p:nvSpPr>
            <p:spPr>
              <a:xfrm>
                <a:off x="-231494" y="1344989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3"/>
              <p:cNvSpPr/>
              <p:nvPr/>
            </p:nvSpPr>
            <p:spPr>
              <a:xfrm>
                <a:off x="-52875" y="141479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3"/>
              <p:cNvSpPr/>
              <p:nvPr/>
            </p:nvSpPr>
            <p:spPr>
              <a:xfrm>
                <a:off x="-55039" y="1410464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3"/>
              <p:cNvSpPr/>
              <p:nvPr/>
            </p:nvSpPr>
            <p:spPr>
              <a:xfrm>
                <a:off x="63113" y="141479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3"/>
              <p:cNvSpPr/>
              <p:nvPr/>
            </p:nvSpPr>
            <p:spPr>
              <a:xfrm>
                <a:off x="60207" y="1410464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3"/>
              <p:cNvSpPr/>
              <p:nvPr/>
            </p:nvSpPr>
            <p:spPr>
              <a:xfrm>
                <a:off x="-52875" y="134783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3"/>
              <p:cNvSpPr/>
              <p:nvPr/>
            </p:nvSpPr>
            <p:spPr>
              <a:xfrm>
                <a:off x="-57883" y="134498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3"/>
              <p:cNvSpPr/>
              <p:nvPr/>
            </p:nvSpPr>
            <p:spPr>
              <a:xfrm>
                <a:off x="-226424" y="15149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3"/>
              <p:cNvSpPr/>
              <p:nvPr/>
            </p:nvSpPr>
            <p:spPr>
              <a:xfrm>
                <a:off x="-229268" y="1510624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3"/>
              <p:cNvSpPr/>
              <p:nvPr/>
            </p:nvSpPr>
            <p:spPr>
              <a:xfrm>
                <a:off x="63113" y="15149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3"/>
              <p:cNvSpPr/>
              <p:nvPr/>
            </p:nvSpPr>
            <p:spPr>
              <a:xfrm>
                <a:off x="60207" y="1510624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7" name="Google Shape;2137;p33"/>
            <p:cNvGrpSpPr/>
            <p:nvPr/>
          </p:nvGrpSpPr>
          <p:grpSpPr>
            <a:xfrm>
              <a:off x="4303174" y="4635711"/>
              <a:ext cx="589154" cy="476071"/>
              <a:chOff x="-231494" y="2231617"/>
              <a:chExt cx="589154" cy="476071"/>
            </a:xfrm>
          </p:grpSpPr>
          <p:sp>
            <p:nvSpPr>
              <p:cNvPr id="2138" name="Google Shape;2138;p33"/>
              <p:cNvSpPr/>
              <p:nvPr/>
            </p:nvSpPr>
            <p:spPr>
              <a:xfrm>
                <a:off x="-226424" y="2234461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3"/>
              <p:cNvSpPr/>
              <p:nvPr/>
            </p:nvSpPr>
            <p:spPr>
              <a:xfrm>
                <a:off x="-231494" y="2231617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3"/>
              <p:cNvSpPr/>
              <p:nvPr/>
            </p:nvSpPr>
            <p:spPr>
              <a:xfrm>
                <a:off x="-52875" y="2301420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3"/>
              <p:cNvSpPr/>
              <p:nvPr/>
            </p:nvSpPr>
            <p:spPr>
              <a:xfrm>
                <a:off x="-55039" y="2297092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3"/>
              <p:cNvSpPr/>
              <p:nvPr/>
            </p:nvSpPr>
            <p:spPr>
              <a:xfrm>
                <a:off x="63113" y="2301420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3"/>
              <p:cNvSpPr/>
              <p:nvPr/>
            </p:nvSpPr>
            <p:spPr>
              <a:xfrm>
                <a:off x="60207" y="2297092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3"/>
              <p:cNvSpPr/>
              <p:nvPr/>
            </p:nvSpPr>
            <p:spPr>
              <a:xfrm>
                <a:off x="-52875" y="223446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-57883" y="223161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-226424" y="2401580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-229268" y="2397252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63113" y="2401580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3"/>
              <p:cNvSpPr/>
              <p:nvPr/>
            </p:nvSpPr>
            <p:spPr>
              <a:xfrm>
                <a:off x="60207" y="2397252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0" name="Google Shape;2150;p33"/>
            <p:cNvGrpSpPr/>
            <p:nvPr/>
          </p:nvGrpSpPr>
          <p:grpSpPr>
            <a:xfrm>
              <a:off x="5347947" y="4635711"/>
              <a:ext cx="589154" cy="476071"/>
              <a:chOff x="-231494" y="3162056"/>
              <a:chExt cx="589154" cy="476071"/>
            </a:xfrm>
          </p:grpSpPr>
          <p:sp>
            <p:nvSpPr>
              <p:cNvPr id="2151" name="Google Shape;2151;p33"/>
              <p:cNvSpPr/>
              <p:nvPr/>
            </p:nvSpPr>
            <p:spPr>
              <a:xfrm>
                <a:off x="-226424" y="3164900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-231494" y="3162056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-52875" y="3231858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-55039" y="3227531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63113" y="3231858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3"/>
              <p:cNvSpPr/>
              <p:nvPr/>
            </p:nvSpPr>
            <p:spPr>
              <a:xfrm>
                <a:off x="60207" y="3227531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3"/>
              <p:cNvSpPr/>
              <p:nvPr/>
            </p:nvSpPr>
            <p:spPr>
              <a:xfrm>
                <a:off x="-52875" y="3164900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-57883" y="3162056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-226424" y="3332019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-229268" y="3327691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63113" y="3332019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60207" y="3327691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3" name="Google Shape;2163;p33"/>
            <p:cNvGrpSpPr/>
            <p:nvPr/>
          </p:nvGrpSpPr>
          <p:grpSpPr>
            <a:xfrm>
              <a:off x="8482266" y="4635711"/>
              <a:ext cx="589154" cy="476071"/>
              <a:chOff x="1555241" y="3162056"/>
              <a:chExt cx="589154" cy="476071"/>
            </a:xfrm>
          </p:grpSpPr>
          <p:sp>
            <p:nvSpPr>
              <p:cNvPr id="2164" name="Google Shape;2164;p33"/>
              <p:cNvSpPr/>
              <p:nvPr/>
            </p:nvSpPr>
            <p:spPr>
              <a:xfrm>
                <a:off x="1560311" y="3164900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1555241" y="3162056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1733860" y="3231858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1731696" y="3227531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1849848" y="3231858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1846942" y="3227531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1733860" y="3164900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1728852" y="3162056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1560311" y="3332019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1557467" y="3327691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1849848" y="3332019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1846942" y="3327691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6" name="Google Shape;2176;p33"/>
            <p:cNvGrpSpPr/>
            <p:nvPr/>
          </p:nvGrpSpPr>
          <p:grpSpPr>
            <a:xfrm>
              <a:off x="124071" y="112558"/>
              <a:ext cx="589154" cy="701494"/>
              <a:chOff x="2448609" y="2936633"/>
              <a:chExt cx="589154" cy="701494"/>
            </a:xfrm>
          </p:grpSpPr>
          <p:sp>
            <p:nvSpPr>
              <p:cNvPr id="2177" name="Google Shape;2177;p33"/>
              <p:cNvSpPr/>
              <p:nvPr/>
            </p:nvSpPr>
            <p:spPr>
              <a:xfrm>
                <a:off x="2453679" y="2939477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2448609" y="2936633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2627166" y="3006498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2625064" y="3002170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2743154" y="3006498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2740310" y="3002170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2627166" y="2939477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2622158" y="2936633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2452195" y="3106535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3"/>
              <p:cNvSpPr/>
              <p:nvPr/>
            </p:nvSpPr>
            <p:spPr>
              <a:xfrm>
                <a:off x="2450031" y="3102269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3"/>
              <p:cNvSpPr/>
              <p:nvPr/>
            </p:nvSpPr>
            <p:spPr>
              <a:xfrm>
                <a:off x="2730912" y="3106535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3"/>
              <p:cNvSpPr/>
              <p:nvPr/>
            </p:nvSpPr>
            <p:spPr>
              <a:xfrm>
                <a:off x="2728006" y="3102269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9" name="Google Shape;2189;p33"/>
            <p:cNvGrpSpPr/>
            <p:nvPr/>
          </p:nvGrpSpPr>
          <p:grpSpPr>
            <a:xfrm>
              <a:off x="6392720" y="4635711"/>
              <a:ext cx="589154" cy="476071"/>
              <a:chOff x="-231494" y="4127921"/>
              <a:chExt cx="589154" cy="476071"/>
            </a:xfrm>
          </p:grpSpPr>
          <p:sp>
            <p:nvSpPr>
              <p:cNvPr id="2190" name="Google Shape;2190;p33"/>
              <p:cNvSpPr/>
              <p:nvPr/>
            </p:nvSpPr>
            <p:spPr>
              <a:xfrm>
                <a:off x="-226424" y="413076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3"/>
              <p:cNvSpPr/>
              <p:nvPr/>
            </p:nvSpPr>
            <p:spPr>
              <a:xfrm>
                <a:off x="-231494" y="4127921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3"/>
              <p:cNvSpPr/>
              <p:nvPr/>
            </p:nvSpPr>
            <p:spPr>
              <a:xfrm>
                <a:off x="-52875" y="4197724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-55039" y="419339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63113" y="4197724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3"/>
              <p:cNvSpPr/>
              <p:nvPr/>
            </p:nvSpPr>
            <p:spPr>
              <a:xfrm>
                <a:off x="60207" y="419339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3"/>
              <p:cNvSpPr/>
              <p:nvPr/>
            </p:nvSpPr>
            <p:spPr>
              <a:xfrm>
                <a:off x="-52875" y="413076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3"/>
              <p:cNvSpPr/>
              <p:nvPr/>
            </p:nvSpPr>
            <p:spPr>
              <a:xfrm>
                <a:off x="-57883" y="4127921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3"/>
              <p:cNvSpPr/>
              <p:nvPr/>
            </p:nvSpPr>
            <p:spPr>
              <a:xfrm>
                <a:off x="-226424" y="429788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3"/>
              <p:cNvSpPr/>
              <p:nvPr/>
            </p:nvSpPr>
            <p:spPr>
              <a:xfrm>
                <a:off x="-229268" y="429355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3"/>
              <p:cNvSpPr/>
              <p:nvPr/>
            </p:nvSpPr>
            <p:spPr>
              <a:xfrm>
                <a:off x="63113" y="429788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3"/>
              <p:cNvSpPr/>
              <p:nvPr/>
            </p:nvSpPr>
            <p:spPr>
              <a:xfrm>
                <a:off x="60207" y="429355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2" name="Google Shape;2202;p33"/>
            <p:cNvGrpSpPr/>
            <p:nvPr/>
          </p:nvGrpSpPr>
          <p:grpSpPr>
            <a:xfrm>
              <a:off x="7437493" y="4635711"/>
              <a:ext cx="589154" cy="476071"/>
              <a:chOff x="1555241" y="4127921"/>
              <a:chExt cx="589154" cy="476071"/>
            </a:xfrm>
          </p:grpSpPr>
          <p:sp>
            <p:nvSpPr>
              <p:cNvPr id="2203" name="Google Shape;2203;p33"/>
              <p:cNvSpPr/>
              <p:nvPr/>
            </p:nvSpPr>
            <p:spPr>
              <a:xfrm>
                <a:off x="1560311" y="413076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3"/>
              <p:cNvSpPr/>
              <p:nvPr/>
            </p:nvSpPr>
            <p:spPr>
              <a:xfrm>
                <a:off x="1555241" y="4127921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3"/>
              <p:cNvSpPr/>
              <p:nvPr/>
            </p:nvSpPr>
            <p:spPr>
              <a:xfrm>
                <a:off x="1733860" y="4197724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3"/>
              <p:cNvSpPr/>
              <p:nvPr/>
            </p:nvSpPr>
            <p:spPr>
              <a:xfrm>
                <a:off x="1731696" y="419339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3"/>
              <p:cNvSpPr/>
              <p:nvPr/>
            </p:nvSpPr>
            <p:spPr>
              <a:xfrm>
                <a:off x="1849848" y="4197724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3"/>
              <p:cNvSpPr/>
              <p:nvPr/>
            </p:nvSpPr>
            <p:spPr>
              <a:xfrm>
                <a:off x="1846942" y="419339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3"/>
              <p:cNvSpPr/>
              <p:nvPr/>
            </p:nvSpPr>
            <p:spPr>
              <a:xfrm>
                <a:off x="1733860" y="413076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3"/>
              <p:cNvSpPr/>
              <p:nvPr/>
            </p:nvSpPr>
            <p:spPr>
              <a:xfrm>
                <a:off x="1728852" y="4127921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3"/>
              <p:cNvSpPr/>
              <p:nvPr/>
            </p:nvSpPr>
            <p:spPr>
              <a:xfrm>
                <a:off x="1560311" y="429788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3"/>
              <p:cNvSpPr/>
              <p:nvPr/>
            </p:nvSpPr>
            <p:spPr>
              <a:xfrm>
                <a:off x="1557467" y="429355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3"/>
              <p:cNvSpPr/>
              <p:nvPr/>
            </p:nvSpPr>
            <p:spPr>
              <a:xfrm>
                <a:off x="1849848" y="429788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3"/>
              <p:cNvSpPr/>
              <p:nvPr/>
            </p:nvSpPr>
            <p:spPr>
              <a:xfrm>
                <a:off x="1846942" y="429355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5" name="Google Shape;2215;p33"/>
            <p:cNvGrpSpPr/>
            <p:nvPr/>
          </p:nvGrpSpPr>
          <p:grpSpPr>
            <a:xfrm>
              <a:off x="8482271" y="112549"/>
              <a:ext cx="589154" cy="701494"/>
              <a:chOff x="2448609" y="3902499"/>
              <a:chExt cx="589154" cy="701494"/>
            </a:xfrm>
          </p:grpSpPr>
          <p:sp>
            <p:nvSpPr>
              <p:cNvPr id="2216" name="Google Shape;2216;p33"/>
              <p:cNvSpPr/>
              <p:nvPr/>
            </p:nvSpPr>
            <p:spPr>
              <a:xfrm>
                <a:off x="2453679" y="3905343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3"/>
              <p:cNvSpPr/>
              <p:nvPr/>
            </p:nvSpPr>
            <p:spPr>
              <a:xfrm>
                <a:off x="2448609" y="3902499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3"/>
              <p:cNvSpPr/>
              <p:nvPr/>
            </p:nvSpPr>
            <p:spPr>
              <a:xfrm>
                <a:off x="2627166" y="397236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3"/>
              <p:cNvSpPr/>
              <p:nvPr/>
            </p:nvSpPr>
            <p:spPr>
              <a:xfrm>
                <a:off x="2625064" y="396803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3"/>
              <p:cNvSpPr/>
              <p:nvPr/>
            </p:nvSpPr>
            <p:spPr>
              <a:xfrm>
                <a:off x="2743154" y="397236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3"/>
              <p:cNvSpPr/>
              <p:nvPr/>
            </p:nvSpPr>
            <p:spPr>
              <a:xfrm>
                <a:off x="2740310" y="396803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3"/>
              <p:cNvSpPr/>
              <p:nvPr/>
            </p:nvSpPr>
            <p:spPr>
              <a:xfrm>
                <a:off x="2627166" y="390534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3"/>
              <p:cNvSpPr/>
              <p:nvPr/>
            </p:nvSpPr>
            <p:spPr>
              <a:xfrm>
                <a:off x="2622158" y="390249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3"/>
              <p:cNvSpPr/>
              <p:nvPr/>
            </p:nvSpPr>
            <p:spPr>
              <a:xfrm>
                <a:off x="2452195" y="407240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3"/>
              <p:cNvSpPr/>
              <p:nvPr/>
            </p:nvSpPr>
            <p:spPr>
              <a:xfrm>
                <a:off x="2450031" y="406813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3"/>
              <p:cNvSpPr/>
              <p:nvPr/>
            </p:nvSpPr>
            <p:spPr>
              <a:xfrm>
                <a:off x="2730912" y="407240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3"/>
              <p:cNvSpPr/>
              <p:nvPr/>
            </p:nvSpPr>
            <p:spPr>
              <a:xfrm>
                <a:off x="2728006" y="406813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9" name="Google Shape;2229;p34"/>
          <p:cNvGrpSpPr/>
          <p:nvPr/>
        </p:nvGrpSpPr>
        <p:grpSpPr>
          <a:xfrm>
            <a:off x="33238" y="3504880"/>
            <a:ext cx="9100694" cy="1638615"/>
            <a:chOff x="33238" y="3504880"/>
            <a:chExt cx="9100694" cy="1638615"/>
          </a:xfrm>
        </p:grpSpPr>
        <p:grpSp>
          <p:nvGrpSpPr>
            <p:cNvPr id="2230" name="Google Shape;2230;p34"/>
            <p:cNvGrpSpPr/>
            <p:nvPr/>
          </p:nvGrpSpPr>
          <p:grpSpPr>
            <a:xfrm>
              <a:off x="2415057" y="3971629"/>
              <a:ext cx="745815" cy="502741"/>
              <a:chOff x="3769869" y="7506104"/>
              <a:chExt cx="745815" cy="502741"/>
            </a:xfrm>
          </p:grpSpPr>
          <p:sp>
            <p:nvSpPr>
              <p:cNvPr id="2231" name="Google Shape;2231;p34"/>
              <p:cNvSpPr/>
              <p:nvPr/>
            </p:nvSpPr>
            <p:spPr>
              <a:xfrm>
                <a:off x="3774043" y="7651359"/>
                <a:ext cx="368174" cy="353924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695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7234" y="6954"/>
                    </a:lnTo>
                    <a:lnTo>
                      <a:pt x="7234" y="41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4"/>
              <p:cNvSpPr/>
              <p:nvPr/>
            </p:nvSpPr>
            <p:spPr>
              <a:xfrm>
                <a:off x="3771702" y="7647796"/>
                <a:ext cx="372348" cy="361049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7094" extrusionOk="0">
                    <a:moveTo>
                      <a:pt x="81" y="140"/>
                    </a:moveTo>
                    <a:lnTo>
                      <a:pt x="7245" y="4264"/>
                    </a:lnTo>
                    <a:lnTo>
                      <a:pt x="7245" y="6966"/>
                    </a:lnTo>
                    <a:lnTo>
                      <a:pt x="81" y="2831"/>
                    </a:lnTo>
                    <a:lnTo>
                      <a:pt x="81" y="140"/>
                    </a:lnTo>
                    <a:close/>
                    <a:moveTo>
                      <a:pt x="11" y="1"/>
                    </a:moveTo>
                    <a:lnTo>
                      <a:pt x="0" y="2877"/>
                    </a:lnTo>
                    <a:lnTo>
                      <a:pt x="7256" y="7059"/>
                    </a:lnTo>
                    <a:lnTo>
                      <a:pt x="7315" y="7094"/>
                    </a:lnTo>
                    <a:lnTo>
                      <a:pt x="7315" y="4217"/>
                    </a:lnTo>
                    <a:lnTo>
                      <a:pt x="70" y="35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4"/>
              <p:cNvSpPr/>
              <p:nvPr/>
            </p:nvSpPr>
            <p:spPr>
              <a:xfrm>
                <a:off x="4142166" y="7792999"/>
                <a:ext cx="12336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71" extrusionOk="0">
                    <a:moveTo>
                      <a:pt x="2412" y="1"/>
                    </a:moveTo>
                    <a:lnTo>
                      <a:pt x="1" y="1387"/>
                    </a:lnTo>
                    <a:lnTo>
                      <a:pt x="1" y="4171"/>
                    </a:lnTo>
                    <a:lnTo>
                      <a:pt x="2423" y="277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4"/>
              <p:cNvSpPr/>
              <p:nvPr/>
            </p:nvSpPr>
            <p:spPr>
              <a:xfrm>
                <a:off x="4140436" y="7789437"/>
                <a:ext cx="12688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4311" extrusionOk="0">
                    <a:moveTo>
                      <a:pt x="2411" y="141"/>
                    </a:moveTo>
                    <a:lnTo>
                      <a:pt x="2423" y="2820"/>
                    </a:lnTo>
                    <a:lnTo>
                      <a:pt x="70" y="4183"/>
                    </a:lnTo>
                    <a:lnTo>
                      <a:pt x="70" y="1481"/>
                    </a:lnTo>
                    <a:lnTo>
                      <a:pt x="2411" y="141"/>
                    </a:lnTo>
                    <a:close/>
                    <a:moveTo>
                      <a:pt x="2493" y="1"/>
                    </a:moveTo>
                    <a:lnTo>
                      <a:pt x="0" y="1434"/>
                    </a:lnTo>
                    <a:lnTo>
                      <a:pt x="0" y="4311"/>
                    </a:lnTo>
                    <a:lnTo>
                      <a:pt x="2493" y="2866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4"/>
              <p:cNvSpPr/>
              <p:nvPr/>
            </p:nvSpPr>
            <p:spPr>
              <a:xfrm>
                <a:off x="4264925" y="7792999"/>
                <a:ext cx="122708" cy="212894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4183" extrusionOk="0">
                    <a:moveTo>
                      <a:pt x="0" y="1"/>
                    </a:moveTo>
                    <a:lnTo>
                      <a:pt x="11" y="2773"/>
                    </a:lnTo>
                    <a:lnTo>
                      <a:pt x="2411" y="4183"/>
                    </a:lnTo>
                    <a:lnTo>
                      <a:pt x="2400" y="1387"/>
                    </a:lnTo>
                    <a:lnTo>
                      <a:pt x="0" y="1"/>
                    </a:lnTo>
                    <a:close/>
                    <a:moveTo>
                      <a:pt x="2411" y="4183"/>
                    </a:moveTo>
                    <a:lnTo>
                      <a:pt x="2411" y="4183"/>
                    </a:lnTo>
                    <a:lnTo>
                      <a:pt x="2411" y="41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4"/>
              <p:cNvSpPr/>
              <p:nvPr/>
            </p:nvSpPr>
            <p:spPr>
              <a:xfrm>
                <a:off x="4263093" y="7789437"/>
                <a:ext cx="126932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311" extrusionOk="0">
                    <a:moveTo>
                      <a:pt x="83" y="141"/>
                    </a:moveTo>
                    <a:lnTo>
                      <a:pt x="2400" y="1481"/>
                    </a:lnTo>
                    <a:lnTo>
                      <a:pt x="2412" y="4183"/>
                    </a:lnTo>
                    <a:lnTo>
                      <a:pt x="83" y="2820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3" y="2843"/>
                    </a:lnTo>
                    <a:lnTo>
                      <a:pt x="13" y="2866"/>
                    </a:lnTo>
                    <a:lnTo>
                      <a:pt x="2494" y="4311"/>
                    </a:lnTo>
                    <a:lnTo>
                      <a:pt x="2482" y="1457"/>
                    </a:lnTo>
                    <a:lnTo>
                      <a:pt x="2482" y="14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3774043" y="7508445"/>
                <a:ext cx="737519" cy="355196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6979" extrusionOk="0">
                    <a:moveTo>
                      <a:pt x="9669" y="1"/>
                    </a:moveTo>
                    <a:lnTo>
                      <a:pt x="7246" y="1411"/>
                    </a:lnTo>
                    <a:lnTo>
                      <a:pt x="9633" y="2796"/>
                    </a:lnTo>
                    <a:lnTo>
                      <a:pt x="7246" y="4206"/>
                    </a:lnTo>
                    <a:lnTo>
                      <a:pt x="2411" y="1411"/>
                    </a:lnTo>
                    <a:lnTo>
                      <a:pt x="1" y="2808"/>
                    </a:lnTo>
                    <a:lnTo>
                      <a:pt x="7234" y="6978"/>
                    </a:lnTo>
                    <a:lnTo>
                      <a:pt x="9645" y="5592"/>
                    </a:lnTo>
                    <a:lnTo>
                      <a:pt x="12045" y="6978"/>
                    </a:lnTo>
                    <a:lnTo>
                      <a:pt x="14491" y="5604"/>
                    </a:lnTo>
                    <a:lnTo>
                      <a:pt x="12079" y="4183"/>
                    </a:lnTo>
                    <a:lnTo>
                      <a:pt x="14491" y="2796"/>
                    </a:lnTo>
                    <a:lnTo>
                      <a:pt x="96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4"/>
              <p:cNvSpPr/>
              <p:nvPr/>
            </p:nvSpPr>
            <p:spPr>
              <a:xfrm>
                <a:off x="3769869" y="7506104"/>
                <a:ext cx="745815" cy="359879"/>
              </a:xfrm>
              <a:custGeom>
                <a:avLst/>
                <a:gdLst/>
                <a:ahLst/>
                <a:cxnLst/>
                <a:rect l="l" t="t" r="r" b="b"/>
                <a:pathLst>
                  <a:path w="14654" h="7071" extrusionOk="0">
                    <a:moveTo>
                      <a:pt x="9751" y="93"/>
                    </a:moveTo>
                    <a:lnTo>
                      <a:pt x="14491" y="2842"/>
                    </a:lnTo>
                    <a:lnTo>
                      <a:pt x="12080" y="4229"/>
                    </a:lnTo>
                    <a:lnTo>
                      <a:pt x="14491" y="5650"/>
                    </a:lnTo>
                    <a:lnTo>
                      <a:pt x="12138" y="6978"/>
                    </a:lnTo>
                    <a:lnTo>
                      <a:pt x="9727" y="5591"/>
                    </a:lnTo>
                    <a:lnTo>
                      <a:pt x="7316" y="6978"/>
                    </a:lnTo>
                    <a:lnTo>
                      <a:pt x="164" y="2854"/>
                    </a:lnTo>
                    <a:lnTo>
                      <a:pt x="2493" y="1503"/>
                    </a:lnTo>
                    <a:lnTo>
                      <a:pt x="7328" y="4299"/>
                    </a:lnTo>
                    <a:lnTo>
                      <a:pt x="9785" y="2842"/>
                    </a:lnTo>
                    <a:lnTo>
                      <a:pt x="7409" y="1457"/>
                    </a:lnTo>
                    <a:lnTo>
                      <a:pt x="9751" y="93"/>
                    </a:lnTo>
                    <a:close/>
                    <a:moveTo>
                      <a:pt x="9751" y="0"/>
                    </a:moveTo>
                    <a:lnTo>
                      <a:pt x="7246" y="1468"/>
                    </a:lnTo>
                    <a:lnTo>
                      <a:pt x="9634" y="2842"/>
                    </a:lnTo>
                    <a:lnTo>
                      <a:pt x="7328" y="4206"/>
                    </a:lnTo>
                    <a:lnTo>
                      <a:pt x="2493" y="1410"/>
                    </a:lnTo>
                    <a:lnTo>
                      <a:pt x="60" y="2819"/>
                    </a:lnTo>
                    <a:lnTo>
                      <a:pt x="1" y="2854"/>
                    </a:lnTo>
                    <a:lnTo>
                      <a:pt x="7316" y="7071"/>
                    </a:lnTo>
                    <a:lnTo>
                      <a:pt x="9727" y="5684"/>
                    </a:lnTo>
                    <a:lnTo>
                      <a:pt x="12127" y="7071"/>
                    </a:lnTo>
                    <a:lnTo>
                      <a:pt x="14654" y="5650"/>
                    </a:lnTo>
                    <a:lnTo>
                      <a:pt x="12243" y="4229"/>
                    </a:lnTo>
                    <a:lnTo>
                      <a:pt x="14654" y="2842"/>
                    </a:lnTo>
                    <a:lnTo>
                      <a:pt x="9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4"/>
              <p:cNvSpPr/>
              <p:nvPr/>
            </p:nvSpPr>
            <p:spPr>
              <a:xfrm>
                <a:off x="4387022" y="7793610"/>
                <a:ext cx="124540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4385241" y="7790098"/>
                <a:ext cx="128103" cy="21874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298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94" y="4170"/>
                    </a:lnTo>
                    <a:lnTo>
                      <a:pt x="82" y="1468"/>
                    </a:lnTo>
                    <a:lnTo>
                      <a:pt x="2446" y="140"/>
                    </a:lnTo>
                    <a:close/>
                    <a:moveTo>
                      <a:pt x="2516" y="0"/>
                    </a:moveTo>
                    <a:lnTo>
                      <a:pt x="24" y="1409"/>
                    </a:lnTo>
                    <a:lnTo>
                      <a:pt x="0" y="1421"/>
                    </a:lnTo>
                    <a:lnTo>
                      <a:pt x="12" y="4298"/>
                    </a:lnTo>
                    <a:lnTo>
                      <a:pt x="2516" y="2853"/>
                    </a:lnTo>
                    <a:lnTo>
                      <a:pt x="2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4388804" y="7650748"/>
                <a:ext cx="122759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808" extrusionOk="0">
                    <a:moveTo>
                      <a:pt x="2412" y="0"/>
                    </a:moveTo>
                    <a:lnTo>
                      <a:pt x="0" y="1387"/>
                    </a:lnTo>
                    <a:lnTo>
                      <a:pt x="2412" y="2808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4384681" y="7647185"/>
                <a:ext cx="128663" cy="15003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8" extrusionOk="0">
                    <a:moveTo>
                      <a:pt x="2457" y="140"/>
                    </a:moveTo>
                    <a:lnTo>
                      <a:pt x="2457" y="2808"/>
                    </a:lnTo>
                    <a:lnTo>
                      <a:pt x="163" y="1457"/>
                    </a:lnTo>
                    <a:lnTo>
                      <a:pt x="2457" y="140"/>
                    </a:lnTo>
                    <a:close/>
                    <a:moveTo>
                      <a:pt x="2527" y="0"/>
                    </a:moveTo>
                    <a:lnTo>
                      <a:pt x="0" y="1457"/>
                    </a:lnTo>
                    <a:lnTo>
                      <a:pt x="2527" y="2948"/>
                    </a:lnTo>
                    <a:lnTo>
                      <a:pt x="2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4"/>
              <p:cNvSpPr/>
              <p:nvPr/>
            </p:nvSpPr>
            <p:spPr>
              <a:xfrm>
                <a:off x="4142777" y="7580207"/>
                <a:ext cx="121588" cy="14235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797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2388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4"/>
              <p:cNvSpPr/>
              <p:nvPr/>
            </p:nvSpPr>
            <p:spPr>
              <a:xfrm>
                <a:off x="4140996" y="7577205"/>
                <a:ext cx="126932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926" extrusionOk="0">
                    <a:moveTo>
                      <a:pt x="70" y="130"/>
                    </a:moveTo>
                    <a:lnTo>
                      <a:pt x="2342" y="1445"/>
                    </a:lnTo>
                    <a:lnTo>
                      <a:pt x="70" y="2785"/>
                    </a:lnTo>
                    <a:lnTo>
                      <a:pt x="70" y="130"/>
                    </a:lnTo>
                    <a:close/>
                    <a:moveTo>
                      <a:pt x="0" y="1"/>
                    </a:moveTo>
                    <a:lnTo>
                      <a:pt x="0" y="2925"/>
                    </a:lnTo>
                    <a:lnTo>
                      <a:pt x="2493" y="14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5" name="Google Shape;2245;p34"/>
            <p:cNvGrpSpPr/>
            <p:nvPr/>
          </p:nvGrpSpPr>
          <p:grpSpPr>
            <a:xfrm>
              <a:off x="3891319" y="4175087"/>
              <a:ext cx="867403" cy="857835"/>
              <a:chOff x="3769869" y="8500287"/>
              <a:chExt cx="867403" cy="857835"/>
            </a:xfrm>
          </p:grpSpPr>
          <p:sp>
            <p:nvSpPr>
              <p:cNvPr id="2246" name="Google Shape;2246;p34"/>
              <p:cNvSpPr/>
              <p:nvPr/>
            </p:nvSpPr>
            <p:spPr>
              <a:xfrm>
                <a:off x="3774043" y="8502018"/>
                <a:ext cx="613590" cy="646875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710" extrusionOk="0">
                    <a:moveTo>
                      <a:pt x="4858" y="1"/>
                    </a:moveTo>
                    <a:lnTo>
                      <a:pt x="2411" y="1411"/>
                    </a:lnTo>
                    <a:lnTo>
                      <a:pt x="4823" y="2808"/>
                    </a:lnTo>
                    <a:lnTo>
                      <a:pt x="1" y="5592"/>
                    </a:lnTo>
                    <a:lnTo>
                      <a:pt x="12056" y="12709"/>
                    </a:lnTo>
                    <a:lnTo>
                      <a:pt x="12056" y="9762"/>
                    </a:lnTo>
                    <a:lnTo>
                      <a:pt x="4823" y="5592"/>
                    </a:lnTo>
                    <a:lnTo>
                      <a:pt x="9669" y="2796"/>
                    </a:lnTo>
                    <a:lnTo>
                      <a:pt x="4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3769869" y="8500287"/>
                <a:ext cx="620156" cy="652118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3" extrusionOk="0">
                    <a:moveTo>
                      <a:pt x="4940" y="81"/>
                    </a:moveTo>
                    <a:lnTo>
                      <a:pt x="9669" y="2830"/>
                    </a:lnTo>
                    <a:lnTo>
                      <a:pt x="4823" y="5626"/>
                    </a:lnTo>
                    <a:lnTo>
                      <a:pt x="12103" y="9819"/>
                    </a:lnTo>
                    <a:lnTo>
                      <a:pt x="12103" y="12673"/>
                    </a:lnTo>
                    <a:lnTo>
                      <a:pt x="153" y="5626"/>
                    </a:lnTo>
                    <a:lnTo>
                      <a:pt x="4986" y="2842"/>
                    </a:lnTo>
                    <a:lnTo>
                      <a:pt x="2575" y="1445"/>
                    </a:lnTo>
                    <a:lnTo>
                      <a:pt x="4940" y="81"/>
                    </a:lnTo>
                    <a:close/>
                    <a:moveTo>
                      <a:pt x="4940" y="0"/>
                    </a:moveTo>
                    <a:lnTo>
                      <a:pt x="2412" y="1445"/>
                    </a:lnTo>
                    <a:lnTo>
                      <a:pt x="4823" y="2842"/>
                    </a:lnTo>
                    <a:lnTo>
                      <a:pt x="60" y="5591"/>
                    </a:lnTo>
                    <a:lnTo>
                      <a:pt x="1" y="5626"/>
                    </a:lnTo>
                    <a:lnTo>
                      <a:pt x="12127" y="12778"/>
                    </a:lnTo>
                    <a:lnTo>
                      <a:pt x="12185" y="12813"/>
                    </a:lnTo>
                    <a:lnTo>
                      <a:pt x="12185" y="9772"/>
                    </a:lnTo>
                    <a:lnTo>
                      <a:pt x="4986" y="5626"/>
                    </a:lnTo>
                    <a:lnTo>
                      <a:pt x="9762" y="2866"/>
                    </a:lnTo>
                    <a:lnTo>
                      <a:pt x="9832" y="2830"/>
                    </a:lnTo>
                    <a:lnTo>
                      <a:pt x="4963" y="11"/>
                    </a:lnTo>
                    <a:lnTo>
                      <a:pt x="49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3774043" y="8716082"/>
                <a:ext cx="738741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14515" h="12545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6"/>
                    </a:lnTo>
                    <a:lnTo>
                      <a:pt x="1" y="4170"/>
                    </a:lnTo>
                    <a:lnTo>
                      <a:pt x="14468" y="12544"/>
                    </a:lnTo>
                    <a:lnTo>
                      <a:pt x="14514" y="1386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3771702" y="8712519"/>
                <a:ext cx="74281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5" extrusionOk="0">
                    <a:moveTo>
                      <a:pt x="12137" y="128"/>
                    </a:moveTo>
                    <a:lnTo>
                      <a:pt x="14514" y="1479"/>
                    </a:lnTo>
                    <a:lnTo>
                      <a:pt x="14478" y="12545"/>
                    </a:lnTo>
                    <a:lnTo>
                      <a:pt x="81" y="4217"/>
                    </a:lnTo>
                    <a:lnTo>
                      <a:pt x="81" y="1526"/>
                    </a:lnTo>
                    <a:lnTo>
                      <a:pt x="12091" y="8608"/>
                    </a:lnTo>
                    <a:lnTo>
                      <a:pt x="12149" y="8643"/>
                    </a:lnTo>
                    <a:lnTo>
                      <a:pt x="12137" y="128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6"/>
                    </a:lnTo>
                    <a:lnTo>
                      <a:pt x="11" y="4263"/>
                    </a:lnTo>
                    <a:lnTo>
                      <a:pt x="14501" y="12650"/>
                    </a:lnTo>
                    <a:lnTo>
                      <a:pt x="14560" y="12684"/>
                    </a:lnTo>
                    <a:lnTo>
                      <a:pt x="14595" y="1456"/>
                    </a:lnTo>
                    <a:lnTo>
                      <a:pt x="14595" y="1432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4510341" y="8716082"/>
                <a:ext cx="123929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5" extrusionOk="0">
                    <a:moveTo>
                      <a:pt x="2411" y="0"/>
                    </a:moveTo>
                    <a:lnTo>
                      <a:pt x="47" y="1386"/>
                    </a:lnTo>
                    <a:lnTo>
                      <a:pt x="1" y="12544"/>
                    </a:lnTo>
                    <a:lnTo>
                      <a:pt x="2434" y="11147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4508560" y="8712519"/>
                <a:ext cx="12810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5" extrusionOk="0">
                    <a:moveTo>
                      <a:pt x="2400" y="140"/>
                    </a:moveTo>
                    <a:lnTo>
                      <a:pt x="2435" y="11193"/>
                    </a:lnTo>
                    <a:lnTo>
                      <a:pt x="82" y="12545"/>
                    </a:lnTo>
                    <a:lnTo>
                      <a:pt x="117" y="1479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2"/>
                    </a:lnTo>
                    <a:lnTo>
                      <a:pt x="0" y="12614"/>
                    </a:lnTo>
                    <a:lnTo>
                      <a:pt x="0" y="12684"/>
                    </a:lnTo>
                    <a:lnTo>
                      <a:pt x="2516" y="11240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3896751" y="8573780"/>
                <a:ext cx="122810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73" extrusionOk="0">
                    <a:moveTo>
                      <a:pt x="0" y="1"/>
                    </a:moveTo>
                    <a:lnTo>
                      <a:pt x="13" y="2773"/>
                    </a:lnTo>
                    <a:lnTo>
                      <a:pt x="2412" y="13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3894359" y="8570217"/>
                <a:ext cx="129324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2913" extrusionOk="0">
                    <a:moveTo>
                      <a:pt x="83" y="140"/>
                    </a:moveTo>
                    <a:lnTo>
                      <a:pt x="2377" y="1468"/>
                    </a:lnTo>
                    <a:lnTo>
                      <a:pt x="106" y="277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8"/>
                    </a:lnTo>
                    <a:lnTo>
                      <a:pt x="60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4019509" y="8644320"/>
                <a:ext cx="246637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71" extrusionOk="0">
                    <a:moveTo>
                      <a:pt x="4846" y="0"/>
                    </a:moveTo>
                    <a:lnTo>
                      <a:pt x="0" y="2796"/>
                    </a:lnTo>
                    <a:lnTo>
                      <a:pt x="2434" y="4170"/>
                    </a:lnTo>
                    <a:lnTo>
                      <a:pt x="4822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4"/>
              <p:cNvSpPr/>
              <p:nvPr/>
            </p:nvSpPr>
            <p:spPr>
              <a:xfrm>
                <a:off x="4015336" y="8640757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1" y="140"/>
                    </a:moveTo>
                    <a:lnTo>
                      <a:pt x="4869" y="2842"/>
                    </a:lnTo>
                    <a:lnTo>
                      <a:pt x="2516" y="4194"/>
                    </a:lnTo>
                    <a:lnTo>
                      <a:pt x="163" y="2866"/>
                    </a:lnTo>
                    <a:lnTo>
                      <a:pt x="4881" y="140"/>
                    </a:lnTo>
                    <a:close/>
                    <a:moveTo>
                      <a:pt x="4962" y="0"/>
                    </a:moveTo>
                    <a:lnTo>
                      <a:pt x="59" y="2831"/>
                    </a:lnTo>
                    <a:lnTo>
                      <a:pt x="0" y="2866"/>
                    </a:lnTo>
                    <a:lnTo>
                      <a:pt x="2493" y="4276"/>
                    </a:lnTo>
                    <a:lnTo>
                      <a:pt x="2516" y="4287"/>
                    </a:lnTo>
                    <a:lnTo>
                      <a:pt x="4928" y="2901"/>
                    </a:lnTo>
                    <a:lnTo>
                      <a:pt x="4951" y="2889"/>
                    </a:lnTo>
                    <a:lnTo>
                      <a:pt x="4962" y="7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4"/>
              <p:cNvSpPr/>
              <p:nvPr/>
            </p:nvSpPr>
            <p:spPr>
              <a:xfrm>
                <a:off x="4387022" y="8646101"/>
                <a:ext cx="246077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61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1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4"/>
              <p:cNvSpPr/>
              <p:nvPr/>
            </p:nvSpPr>
            <p:spPr>
              <a:xfrm>
                <a:off x="4382849" y="8643760"/>
                <a:ext cx="254424" cy="145254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2854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0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3"/>
                    </a:lnTo>
                    <a:lnTo>
                      <a:pt x="4998" y="1421"/>
                    </a:lnTo>
                    <a:lnTo>
                      <a:pt x="2622" y="11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34"/>
            <p:cNvGrpSpPr/>
            <p:nvPr/>
          </p:nvGrpSpPr>
          <p:grpSpPr>
            <a:xfrm>
              <a:off x="7066850" y="4175053"/>
              <a:ext cx="866742" cy="857886"/>
              <a:chOff x="5368125" y="7434953"/>
              <a:chExt cx="866742" cy="857886"/>
            </a:xfrm>
          </p:grpSpPr>
          <p:sp>
            <p:nvSpPr>
              <p:cNvPr id="2259" name="Google Shape;2259;p34"/>
              <p:cNvSpPr/>
              <p:nvPr/>
            </p:nvSpPr>
            <p:spPr>
              <a:xfrm>
                <a:off x="5372299" y="7437345"/>
                <a:ext cx="613590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697" extrusionOk="0">
                    <a:moveTo>
                      <a:pt x="4857" y="0"/>
                    </a:moveTo>
                    <a:lnTo>
                      <a:pt x="2411" y="1398"/>
                    </a:lnTo>
                    <a:lnTo>
                      <a:pt x="4823" y="2796"/>
                    </a:lnTo>
                    <a:lnTo>
                      <a:pt x="1" y="5580"/>
                    </a:lnTo>
                    <a:lnTo>
                      <a:pt x="12056" y="12696"/>
                    </a:lnTo>
                    <a:lnTo>
                      <a:pt x="12056" y="9761"/>
                    </a:lnTo>
                    <a:lnTo>
                      <a:pt x="4823" y="5580"/>
                    </a:lnTo>
                    <a:lnTo>
                      <a:pt x="9668" y="2784"/>
                    </a:lnTo>
                    <a:lnTo>
                      <a:pt x="4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5368125" y="7434953"/>
                <a:ext cx="620156" cy="652169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4" extrusionOk="0">
                    <a:moveTo>
                      <a:pt x="4939" y="82"/>
                    </a:moveTo>
                    <a:lnTo>
                      <a:pt x="9668" y="2831"/>
                    </a:lnTo>
                    <a:lnTo>
                      <a:pt x="4823" y="5627"/>
                    </a:lnTo>
                    <a:lnTo>
                      <a:pt x="12103" y="9831"/>
                    </a:lnTo>
                    <a:lnTo>
                      <a:pt x="12103" y="12673"/>
                    </a:lnTo>
                    <a:lnTo>
                      <a:pt x="152" y="5627"/>
                    </a:lnTo>
                    <a:lnTo>
                      <a:pt x="4986" y="2843"/>
                    </a:lnTo>
                    <a:lnTo>
                      <a:pt x="2575" y="1445"/>
                    </a:lnTo>
                    <a:lnTo>
                      <a:pt x="4939" y="82"/>
                    </a:lnTo>
                    <a:close/>
                    <a:moveTo>
                      <a:pt x="4939" y="0"/>
                    </a:moveTo>
                    <a:lnTo>
                      <a:pt x="2412" y="1445"/>
                    </a:lnTo>
                    <a:lnTo>
                      <a:pt x="4823" y="2843"/>
                    </a:lnTo>
                    <a:lnTo>
                      <a:pt x="59" y="5591"/>
                    </a:lnTo>
                    <a:lnTo>
                      <a:pt x="1" y="5627"/>
                    </a:lnTo>
                    <a:lnTo>
                      <a:pt x="12127" y="12779"/>
                    </a:lnTo>
                    <a:lnTo>
                      <a:pt x="12184" y="12813"/>
                    </a:lnTo>
                    <a:lnTo>
                      <a:pt x="12184" y="9785"/>
                    </a:lnTo>
                    <a:lnTo>
                      <a:pt x="4986" y="5627"/>
                    </a:lnTo>
                    <a:lnTo>
                      <a:pt x="9762" y="2866"/>
                    </a:lnTo>
                    <a:lnTo>
                      <a:pt x="9831" y="2831"/>
                    </a:lnTo>
                    <a:lnTo>
                      <a:pt x="4963" y="13"/>
                    </a:lnTo>
                    <a:lnTo>
                      <a:pt x="4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4"/>
              <p:cNvSpPr/>
              <p:nvPr/>
            </p:nvSpPr>
            <p:spPr>
              <a:xfrm>
                <a:off x="5372299" y="7650748"/>
                <a:ext cx="738690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12546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7"/>
                    </a:lnTo>
                    <a:lnTo>
                      <a:pt x="1" y="4170"/>
                    </a:lnTo>
                    <a:lnTo>
                      <a:pt x="14467" y="12546"/>
                    </a:lnTo>
                    <a:lnTo>
                      <a:pt x="14514" y="1387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5369957" y="7647185"/>
                <a:ext cx="74281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6" extrusionOk="0">
                    <a:moveTo>
                      <a:pt x="12137" y="140"/>
                    </a:moveTo>
                    <a:lnTo>
                      <a:pt x="14513" y="1480"/>
                    </a:lnTo>
                    <a:lnTo>
                      <a:pt x="14478" y="12546"/>
                    </a:lnTo>
                    <a:lnTo>
                      <a:pt x="81" y="4217"/>
                    </a:lnTo>
                    <a:lnTo>
                      <a:pt x="81" y="1527"/>
                    </a:lnTo>
                    <a:lnTo>
                      <a:pt x="12091" y="8609"/>
                    </a:lnTo>
                    <a:lnTo>
                      <a:pt x="12148" y="8643"/>
                    </a:lnTo>
                    <a:lnTo>
                      <a:pt x="12137" y="140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7"/>
                    </a:lnTo>
                    <a:lnTo>
                      <a:pt x="11" y="4264"/>
                    </a:lnTo>
                    <a:lnTo>
                      <a:pt x="14501" y="12650"/>
                    </a:lnTo>
                    <a:lnTo>
                      <a:pt x="14560" y="12685"/>
                    </a:lnTo>
                    <a:lnTo>
                      <a:pt x="14594" y="1457"/>
                    </a:lnTo>
                    <a:lnTo>
                      <a:pt x="14594" y="1434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4"/>
              <p:cNvSpPr/>
              <p:nvPr/>
            </p:nvSpPr>
            <p:spPr>
              <a:xfrm>
                <a:off x="6108597" y="7650748"/>
                <a:ext cx="123929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6" extrusionOk="0">
                    <a:moveTo>
                      <a:pt x="2411" y="0"/>
                    </a:moveTo>
                    <a:lnTo>
                      <a:pt x="47" y="1387"/>
                    </a:lnTo>
                    <a:lnTo>
                      <a:pt x="0" y="12546"/>
                    </a:lnTo>
                    <a:lnTo>
                      <a:pt x="2434" y="11148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4"/>
              <p:cNvSpPr/>
              <p:nvPr/>
            </p:nvSpPr>
            <p:spPr>
              <a:xfrm>
                <a:off x="6106764" y="7647185"/>
                <a:ext cx="12810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6" extrusionOk="0">
                    <a:moveTo>
                      <a:pt x="2400" y="140"/>
                    </a:moveTo>
                    <a:lnTo>
                      <a:pt x="2436" y="11195"/>
                    </a:lnTo>
                    <a:lnTo>
                      <a:pt x="83" y="12546"/>
                    </a:lnTo>
                    <a:lnTo>
                      <a:pt x="117" y="1480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4"/>
                    </a:lnTo>
                    <a:lnTo>
                      <a:pt x="1" y="12616"/>
                    </a:lnTo>
                    <a:lnTo>
                      <a:pt x="1" y="12685"/>
                    </a:lnTo>
                    <a:lnTo>
                      <a:pt x="2517" y="11241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5495006" y="7508445"/>
                <a:ext cx="122759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773" extrusionOk="0">
                    <a:moveTo>
                      <a:pt x="0" y="1"/>
                    </a:moveTo>
                    <a:lnTo>
                      <a:pt x="12" y="2773"/>
                    </a:lnTo>
                    <a:lnTo>
                      <a:pt x="2412" y="13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5492614" y="7504883"/>
                <a:ext cx="129273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913" extrusionOk="0">
                    <a:moveTo>
                      <a:pt x="83" y="141"/>
                    </a:moveTo>
                    <a:lnTo>
                      <a:pt x="2377" y="1469"/>
                    </a:lnTo>
                    <a:lnTo>
                      <a:pt x="106" y="2773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5617714" y="7579037"/>
                <a:ext cx="246688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71" extrusionOk="0">
                    <a:moveTo>
                      <a:pt x="4846" y="0"/>
                    </a:moveTo>
                    <a:lnTo>
                      <a:pt x="1" y="2796"/>
                    </a:lnTo>
                    <a:lnTo>
                      <a:pt x="2435" y="4170"/>
                    </a:lnTo>
                    <a:lnTo>
                      <a:pt x="4823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5613541" y="7575474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2" y="140"/>
                    </a:moveTo>
                    <a:lnTo>
                      <a:pt x="4870" y="2843"/>
                    </a:lnTo>
                    <a:lnTo>
                      <a:pt x="2517" y="4194"/>
                    </a:lnTo>
                    <a:lnTo>
                      <a:pt x="164" y="2866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60" y="2830"/>
                    </a:lnTo>
                    <a:lnTo>
                      <a:pt x="1" y="2866"/>
                    </a:lnTo>
                    <a:lnTo>
                      <a:pt x="2494" y="4275"/>
                    </a:lnTo>
                    <a:lnTo>
                      <a:pt x="2517" y="4287"/>
                    </a:lnTo>
                    <a:lnTo>
                      <a:pt x="4952" y="2889"/>
                    </a:lnTo>
                    <a:lnTo>
                      <a:pt x="4963" y="7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4"/>
              <p:cNvSpPr/>
              <p:nvPr/>
            </p:nvSpPr>
            <p:spPr>
              <a:xfrm>
                <a:off x="5985278" y="7580767"/>
                <a:ext cx="246026" cy="14057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62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2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>
                <a:off x="5981105" y="7578426"/>
                <a:ext cx="253762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55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1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4"/>
                    </a:lnTo>
                    <a:lnTo>
                      <a:pt x="4986" y="1421"/>
                    </a:lnTo>
                    <a:lnTo>
                      <a:pt x="2622" y="12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1" name="Google Shape;2271;p34"/>
            <p:cNvGrpSpPr/>
            <p:nvPr/>
          </p:nvGrpSpPr>
          <p:grpSpPr>
            <a:xfrm>
              <a:off x="33238" y="3504880"/>
              <a:ext cx="1359965" cy="1638615"/>
              <a:chOff x="2786425" y="7577205"/>
              <a:chExt cx="1359965" cy="1638615"/>
            </a:xfrm>
          </p:grpSpPr>
          <p:sp>
            <p:nvSpPr>
              <p:cNvPr id="2272" name="Google Shape;2272;p34"/>
              <p:cNvSpPr/>
              <p:nvPr/>
            </p:nvSpPr>
            <p:spPr>
              <a:xfrm>
                <a:off x="3282041" y="7650748"/>
                <a:ext cx="614761" cy="567377"/>
              </a:xfrm>
              <a:custGeom>
                <a:avLst/>
                <a:gdLst/>
                <a:ahLst/>
                <a:cxnLst/>
                <a:rect l="l" t="t" r="r" b="b"/>
                <a:pathLst>
                  <a:path w="12079" h="11148" extrusionOk="0">
                    <a:moveTo>
                      <a:pt x="0" y="0"/>
                    </a:moveTo>
                    <a:lnTo>
                      <a:pt x="0" y="5580"/>
                    </a:lnTo>
                    <a:lnTo>
                      <a:pt x="9668" y="11148"/>
                    </a:lnTo>
                    <a:lnTo>
                      <a:pt x="12078" y="9761"/>
                    </a:lnTo>
                    <a:lnTo>
                      <a:pt x="2434" y="4182"/>
                    </a:lnTo>
                    <a:lnTo>
                      <a:pt x="2434" y="13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4"/>
              <p:cNvSpPr/>
              <p:nvPr/>
            </p:nvSpPr>
            <p:spPr>
              <a:xfrm>
                <a:off x="3279649" y="7647185"/>
                <a:ext cx="621326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12208" h="11265" extrusionOk="0">
                    <a:moveTo>
                      <a:pt x="82" y="140"/>
                    </a:moveTo>
                    <a:lnTo>
                      <a:pt x="2447" y="1480"/>
                    </a:lnTo>
                    <a:lnTo>
                      <a:pt x="2447" y="4276"/>
                    </a:lnTo>
                    <a:lnTo>
                      <a:pt x="12044" y="9831"/>
                    </a:lnTo>
                    <a:lnTo>
                      <a:pt x="9715" y="11171"/>
                    </a:lnTo>
                    <a:lnTo>
                      <a:pt x="82" y="5627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5673"/>
                    </a:lnTo>
                    <a:lnTo>
                      <a:pt x="9692" y="11252"/>
                    </a:lnTo>
                    <a:lnTo>
                      <a:pt x="9715" y="11264"/>
                    </a:lnTo>
                    <a:lnTo>
                      <a:pt x="12207" y="9831"/>
                    </a:lnTo>
                    <a:lnTo>
                      <a:pt x="2516" y="4229"/>
                    </a:lnTo>
                    <a:lnTo>
                      <a:pt x="2516" y="1434"/>
                    </a:lnTo>
                    <a:lnTo>
                      <a:pt x="58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4"/>
              <p:cNvSpPr/>
              <p:nvPr/>
            </p:nvSpPr>
            <p:spPr>
              <a:xfrm>
                <a:off x="3282041" y="7579597"/>
                <a:ext cx="246026" cy="141743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85" extrusionOk="0">
                    <a:moveTo>
                      <a:pt x="2411" y="1"/>
                    </a:moveTo>
                    <a:lnTo>
                      <a:pt x="0" y="1398"/>
                    </a:lnTo>
                    <a:lnTo>
                      <a:pt x="2434" y="2785"/>
                    </a:lnTo>
                    <a:lnTo>
                      <a:pt x="4833" y="1410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4"/>
              <p:cNvSpPr/>
              <p:nvPr/>
            </p:nvSpPr>
            <p:spPr>
              <a:xfrm>
                <a:off x="3277868" y="7577205"/>
                <a:ext cx="254373" cy="146527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879" extrusionOk="0">
                    <a:moveTo>
                      <a:pt x="2493" y="94"/>
                    </a:moveTo>
                    <a:lnTo>
                      <a:pt x="4846" y="1457"/>
                    </a:lnTo>
                    <a:lnTo>
                      <a:pt x="2516" y="2785"/>
                    </a:lnTo>
                    <a:lnTo>
                      <a:pt x="152" y="1445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2493" y="2866"/>
                    </a:lnTo>
                    <a:lnTo>
                      <a:pt x="2516" y="2878"/>
                    </a:lnTo>
                    <a:lnTo>
                      <a:pt x="4997" y="145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4"/>
              <p:cNvSpPr/>
              <p:nvPr/>
            </p:nvSpPr>
            <p:spPr>
              <a:xfrm>
                <a:off x="3405868" y="7651359"/>
                <a:ext cx="12219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71" extrusionOk="0">
                    <a:moveTo>
                      <a:pt x="2400" y="0"/>
                    </a:moveTo>
                    <a:lnTo>
                      <a:pt x="1" y="1375"/>
                    </a:lnTo>
                    <a:lnTo>
                      <a:pt x="1" y="4170"/>
                    </a:lnTo>
                    <a:lnTo>
                      <a:pt x="2400" y="278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4"/>
              <p:cNvSpPr/>
              <p:nvPr/>
            </p:nvSpPr>
            <p:spPr>
              <a:xfrm>
                <a:off x="3404138" y="7647796"/>
                <a:ext cx="12632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311" extrusionOk="0">
                    <a:moveTo>
                      <a:pt x="2400" y="128"/>
                    </a:moveTo>
                    <a:lnTo>
                      <a:pt x="2400" y="2831"/>
                    </a:lnTo>
                    <a:lnTo>
                      <a:pt x="70" y="4170"/>
                    </a:lnTo>
                    <a:lnTo>
                      <a:pt x="70" y="1468"/>
                    </a:lnTo>
                    <a:lnTo>
                      <a:pt x="2400" y="128"/>
                    </a:lnTo>
                    <a:close/>
                    <a:moveTo>
                      <a:pt x="2481" y="1"/>
                    </a:moveTo>
                    <a:lnTo>
                      <a:pt x="12" y="1409"/>
                    </a:lnTo>
                    <a:lnTo>
                      <a:pt x="1" y="1422"/>
                    </a:lnTo>
                    <a:lnTo>
                      <a:pt x="1" y="4310"/>
                    </a:lnTo>
                    <a:lnTo>
                      <a:pt x="2481" y="287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4"/>
              <p:cNvSpPr/>
              <p:nvPr/>
            </p:nvSpPr>
            <p:spPr>
              <a:xfrm>
                <a:off x="3281379" y="8147534"/>
                <a:ext cx="860838" cy="567937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1159" extrusionOk="0">
                    <a:moveTo>
                      <a:pt x="16914" y="0"/>
                    </a:moveTo>
                    <a:lnTo>
                      <a:pt x="1" y="9773"/>
                    </a:lnTo>
                    <a:lnTo>
                      <a:pt x="2424" y="11159"/>
                    </a:lnTo>
                    <a:lnTo>
                      <a:pt x="16890" y="2796"/>
                    </a:lnTo>
                    <a:lnTo>
                      <a:pt x="169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4"/>
              <p:cNvSpPr/>
              <p:nvPr/>
            </p:nvSpPr>
            <p:spPr>
              <a:xfrm>
                <a:off x="3277257" y="8143971"/>
                <a:ext cx="866793" cy="573892"/>
              </a:xfrm>
              <a:custGeom>
                <a:avLst/>
                <a:gdLst/>
                <a:ahLst/>
                <a:cxnLst/>
                <a:rect l="l" t="t" r="r" b="b"/>
                <a:pathLst>
                  <a:path w="17031" h="11276" extrusionOk="0">
                    <a:moveTo>
                      <a:pt x="16960" y="140"/>
                    </a:moveTo>
                    <a:lnTo>
                      <a:pt x="16937" y="2842"/>
                    </a:lnTo>
                    <a:lnTo>
                      <a:pt x="2505" y="11182"/>
                    </a:lnTo>
                    <a:lnTo>
                      <a:pt x="164" y="9843"/>
                    </a:lnTo>
                    <a:lnTo>
                      <a:pt x="16960" y="140"/>
                    </a:lnTo>
                    <a:close/>
                    <a:moveTo>
                      <a:pt x="17030" y="0"/>
                    </a:moveTo>
                    <a:lnTo>
                      <a:pt x="1" y="9843"/>
                    </a:lnTo>
                    <a:lnTo>
                      <a:pt x="2505" y="11276"/>
                    </a:lnTo>
                    <a:lnTo>
                      <a:pt x="17018" y="2889"/>
                    </a:lnTo>
                    <a:lnTo>
                      <a:pt x="17030" y="70"/>
                    </a:lnTo>
                    <a:lnTo>
                      <a:pt x="17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4"/>
              <p:cNvSpPr/>
              <p:nvPr/>
            </p:nvSpPr>
            <p:spPr>
              <a:xfrm>
                <a:off x="2790548" y="8786012"/>
                <a:ext cx="490882" cy="4262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8375" extrusionOk="0">
                    <a:moveTo>
                      <a:pt x="0" y="1"/>
                    </a:moveTo>
                    <a:lnTo>
                      <a:pt x="0" y="2784"/>
                    </a:lnTo>
                    <a:lnTo>
                      <a:pt x="9645" y="8375"/>
                    </a:lnTo>
                    <a:lnTo>
                      <a:pt x="9645" y="55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4"/>
              <p:cNvSpPr/>
              <p:nvPr/>
            </p:nvSpPr>
            <p:spPr>
              <a:xfrm>
                <a:off x="2788767" y="8782449"/>
                <a:ext cx="494496" cy="433371"/>
              </a:xfrm>
              <a:custGeom>
                <a:avLst/>
                <a:gdLst/>
                <a:ahLst/>
                <a:cxnLst/>
                <a:rect l="l" t="t" r="r" b="b"/>
                <a:pathLst>
                  <a:path w="9716" h="8515" extrusionOk="0">
                    <a:moveTo>
                      <a:pt x="71" y="140"/>
                    </a:moveTo>
                    <a:lnTo>
                      <a:pt x="9633" y="5673"/>
                    </a:lnTo>
                    <a:lnTo>
                      <a:pt x="9633" y="8375"/>
                    </a:lnTo>
                    <a:lnTo>
                      <a:pt x="82" y="2831"/>
                    </a:lnTo>
                    <a:lnTo>
                      <a:pt x="71" y="140"/>
                    </a:lnTo>
                    <a:close/>
                    <a:moveTo>
                      <a:pt x="1" y="1"/>
                    </a:moveTo>
                    <a:lnTo>
                      <a:pt x="1" y="2877"/>
                    </a:lnTo>
                    <a:lnTo>
                      <a:pt x="9657" y="8480"/>
                    </a:lnTo>
                    <a:lnTo>
                      <a:pt x="9715" y="8515"/>
                    </a:lnTo>
                    <a:lnTo>
                      <a:pt x="9715" y="5638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4"/>
              <p:cNvSpPr/>
              <p:nvPr/>
            </p:nvSpPr>
            <p:spPr>
              <a:xfrm>
                <a:off x="3281379" y="8999414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13" y="1"/>
                    </a:moveTo>
                    <a:lnTo>
                      <a:pt x="1" y="1399"/>
                    </a:lnTo>
                    <a:lnTo>
                      <a:pt x="1" y="4182"/>
                    </a:lnTo>
                    <a:lnTo>
                      <a:pt x="2424" y="2784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4"/>
              <p:cNvSpPr/>
              <p:nvPr/>
            </p:nvSpPr>
            <p:spPr>
              <a:xfrm>
                <a:off x="3279038" y="8995852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12" y="141"/>
                    </a:moveTo>
                    <a:lnTo>
                      <a:pt x="2423" y="2831"/>
                    </a:lnTo>
                    <a:lnTo>
                      <a:pt x="82" y="4182"/>
                    </a:lnTo>
                    <a:lnTo>
                      <a:pt x="82" y="1480"/>
                    </a:lnTo>
                    <a:lnTo>
                      <a:pt x="2412" y="141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0" y="4322"/>
                    </a:lnTo>
                    <a:lnTo>
                      <a:pt x="2482" y="2890"/>
                    </a:lnTo>
                    <a:lnTo>
                      <a:pt x="2505" y="287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4"/>
              <p:cNvSpPr/>
              <p:nvPr/>
            </p:nvSpPr>
            <p:spPr>
              <a:xfrm>
                <a:off x="3404138" y="8999414"/>
                <a:ext cx="12275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182" extrusionOk="0">
                    <a:moveTo>
                      <a:pt x="1" y="1"/>
                    </a:moveTo>
                    <a:lnTo>
                      <a:pt x="12" y="2784"/>
                    </a:lnTo>
                    <a:lnTo>
                      <a:pt x="2411" y="4182"/>
                    </a:lnTo>
                    <a:lnTo>
                      <a:pt x="2411" y="4182"/>
                    </a:lnTo>
                    <a:lnTo>
                      <a:pt x="2400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4"/>
              <p:cNvSpPr/>
              <p:nvPr/>
            </p:nvSpPr>
            <p:spPr>
              <a:xfrm>
                <a:off x="3401746" y="8995852"/>
                <a:ext cx="127492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4322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24" y="4182"/>
                    </a:lnTo>
                    <a:lnTo>
                      <a:pt x="2424" y="4182"/>
                    </a:lnTo>
                    <a:lnTo>
                      <a:pt x="94" y="28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2" y="2854"/>
                    </a:lnTo>
                    <a:lnTo>
                      <a:pt x="12" y="2877"/>
                    </a:lnTo>
                    <a:lnTo>
                      <a:pt x="2505" y="4322"/>
                    </a:lnTo>
                    <a:lnTo>
                      <a:pt x="2494" y="1456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4"/>
              <p:cNvSpPr/>
              <p:nvPr/>
            </p:nvSpPr>
            <p:spPr>
              <a:xfrm>
                <a:off x="3526235" y="8999974"/>
                <a:ext cx="124591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4"/>
              <p:cNvSpPr/>
              <p:nvPr/>
            </p:nvSpPr>
            <p:spPr>
              <a:xfrm>
                <a:off x="3524454" y="8996463"/>
                <a:ext cx="128103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10" extrusionOk="0">
                    <a:moveTo>
                      <a:pt x="2435" y="140"/>
                    </a:moveTo>
                    <a:lnTo>
                      <a:pt x="2435" y="2808"/>
                    </a:lnTo>
                    <a:lnTo>
                      <a:pt x="83" y="4170"/>
                    </a:lnTo>
                    <a:lnTo>
                      <a:pt x="83" y="1468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24" y="1410"/>
                    </a:lnTo>
                    <a:lnTo>
                      <a:pt x="1" y="1421"/>
                    </a:lnTo>
                    <a:lnTo>
                      <a:pt x="13" y="4310"/>
                    </a:lnTo>
                    <a:lnTo>
                      <a:pt x="2517" y="2854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4"/>
              <p:cNvSpPr/>
              <p:nvPr/>
            </p:nvSpPr>
            <p:spPr>
              <a:xfrm>
                <a:off x="3528016" y="8857163"/>
                <a:ext cx="122810" cy="14286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07" extrusionOk="0">
                    <a:moveTo>
                      <a:pt x="2412" y="0"/>
                    </a:moveTo>
                    <a:lnTo>
                      <a:pt x="0" y="1386"/>
                    </a:lnTo>
                    <a:lnTo>
                      <a:pt x="2412" y="2807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4"/>
              <p:cNvSpPr/>
              <p:nvPr/>
            </p:nvSpPr>
            <p:spPr>
              <a:xfrm>
                <a:off x="3523894" y="8853600"/>
                <a:ext cx="128663" cy="14998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7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151" y="1456"/>
                    </a:lnTo>
                    <a:lnTo>
                      <a:pt x="2446" y="140"/>
                    </a:lnTo>
                    <a:close/>
                    <a:moveTo>
                      <a:pt x="2528" y="0"/>
                    </a:moveTo>
                    <a:lnTo>
                      <a:pt x="0" y="1456"/>
                    </a:lnTo>
                    <a:lnTo>
                      <a:pt x="2528" y="2947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4"/>
              <p:cNvSpPr/>
              <p:nvPr/>
            </p:nvSpPr>
            <p:spPr>
              <a:xfrm>
                <a:off x="3035964" y="8715420"/>
                <a:ext cx="123980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786" extrusionOk="0">
                    <a:moveTo>
                      <a:pt x="2423" y="1"/>
                    </a:moveTo>
                    <a:lnTo>
                      <a:pt x="1" y="1399"/>
                    </a:lnTo>
                    <a:lnTo>
                      <a:pt x="2436" y="2785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4"/>
              <p:cNvSpPr/>
              <p:nvPr/>
            </p:nvSpPr>
            <p:spPr>
              <a:xfrm>
                <a:off x="3031841" y="8711909"/>
                <a:ext cx="129884" cy="14886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25" extrusionOk="0">
                    <a:moveTo>
                      <a:pt x="2458" y="140"/>
                    </a:moveTo>
                    <a:lnTo>
                      <a:pt x="2470" y="2784"/>
                    </a:lnTo>
                    <a:lnTo>
                      <a:pt x="164" y="1468"/>
                    </a:lnTo>
                    <a:lnTo>
                      <a:pt x="2458" y="140"/>
                    </a:lnTo>
                    <a:close/>
                    <a:moveTo>
                      <a:pt x="2540" y="0"/>
                    </a:moveTo>
                    <a:lnTo>
                      <a:pt x="1" y="1468"/>
                    </a:lnTo>
                    <a:lnTo>
                      <a:pt x="2493" y="2889"/>
                    </a:lnTo>
                    <a:lnTo>
                      <a:pt x="2551" y="2924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4"/>
              <p:cNvSpPr/>
              <p:nvPr/>
            </p:nvSpPr>
            <p:spPr>
              <a:xfrm>
                <a:off x="2790548" y="7792999"/>
                <a:ext cx="1351669" cy="1277617"/>
              </a:xfrm>
              <a:custGeom>
                <a:avLst/>
                <a:gdLst/>
                <a:ahLst/>
                <a:cxnLst/>
                <a:rect l="l" t="t" r="r" b="b"/>
                <a:pathLst>
                  <a:path w="26558" h="25103" extrusionOk="0">
                    <a:moveTo>
                      <a:pt x="7245" y="18125"/>
                    </a:moveTo>
                    <a:lnTo>
                      <a:pt x="9657" y="19523"/>
                    </a:lnTo>
                    <a:lnTo>
                      <a:pt x="9657" y="19535"/>
                    </a:lnTo>
                    <a:lnTo>
                      <a:pt x="12033" y="20909"/>
                    </a:lnTo>
                    <a:lnTo>
                      <a:pt x="9657" y="22318"/>
                    </a:lnTo>
                    <a:lnTo>
                      <a:pt x="4823" y="19523"/>
                    </a:lnTo>
                    <a:lnTo>
                      <a:pt x="7245" y="18125"/>
                    </a:lnTo>
                    <a:close/>
                    <a:moveTo>
                      <a:pt x="14490" y="1"/>
                    </a:moveTo>
                    <a:lnTo>
                      <a:pt x="12091" y="1387"/>
                    </a:lnTo>
                    <a:lnTo>
                      <a:pt x="21735" y="6966"/>
                    </a:lnTo>
                    <a:lnTo>
                      <a:pt x="14793" y="10962"/>
                    </a:lnTo>
                    <a:lnTo>
                      <a:pt x="7222" y="15342"/>
                    </a:lnTo>
                    <a:lnTo>
                      <a:pt x="5731" y="16204"/>
                    </a:lnTo>
                    <a:lnTo>
                      <a:pt x="0" y="19512"/>
                    </a:lnTo>
                    <a:lnTo>
                      <a:pt x="2412" y="20920"/>
                    </a:lnTo>
                    <a:lnTo>
                      <a:pt x="9645" y="25103"/>
                    </a:lnTo>
                    <a:lnTo>
                      <a:pt x="12057" y="23705"/>
                    </a:lnTo>
                    <a:lnTo>
                      <a:pt x="14456" y="25090"/>
                    </a:lnTo>
                    <a:lnTo>
                      <a:pt x="16902" y="23716"/>
                    </a:lnTo>
                    <a:lnTo>
                      <a:pt x="14490" y="22295"/>
                    </a:lnTo>
                    <a:lnTo>
                      <a:pt x="16902" y="20909"/>
                    </a:lnTo>
                    <a:lnTo>
                      <a:pt x="12068" y="18125"/>
                    </a:lnTo>
                    <a:lnTo>
                      <a:pt x="9645" y="16739"/>
                    </a:lnTo>
                    <a:lnTo>
                      <a:pt x="14490" y="13932"/>
                    </a:lnTo>
                    <a:lnTo>
                      <a:pt x="26558" y="6966"/>
                    </a:lnTo>
                    <a:lnTo>
                      <a:pt x="144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4"/>
              <p:cNvSpPr/>
              <p:nvPr/>
            </p:nvSpPr>
            <p:spPr>
              <a:xfrm>
                <a:off x="2786425" y="7790658"/>
                <a:ext cx="1359965" cy="1281740"/>
              </a:xfrm>
              <a:custGeom>
                <a:avLst/>
                <a:gdLst/>
                <a:ahLst/>
                <a:cxnLst/>
                <a:rect l="l" t="t" r="r" b="b"/>
                <a:pathLst>
                  <a:path w="26721" h="25184" extrusionOk="0">
                    <a:moveTo>
                      <a:pt x="7326" y="18218"/>
                    </a:moveTo>
                    <a:lnTo>
                      <a:pt x="9668" y="19581"/>
                    </a:lnTo>
                    <a:lnTo>
                      <a:pt x="9656" y="19581"/>
                    </a:lnTo>
                    <a:lnTo>
                      <a:pt x="12044" y="20955"/>
                    </a:lnTo>
                    <a:lnTo>
                      <a:pt x="9738" y="22318"/>
                    </a:lnTo>
                    <a:lnTo>
                      <a:pt x="4986" y="19569"/>
                    </a:lnTo>
                    <a:lnTo>
                      <a:pt x="7326" y="18218"/>
                    </a:lnTo>
                    <a:close/>
                    <a:moveTo>
                      <a:pt x="7326" y="18124"/>
                    </a:moveTo>
                    <a:lnTo>
                      <a:pt x="4823" y="19569"/>
                    </a:lnTo>
                    <a:lnTo>
                      <a:pt x="9738" y="22411"/>
                    </a:lnTo>
                    <a:lnTo>
                      <a:pt x="12195" y="20955"/>
                    </a:lnTo>
                    <a:lnTo>
                      <a:pt x="9808" y="19581"/>
                    </a:lnTo>
                    <a:lnTo>
                      <a:pt x="9819" y="19569"/>
                    </a:lnTo>
                    <a:lnTo>
                      <a:pt x="7339" y="18137"/>
                    </a:lnTo>
                    <a:lnTo>
                      <a:pt x="7326" y="18124"/>
                    </a:lnTo>
                    <a:close/>
                    <a:moveTo>
                      <a:pt x="14571" y="93"/>
                    </a:moveTo>
                    <a:lnTo>
                      <a:pt x="26558" y="7012"/>
                    </a:lnTo>
                    <a:lnTo>
                      <a:pt x="14560" y="13943"/>
                    </a:lnTo>
                    <a:lnTo>
                      <a:pt x="9703" y="16750"/>
                    </a:lnTo>
                    <a:lnTo>
                      <a:pt x="9645" y="16785"/>
                    </a:lnTo>
                    <a:lnTo>
                      <a:pt x="12125" y="18206"/>
                    </a:lnTo>
                    <a:lnTo>
                      <a:pt x="12149" y="18218"/>
                    </a:lnTo>
                    <a:lnTo>
                      <a:pt x="16901" y="20955"/>
                    </a:lnTo>
                    <a:lnTo>
                      <a:pt x="14490" y="22341"/>
                    </a:lnTo>
                    <a:lnTo>
                      <a:pt x="16901" y="23762"/>
                    </a:lnTo>
                    <a:lnTo>
                      <a:pt x="14537" y="25090"/>
                    </a:lnTo>
                    <a:lnTo>
                      <a:pt x="12138" y="23704"/>
                    </a:lnTo>
                    <a:lnTo>
                      <a:pt x="9726" y="25102"/>
                    </a:lnTo>
                    <a:lnTo>
                      <a:pt x="2516" y="20932"/>
                    </a:lnTo>
                    <a:lnTo>
                      <a:pt x="163" y="19558"/>
                    </a:lnTo>
                    <a:lnTo>
                      <a:pt x="14898" y="11042"/>
                    </a:lnTo>
                    <a:lnTo>
                      <a:pt x="21898" y="7012"/>
                    </a:lnTo>
                    <a:lnTo>
                      <a:pt x="12254" y="1433"/>
                    </a:lnTo>
                    <a:lnTo>
                      <a:pt x="14571" y="93"/>
                    </a:lnTo>
                    <a:close/>
                    <a:moveTo>
                      <a:pt x="14571" y="0"/>
                    </a:moveTo>
                    <a:lnTo>
                      <a:pt x="12091" y="1433"/>
                    </a:lnTo>
                    <a:lnTo>
                      <a:pt x="21735" y="7012"/>
                    </a:lnTo>
                    <a:lnTo>
                      <a:pt x="58" y="19522"/>
                    </a:lnTo>
                    <a:lnTo>
                      <a:pt x="0" y="19558"/>
                    </a:lnTo>
                    <a:lnTo>
                      <a:pt x="2470" y="21002"/>
                    </a:lnTo>
                    <a:lnTo>
                      <a:pt x="9726" y="25183"/>
                    </a:lnTo>
                    <a:lnTo>
                      <a:pt x="12138" y="23797"/>
                    </a:lnTo>
                    <a:lnTo>
                      <a:pt x="14537" y="25183"/>
                    </a:lnTo>
                    <a:lnTo>
                      <a:pt x="17064" y="23762"/>
                    </a:lnTo>
                    <a:lnTo>
                      <a:pt x="14641" y="22341"/>
                    </a:lnTo>
                    <a:lnTo>
                      <a:pt x="17064" y="20955"/>
                    </a:lnTo>
                    <a:lnTo>
                      <a:pt x="12172" y="18137"/>
                    </a:lnTo>
                    <a:lnTo>
                      <a:pt x="12149" y="18124"/>
                    </a:lnTo>
                    <a:lnTo>
                      <a:pt x="9808" y="16785"/>
                    </a:lnTo>
                    <a:lnTo>
                      <a:pt x="26662" y="7048"/>
                    </a:lnTo>
                    <a:lnTo>
                      <a:pt x="26721" y="7012"/>
                    </a:lnTo>
                    <a:lnTo>
                      <a:pt x="14595" y="12"/>
                    </a:lnTo>
                    <a:lnTo>
                      <a:pt x="14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4"/>
              <p:cNvSpPr/>
              <p:nvPr/>
            </p:nvSpPr>
            <p:spPr>
              <a:xfrm>
                <a:off x="3159282" y="8715420"/>
                <a:ext cx="243736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195" extrusionOk="0">
                    <a:moveTo>
                      <a:pt x="0" y="1"/>
                    </a:moveTo>
                    <a:lnTo>
                      <a:pt x="13" y="2809"/>
                    </a:lnTo>
                    <a:lnTo>
                      <a:pt x="2412" y="4194"/>
                    </a:lnTo>
                    <a:lnTo>
                      <a:pt x="4788" y="27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4"/>
              <p:cNvSpPr/>
              <p:nvPr/>
            </p:nvSpPr>
            <p:spPr>
              <a:xfrm>
                <a:off x="3156890" y="8711909"/>
                <a:ext cx="250251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4310" extrusionOk="0">
                    <a:moveTo>
                      <a:pt x="83" y="140"/>
                    </a:moveTo>
                    <a:lnTo>
                      <a:pt x="4765" y="2854"/>
                    </a:lnTo>
                    <a:lnTo>
                      <a:pt x="2459" y="4217"/>
                    </a:lnTo>
                    <a:lnTo>
                      <a:pt x="94" y="2854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3" y="2878"/>
                    </a:lnTo>
                    <a:lnTo>
                      <a:pt x="13" y="2901"/>
                    </a:lnTo>
                    <a:lnTo>
                      <a:pt x="2459" y="4310"/>
                    </a:lnTo>
                    <a:lnTo>
                      <a:pt x="4916" y="2854"/>
                    </a:lnTo>
                    <a:lnTo>
                      <a:pt x="6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6" name="Google Shape;2296;p34"/>
            <p:cNvGrpSpPr/>
            <p:nvPr/>
          </p:nvGrpSpPr>
          <p:grpSpPr>
            <a:xfrm>
              <a:off x="1592576" y="4140092"/>
              <a:ext cx="623107" cy="927816"/>
              <a:chOff x="2418251" y="7648967"/>
              <a:chExt cx="623107" cy="927816"/>
            </a:xfrm>
          </p:grpSpPr>
          <p:sp>
            <p:nvSpPr>
              <p:cNvPr id="2297" name="Google Shape;2297;p34"/>
              <p:cNvSpPr/>
              <p:nvPr/>
            </p:nvSpPr>
            <p:spPr>
              <a:xfrm>
                <a:off x="2422424" y="7721288"/>
                <a:ext cx="492104" cy="851931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6739" extrusionOk="0">
                    <a:moveTo>
                      <a:pt x="1" y="1"/>
                    </a:moveTo>
                    <a:lnTo>
                      <a:pt x="245" y="11264"/>
                    </a:lnTo>
                    <a:lnTo>
                      <a:pt x="9645" y="16738"/>
                    </a:lnTo>
                    <a:lnTo>
                      <a:pt x="9668" y="13943"/>
                    </a:lnTo>
                    <a:lnTo>
                      <a:pt x="2423" y="9762"/>
                    </a:lnTo>
                    <a:lnTo>
                      <a:pt x="2411" y="6966"/>
                    </a:lnTo>
                    <a:lnTo>
                      <a:pt x="4834" y="8364"/>
                    </a:lnTo>
                    <a:lnTo>
                      <a:pt x="4823" y="5569"/>
                    </a:lnTo>
                    <a:lnTo>
                      <a:pt x="2411" y="4182"/>
                    </a:lnTo>
                    <a:lnTo>
                      <a:pt x="2411" y="13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4"/>
              <p:cNvSpPr/>
              <p:nvPr/>
            </p:nvSpPr>
            <p:spPr>
              <a:xfrm>
                <a:off x="2420032" y="7717726"/>
                <a:ext cx="496226" cy="859057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6879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12" y="4275"/>
                    </a:lnTo>
                    <a:lnTo>
                      <a:pt x="4823" y="5662"/>
                    </a:lnTo>
                    <a:lnTo>
                      <a:pt x="4846" y="8364"/>
                    </a:lnTo>
                    <a:lnTo>
                      <a:pt x="4846" y="8364"/>
                    </a:lnTo>
                    <a:lnTo>
                      <a:pt x="2412" y="6966"/>
                    </a:lnTo>
                    <a:lnTo>
                      <a:pt x="2435" y="9855"/>
                    </a:lnTo>
                    <a:lnTo>
                      <a:pt x="9669" y="14036"/>
                    </a:lnTo>
                    <a:lnTo>
                      <a:pt x="9657" y="16739"/>
                    </a:lnTo>
                    <a:lnTo>
                      <a:pt x="327" y="1131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245" y="11334"/>
                    </a:lnTo>
                    <a:lnTo>
                      <a:pt x="245" y="11357"/>
                    </a:lnTo>
                    <a:lnTo>
                      <a:pt x="9739" y="16878"/>
                    </a:lnTo>
                    <a:lnTo>
                      <a:pt x="9750" y="14013"/>
                    </a:lnTo>
                    <a:lnTo>
                      <a:pt x="9750" y="13990"/>
                    </a:lnTo>
                    <a:lnTo>
                      <a:pt x="2517" y="9809"/>
                    </a:lnTo>
                    <a:lnTo>
                      <a:pt x="2494" y="7106"/>
                    </a:lnTo>
                    <a:lnTo>
                      <a:pt x="4928" y="8504"/>
                    </a:lnTo>
                    <a:lnTo>
                      <a:pt x="4904" y="5615"/>
                    </a:lnTo>
                    <a:lnTo>
                      <a:pt x="2494" y="4229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4"/>
              <p:cNvSpPr/>
              <p:nvPr/>
            </p:nvSpPr>
            <p:spPr>
              <a:xfrm>
                <a:off x="2422424" y="7651359"/>
                <a:ext cx="249029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2761" extrusionOk="0">
                    <a:moveTo>
                      <a:pt x="2470" y="0"/>
                    </a:moveTo>
                    <a:lnTo>
                      <a:pt x="1" y="1375"/>
                    </a:lnTo>
                    <a:lnTo>
                      <a:pt x="2411" y="2761"/>
                    </a:lnTo>
                    <a:lnTo>
                      <a:pt x="4893" y="139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4"/>
              <p:cNvSpPr/>
              <p:nvPr/>
            </p:nvSpPr>
            <p:spPr>
              <a:xfrm>
                <a:off x="2418251" y="7648967"/>
                <a:ext cx="257325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2855" extrusionOk="0">
                    <a:moveTo>
                      <a:pt x="2552" y="94"/>
                    </a:moveTo>
                    <a:lnTo>
                      <a:pt x="4893" y="1445"/>
                    </a:lnTo>
                    <a:lnTo>
                      <a:pt x="2493" y="2761"/>
                    </a:lnTo>
                    <a:lnTo>
                      <a:pt x="164" y="1422"/>
                    </a:lnTo>
                    <a:lnTo>
                      <a:pt x="2552" y="94"/>
                    </a:lnTo>
                    <a:close/>
                    <a:moveTo>
                      <a:pt x="2563" y="1"/>
                    </a:moveTo>
                    <a:lnTo>
                      <a:pt x="1" y="1422"/>
                    </a:lnTo>
                    <a:lnTo>
                      <a:pt x="2493" y="2854"/>
                    </a:lnTo>
                    <a:lnTo>
                      <a:pt x="5056" y="1445"/>
                    </a:lnTo>
                    <a:lnTo>
                      <a:pt x="2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4"/>
              <p:cNvSpPr/>
              <p:nvPr/>
            </p:nvSpPr>
            <p:spPr>
              <a:xfrm>
                <a:off x="2545132" y="7864761"/>
                <a:ext cx="246637" cy="139961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750" extrusionOk="0">
                    <a:moveTo>
                      <a:pt x="2423" y="1"/>
                    </a:moveTo>
                    <a:lnTo>
                      <a:pt x="0" y="1363"/>
                    </a:lnTo>
                    <a:lnTo>
                      <a:pt x="2412" y="2750"/>
                    </a:lnTo>
                    <a:lnTo>
                      <a:pt x="4846" y="1352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4"/>
              <p:cNvSpPr/>
              <p:nvPr/>
            </p:nvSpPr>
            <p:spPr>
              <a:xfrm>
                <a:off x="2541010" y="7862420"/>
                <a:ext cx="254933" cy="144694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843" extrusionOk="0">
                    <a:moveTo>
                      <a:pt x="2504" y="93"/>
                    </a:moveTo>
                    <a:lnTo>
                      <a:pt x="4846" y="1398"/>
                    </a:lnTo>
                    <a:lnTo>
                      <a:pt x="2493" y="2749"/>
                    </a:lnTo>
                    <a:lnTo>
                      <a:pt x="163" y="1409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09"/>
                    </a:lnTo>
                    <a:lnTo>
                      <a:pt x="2493" y="2842"/>
                    </a:lnTo>
                    <a:lnTo>
                      <a:pt x="5009" y="1398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4"/>
              <p:cNvSpPr/>
              <p:nvPr/>
            </p:nvSpPr>
            <p:spPr>
              <a:xfrm>
                <a:off x="2545132" y="7722510"/>
                <a:ext cx="126321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159" extrusionOk="0">
                    <a:moveTo>
                      <a:pt x="2482" y="0"/>
                    </a:moveTo>
                    <a:lnTo>
                      <a:pt x="0" y="1363"/>
                    </a:lnTo>
                    <a:lnTo>
                      <a:pt x="0" y="4158"/>
                    </a:lnTo>
                    <a:lnTo>
                      <a:pt x="2423" y="2796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4"/>
              <p:cNvSpPr/>
              <p:nvPr/>
            </p:nvSpPr>
            <p:spPr>
              <a:xfrm>
                <a:off x="2542740" y="7718947"/>
                <a:ext cx="131106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4287" extrusionOk="0">
                    <a:moveTo>
                      <a:pt x="2493" y="140"/>
                    </a:moveTo>
                    <a:lnTo>
                      <a:pt x="2423" y="2842"/>
                    </a:lnTo>
                    <a:lnTo>
                      <a:pt x="83" y="4158"/>
                    </a:lnTo>
                    <a:lnTo>
                      <a:pt x="83" y="1456"/>
                    </a:lnTo>
                    <a:lnTo>
                      <a:pt x="2493" y="140"/>
                    </a:lnTo>
                    <a:close/>
                    <a:moveTo>
                      <a:pt x="2575" y="0"/>
                    </a:moveTo>
                    <a:lnTo>
                      <a:pt x="1" y="1409"/>
                    </a:lnTo>
                    <a:lnTo>
                      <a:pt x="1" y="4287"/>
                    </a:lnTo>
                    <a:lnTo>
                      <a:pt x="2482" y="2900"/>
                    </a:lnTo>
                    <a:lnTo>
                      <a:pt x="2505" y="2889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4"/>
              <p:cNvSpPr/>
              <p:nvPr/>
            </p:nvSpPr>
            <p:spPr>
              <a:xfrm>
                <a:off x="2667840" y="7933520"/>
                <a:ext cx="125762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4195" extrusionOk="0">
                    <a:moveTo>
                      <a:pt x="2435" y="1"/>
                    </a:moveTo>
                    <a:lnTo>
                      <a:pt x="1" y="1399"/>
                    </a:lnTo>
                    <a:lnTo>
                      <a:pt x="12" y="4194"/>
                    </a:lnTo>
                    <a:lnTo>
                      <a:pt x="2470" y="280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4"/>
              <p:cNvSpPr/>
              <p:nvPr/>
            </p:nvSpPr>
            <p:spPr>
              <a:xfrm>
                <a:off x="2665499" y="7929958"/>
                <a:ext cx="12983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334" extrusionOk="0">
                    <a:moveTo>
                      <a:pt x="2434" y="141"/>
                    </a:moveTo>
                    <a:lnTo>
                      <a:pt x="2470" y="2854"/>
                    </a:lnTo>
                    <a:lnTo>
                      <a:pt x="105" y="4194"/>
                    </a:lnTo>
                    <a:lnTo>
                      <a:pt x="81" y="1492"/>
                    </a:lnTo>
                    <a:lnTo>
                      <a:pt x="2434" y="141"/>
                    </a:lnTo>
                    <a:close/>
                    <a:moveTo>
                      <a:pt x="2516" y="1"/>
                    </a:moveTo>
                    <a:lnTo>
                      <a:pt x="23" y="1433"/>
                    </a:lnTo>
                    <a:lnTo>
                      <a:pt x="0" y="1445"/>
                    </a:lnTo>
                    <a:lnTo>
                      <a:pt x="23" y="4334"/>
                    </a:lnTo>
                    <a:lnTo>
                      <a:pt x="2551" y="2901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4"/>
              <p:cNvSpPr/>
              <p:nvPr/>
            </p:nvSpPr>
            <p:spPr>
              <a:xfrm>
                <a:off x="2545132" y="8075823"/>
                <a:ext cx="123319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2796" extrusionOk="0">
                    <a:moveTo>
                      <a:pt x="0" y="0"/>
                    </a:moveTo>
                    <a:lnTo>
                      <a:pt x="12" y="2796"/>
                    </a:lnTo>
                    <a:lnTo>
                      <a:pt x="2423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4"/>
              <p:cNvSpPr/>
              <p:nvPr/>
            </p:nvSpPr>
            <p:spPr>
              <a:xfrm>
                <a:off x="2542740" y="8072260"/>
                <a:ext cx="129884" cy="14942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36" extrusionOk="0">
                    <a:moveTo>
                      <a:pt x="83" y="140"/>
                    </a:moveTo>
                    <a:lnTo>
                      <a:pt x="2400" y="1468"/>
                    </a:lnTo>
                    <a:lnTo>
                      <a:pt x="106" y="2796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24" y="2936"/>
                    </a:lnTo>
                    <a:lnTo>
                      <a:pt x="2552" y="1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4"/>
              <p:cNvSpPr/>
              <p:nvPr/>
            </p:nvSpPr>
            <p:spPr>
              <a:xfrm>
                <a:off x="2545743" y="8146974"/>
                <a:ext cx="491442" cy="283943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5579" extrusionOk="0">
                    <a:moveTo>
                      <a:pt x="2411" y="0"/>
                    </a:moveTo>
                    <a:lnTo>
                      <a:pt x="0" y="1398"/>
                    </a:lnTo>
                    <a:lnTo>
                      <a:pt x="7245" y="5579"/>
                    </a:lnTo>
                    <a:lnTo>
                      <a:pt x="9656" y="4181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4"/>
              <p:cNvSpPr/>
              <p:nvPr/>
            </p:nvSpPr>
            <p:spPr>
              <a:xfrm>
                <a:off x="2541570" y="8144582"/>
                <a:ext cx="499789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9820" h="5673" extrusionOk="0">
                    <a:moveTo>
                      <a:pt x="2493" y="94"/>
                    </a:moveTo>
                    <a:lnTo>
                      <a:pt x="9657" y="4228"/>
                    </a:lnTo>
                    <a:lnTo>
                      <a:pt x="7327" y="5579"/>
                    </a:lnTo>
                    <a:lnTo>
                      <a:pt x="163" y="1445"/>
                    </a:lnTo>
                    <a:lnTo>
                      <a:pt x="2493" y="94"/>
                    </a:lnTo>
                    <a:close/>
                    <a:moveTo>
                      <a:pt x="2493" y="0"/>
                    </a:moveTo>
                    <a:lnTo>
                      <a:pt x="0" y="1445"/>
                    </a:lnTo>
                    <a:lnTo>
                      <a:pt x="7304" y="5661"/>
                    </a:lnTo>
                    <a:lnTo>
                      <a:pt x="7327" y="5673"/>
                    </a:lnTo>
                    <a:lnTo>
                      <a:pt x="9761" y="4264"/>
                    </a:lnTo>
                    <a:lnTo>
                      <a:pt x="9820" y="4228"/>
                    </a:lnTo>
                    <a:lnTo>
                      <a:pt x="2516" y="12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4"/>
              <p:cNvSpPr/>
              <p:nvPr/>
            </p:nvSpPr>
            <p:spPr>
              <a:xfrm>
                <a:off x="2913307" y="8359766"/>
                <a:ext cx="123878" cy="2134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194" extrusionOk="0">
                    <a:moveTo>
                      <a:pt x="2434" y="0"/>
                    </a:moveTo>
                    <a:lnTo>
                      <a:pt x="23" y="1398"/>
                    </a:lnTo>
                    <a:lnTo>
                      <a:pt x="0" y="4193"/>
                    </a:lnTo>
                    <a:lnTo>
                      <a:pt x="2434" y="2785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4"/>
              <p:cNvSpPr/>
              <p:nvPr/>
            </p:nvSpPr>
            <p:spPr>
              <a:xfrm>
                <a:off x="2911474" y="8356203"/>
                <a:ext cx="12810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34" extrusionOk="0">
                    <a:moveTo>
                      <a:pt x="2435" y="140"/>
                    </a:moveTo>
                    <a:lnTo>
                      <a:pt x="2435" y="2831"/>
                    </a:lnTo>
                    <a:lnTo>
                      <a:pt x="83" y="4194"/>
                    </a:lnTo>
                    <a:lnTo>
                      <a:pt x="94" y="1491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36" y="1433"/>
                    </a:lnTo>
                    <a:lnTo>
                      <a:pt x="13" y="1445"/>
                    </a:lnTo>
                    <a:lnTo>
                      <a:pt x="1" y="4263"/>
                    </a:lnTo>
                    <a:lnTo>
                      <a:pt x="1" y="4333"/>
                    </a:lnTo>
                    <a:lnTo>
                      <a:pt x="2493" y="2889"/>
                    </a:lnTo>
                    <a:lnTo>
                      <a:pt x="2517" y="2878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3" name="Google Shape;2313;p34"/>
            <p:cNvGrpSpPr/>
            <p:nvPr/>
          </p:nvGrpSpPr>
          <p:grpSpPr>
            <a:xfrm>
              <a:off x="5461994" y="4175953"/>
              <a:ext cx="1115109" cy="856105"/>
              <a:chOff x="2663107" y="6938778"/>
              <a:chExt cx="1115109" cy="856105"/>
            </a:xfrm>
          </p:grpSpPr>
          <p:sp>
            <p:nvSpPr>
              <p:cNvPr id="2314" name="Google Shape;2314;p34"/>
              <p:cNvSpPr/>
              <p:nvPr/>
            </p:nvSpPr>
            <p:spPr>
              <a:xfrm>
                <a:off x="3651335" y="7224502"/>
                <a:ext cx="122759" cy="355756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6990" extrusionOk="0">
                    <a:moveTo>
                      <a:pt x="2412" y="1"/>
                    </a:moveTo>
                    <a:lnTo>
                      <a:pt x="0" y="1387"/>
                    </a:lnTo>
                    <a:lnTo>
                      <a:pt x="0" y="6990"/>
                    </a:lnTo>
                    <a:lnTo>
                      <a:pt x="2400" y="560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4"/>
              <p:cNvSpPr/>
              <p:nvPr/>
            </p:nvSpPr>
            <p:spPr>
              <a:xfrm>
                <a:off x="3649554" y="7220990"/>
                <a:ext cx="126321" cy="362830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7129" extrusionOk="0">
                    <a:moveTo>
                      <a:pt x="2411" y="140"/>
                    </a:moveTo>
                    <a:lnTo>
                      <a:pt x="2388" y="5649"/>
                    </a:lnTo>
                    <a:lnTo>
                      <a:pt x="82" y="7000"/>
                    </a:lnTo>
                    <a:lnTo>
                      <a:pt x="82" y="1479"/>
                    </a:lnTo>
                    <a:lnTo>
                      <a:pt x="2411" y="140"/>
                    </a:lnTo>
                    <a:close/>
                    <a:moveTo>
                      <a:pt x="2481" y="0"/>
                    </a:moveTo>
                    <a:lnTo>
                      <a:pt x="1" y="1432"/>
                    </a:lnTo>
                    <a:lnTo>
                      <a:pt x="1" y="7129"/>
                    </a:lnTo>
                    <a:lnTo>
                      <a:pt x="2458" y="5707"/>
                    </a:lnTo>
                    <a:lnTo>
                      <a:pt x="2470" y="5695"/>
                    </a:lnTo>
                    <a:lnTo>
                      <a:pt x="2481" y="70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4"/>
              <p:cNvSpPr/>
              <p:nvPr/>
            </p:nvSpPr>
            <p:spPr>
              <a:xfrm>
                <a:off x="2667229" y="6941170"/>
                <a:ext cx="1106864" cy="567327"/>
              </a:xfrm>
              <a:custGeom>
                <a:avLst/>
                <a:gdLst/>
                <a:ahLst/>
                <a:cxnLst/>
                <a:rect l="l" t="t" r="r" b="b"/>
                <a:pathLst>
                  <a:path w="21748" h="11147" extrusionOk="0">
                    <a:moveTo>
                      <a:pt x="12057" y="0"/>
                    </a:moveTo>
                    <a:lnTo>
                      <a:pt x="1" y="6954"/>
                    </a:lnTo>
                    <a:lnTo>
                      <a:pt x="2447" y="8363"/>
                    </a:lnTo>
                    <a:lnTo>
                      <a:pt x="7281" y="11147"/>
                    </a:lnTo>
                    <a:lnTo>
                      <a:pt x="9715" y="9749"/>
                    </a:lnTo>
                    <a:lnTo>
                      <a:pt x="4870" y="6966"/>
                    </a:lnTo>
                    <a:lnTo>
                      <a:pt x="12091" y="2784"/>
                    </a:lnTo>
                    <a:lnTo>
                      <a:pt x="19336" y="6954"/>
                    </a:lnTo>
                    <a:lnTo>
                      <a:pt x="21748" y="5568"/>
                    </a:lnTo>
                    <a:lnTo>
                      <a:pt x="120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4"/>
              <p:cNvSpPr/>
              <p:nvPr/>
            </p:nvSpPr>
            <p:spPr>
              <a:xfrm>
                <a:off x="2663107" y="6938778"/>
                <a:ext cx="1115109" cy="572111"/>
              </a:xfrm>
              <a:custGeom>
                <a:avLst/>
                <a:gdLst/>
                <a:ahLst/>
                <a:cxnLst/>
                <a:rect l="l" t="t" r="r" b="b"/>
                <a:pathLst>
                  <a:path w="21910" h="11241" extrusionOk="0">
                    <a:moveTo>
                      <a:pt x="12138" y="94"/>
                    </a:moveTo>
                    <a:lnTo>
                      <a:pt x="21747" y="5615"/>
                    </a:lnTo>
                    <a:lnTo>
                      <a:pt x="19417" y="6954"/>
                    </a:lnTo>
                    <a:lnTo>
                      <a:pt x="12196" y="2796"/>
                    </a:lnTo>
                    <a:lnTo>
                      <a:pt x="12172" y="2784"/>
                    </a:lnTo>
                    <a:lnTo>
                      <a:pt x="4881" y="7013"/>
                    </a:lnTo>
                    <a:lnTo>
                      <a:pt x="9715" y="9796"/>
                    </a:lnTo>
                    <a:lnTo>
                      <a:pt x="7362" y="11147"/>
                    </a:lnTo>
                    <a:lnTo>
                      <a:pt x="2551" y="8375"/>
                    </a:lnTo>
                    <a:lnTo>
                      <a:pt x="2528" y="8364"/>
                    </a:lnTo>
                    <a:lnTo>
                      <a:pt x="164" y="7001"/>
                    </a:lnTo>
                    <a:lnTo>
                      <a:pt x="12138" y="94"/>
                    </a:lnTo>
                    <a:close/>
                    <a:moveTo>
                      <a:pt x="12138" y="1"/>
                    </a:moveTo>
                    <a:lnTo>
                      <a:pt x="70" y="6966"/>
                    </a:lnTo>
                    <a:lnTo>
                      <a:pt x="1" y="7001"/>
                    </a:lnTo>
                    <a:lnTo>
                      <a:pt x="7350" y="11229"/>
                    </a:lnTo>
                    <a:lnTo>
                      <a:pt x="7362" y="11240"/>
                    </a:lnTo>
                    <a:lnTo>
                      <a:pt x="9866" y="9796"/>
                    </a:lnTo>
                    <a:lnTo>
                      <a:pt x="5033" y="7013"/>
                    </a:lnTo>
                    <a:lnTo>
                      <a:pt x="12172" y="2877"/>
                    </a:lnTo>
                    <a:lnTo>
                      <a:pt x="19406" y="7036"/>
                    </a:lnTo>
                    <a:lnTo>
                      <a:pt x="19417" y="7047"/>
                    </a:lnTo>
                    <a:lnTo>
                      <a:pt x="21852" y="5649"/>
                    </a:lnTo>
                    <a:lnTo>
                      <a:pt x="21910" y="5615"/>
                    </a:lnTo>
                    <a:lnTo>
                      <a:pt x="12161" y="12"/>
                    </a:lnTo>
                    <a:lnTo>
                      <a:pt x="12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4"/>
              <p:cNvSpPr/>
              <p:nvPr/>
            </p:nvSpPr>
            <p:spPr>
              <a:xfrm>
                <a:off x="2667229" y="7295043"/>
                <a:ext cx="370617" cy="496277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9751" extrusionOk="0">
                    <a:moveTo>
                      <a:pt x="1" y="1"/>
                    </a:moveTo>
                    <a:lnTo>
                      <a:pt x="36" y="5592"/>
                    </a:lnTo>
                    <a:lnTo>
                      <a:pt x="7246" y="9750"/>
                    </a:lnTo>
                    <a:lnTo>
                      <a:pt x="7281" y="41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4"/>
              <p:cNvSpPr/>
              <p:nvPr/>
            </p:nvSpPr>
            <p:spPr>
              <a:xfrm>
                <a:off x="2665499" y="7291480"/>
                <a:ext cx="374689" cy="503402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9891" extrusionOk="0">
                    <a:moveTo>
                      <a:pt x="81" y="140"/>
                    </a:moveTo>
                    <a:lnTo>
                      <a:pt x="7280" y="4287"/>
                    </a:lnTo>
                    <a:lnTo>
                      <a:pt x="7233" y="9750"/>
                    </a:lnTo>
                    <a:lnTo>
                      <a:pt x="117" y="5638"/>
                    </a:lnTo>
                    <a:lnTo>
                      <a:pt x="81" y="140"/>
                    </a:lnTo>
                    <a:close/>
                    <a:moveTo>
                      <a:pt x="0" y="1"/>
                    </a:moveTo>
                    <a:lnTo>
                      <a:pt x="35" y="5685"/>
                    </a:lnTo>
                    <a:lnTo>
                      <a:pt x="7256" y="9855"/>
                    </a:lnTo>
                    <a:lnTo>
                      <a:pt x="7315" y="9890"/>
                    </a:lnTo>
                    <a:lnTo>
                      <a:pt x="7362" y="4264"/>
                    </a:lnTo>
                    <a:lnTo>
                      <a:pt x="7362" y="42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4"/>
              <p:cNvSpPr/>
              <p:nvPr/>
            </p:nvSpPr>
            <p:spPr>
              <a:xfrm>
                <a:off x="3035964" y="7437345"/>
                <a:ext cx="125762" cy="35397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6955" extrusionOk="0">
                    <a:moveTo>
                      <a:pt x="2470" y="0"/>
                    </a:moveTo>
                    <a:lnTo>
                      <a:pt x="36" y="1398"/>
                    </a:lnTo>
                    <a:lnTo>
                      <a:pt x="1" y="6954"/>
                    </a:lnTo>
                    <a:lnTo>
                      <a:pt x="2470" y="5603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4"/>
              <p:cNvSpPr/>
              <p:nvPr/>
            </p:nvSpPr>
            <p:spPr>
              <a:xfrm>
                <a:off x="3033622" y="7433782"/>
                <a:ext cx="129884" cy="36110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7095" extrusionOk="0">
                    <a:moveTo>
                      <a:pt x="2469" y="140"/>
                    </a:moveTo>
                    <a:lnTo>
                      <a:pt x="2469" y="5650"/>
                    </a:lnTo>
                    <a:lnTo>
                      <a:pt x="82" y="6966"/>
                    </a:lnTo>
                    <a:lnTo>
                      <a:pt x="129" y="1491"/>
                    </a:lnTo>
                    <a:lnTo>
                      <a:pt x="2469" y="140"/>
                    </a:lnTo>
                    <a:close/>
                    <a:moveTo>
                      <a:pt x="2551" y="0"/>
                    </a:moveTo>
                    <a:lnTo>
                      <a:pt x="70" y="1433"/>
                    </a:lnTo>
                    <a:lnTo>
                      <a:pt x="47" y="1444"/>
                    </a:lnTo>
                    <a:lnTo>
                      <a:pt x="0" y="7024"/>
                    </a:lnTo>
                    <a:lnTo>
                      <a:pt x="0" y="7094"/>
                    </a:lnTo>
                    <a:lnTo>
                      <a:pt x="2528" y="5708"/>
                    </a:lnTo>
                    <a:lnTo>
                      <a:pt x="2551" y="5696"/>
                    </a:ln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4"/>
              <p:cNvSpPr/>
              <p:nvPr/>
            </p:nvSpPr>
            <p:spPr>
              <a:xfrm>
                <a:off x="3280819" y="7082811"/>
                <a:ext cx="370566" cy="497448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9774" extrusionOk="0">
                    <a:moveTo>
                      <a:pt x="35" y="1"/>
                    </a:moveTo>
                    <a:lnTo>
                      <a:pt x="1" y="5615"/>
                    </a:lnTo>
                    <a:lnTo>
                      <a:pt x="7280" y="9774"/>
                    </a:lnTo>
                    <a:lnTo>
                      <a:pt x="7280" y="417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4"/>
              <p:cNvSpPr/>
              <p:nvPr/>
            </p:nvSpPr>
            <p:spPr>
              <a:xfrm>
                <a:off x="3279038" y="7079248"/>
                <a:ext cx="374689" cy="504573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9914" extrusionOk="0">
                    <a:moveTo>
                      <a:pt x="106" y="140"/>
                    </a:moveTo>
                    <a:lnTo>
                      <a:pt x="7281" y="4264"/>
                    </a:lnTo>
                    <a:lnTo>
                      <a:pt x="7281" y="9785"/>
                    </a:lnTo>
                    <a:lnTo>
                      <a:pt x="82" y="5662"/>
                    </a:lnTo>
                    <a:lnTo>
                      <a:pt x="106" y="140"/>
                    </a:lnTo>
                    <a:close/>
                    <a:moveTo>
                      <a:pt x="36" y="1"/>
                    </a:moveTo>
                    <a:lnTo>
                      <a:pt x="0" y="5685"/>
                    </a:lnTo>
                    <a:lnTo>
                      <a:pt x="0" y="5708"/>
                    </a:lnTo>
                    <a:lnTo>
                      <a:pt x="7362" y="9914"/>
                    </a:lnTo>
                    <a:lnTo>
                      <a:pt x="7362" y="4217"/>
                    </a:lnTo>
                    <a:lnTo>
                      <a:pt x="94" y="36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4"/>
              <p:cNvSpPr/>
              <p:nvPr/>
            </p:nvSpPr>
            <p:spPr>
              <a:xfrm>
                <a:off x="2915037" y="7082811"/>
                <a:ext cx="367615" cy="354585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6967" extrusionOk="0">
                    <a:moveTo>
                      <a:pt x="7222" y="1"/>
                    </a:moveTo>
                    <a:lnTo>
                      <a:pt x="1" y="4183"/>
                    </a:lnTo>
                    <a:lnTo>
                      <a:pt x="4846" y="6966"/>
                    </a:lnTo>
                    <a:lnTo>
                      <a:pt x="7188" y="5615"/>
                    </a:lnTo>
                    <a:lnTo>
                      <a:pt x="7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4"/>
              <p:cNvSpPr/>
              <p:nvPr/>
            </p:nvSpPr>
            <p:spPr>
              <a:xfrm>
                <a:off x="2911474" y="7079248"/>
                <a:ext cx="373518" cy="360489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7083" extrusionOk="0">
                    <a:moveTo>
                      <a:pt x="7258" y="140"/>
                    </a:moveTo>
                    <a:lnTo>
                      <a:pt x="7222" y="5662"/>
                    </a:lnTo>
                    <a:lnTo>
                      <a:pt x="4916" y="6989"/>
                    </a:lnTo>
                    <a:lnTo>
                      <a:pt x="153" y="4253"/>
                    </a:lnTo>
                    <a:lnTo>
                      <a:pt x="7258" y="140"/>
                    </a:lnTo>
                    <a:close/>
                    <a:moveTo>
                      <a:pt x="7339" y="1"/>
                    </a:moveTo>
                    <a:lnTo>
                      <a:pt x="1" y="4253"/>
                    </a:lnTo>
                    <a:lnTo>
                      <a:pt x="4916" y="7083"/>
                    </a:lnTo>
                    <a:lnTo>
                      <a:pt x="7304" y="5708"/>
                    </a:lnTo>
                    <a:lnTo>
                      <a:pt x="7339" y="71"/>
                    </a:lnTo>
                    <a:lnTo>
                      <a:pt x="7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6" name="Google Shape;2326;p34"/>
            <p:cNvGrpSpPr/>
            <p:nvPr/>
          </p:nvGrpSpPr>
          <p:grpSpPr>
            <a:xfrm>
              <a:off x="2866458" y="4672176"/>
              <a:ext cx="374078" cy="359879"/>
              <a:chOff x="3034233" y="8003501"/>
              <a:chExt cx="374078" cy="359879"/>
            </a:xfrm>
          </p:grpSpPr>
          <p:sp>
            <p:nvSpPr>
              <p:cNvPr id="2327" name="Google Shape;2327;p34"/>
              <p:cNvSpPr/>
              <p:nvPr/>
            </p:nvSpPr>
            <p:spPr>
              <a:xfrm>
                <a:off x="3037796" y="8075823"/>
                <a:ext cx="24546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5580" extrusionOk="0">
                    <a:moveTo>
                      <a:pt x="11" y="0"/>
                    </a:moveTo>
                    <a:lnTo>
                      <a:pt x="0" y="2784"/>
                    </a:lnTo>
                    <a:lnTo>
                      <a:pt x="4822" y="5579"/>
                    </a:lnTo>
                    <a:lnTo>
                      <a:pt x="4776" y="278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4"/>
              <p:cNvSpPr/>
              <p:nvPr/>
            </p:nvSpPr>
            <p:spPr>
              <a:xfrm>
                <a:off x="3035964" y="8072260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77"/>
                    </a:lnTo>
                    <a:lnTo>
                      <a:pt x="4823" y="5579"/>
                    </a:lnTo>
                    <a:lnTo>
                      <a:pt x="83" y="2830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1" y="2854"/>
                    </a:lnTo>
                    <a:lnTo>
                      <a:pt x="1" y="2877"/>
                    </a:lnTo>
                    <a:lnTo>
                      <a:pt x="4835" y="5685"/>
                    </a:lnTo>
                    <a:lnTo>
                      <a:pt x="4905" y="5719"/>
                    </a:lnTo>
                    <a:lnTo>
                      <a:pt x="4858" y="2854"/>
                    </a:lnTo>
                    <a:lnTo>
                      <a:pt x="4858" y="283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4"/>
              <p:cNvSpPr/>
              <p:nvPr/>
            </p:nvSpPr>
            <p:spPr>
              <a:xfrm>
                <a:off x="3280819" y="8145142"/>
                <a:ext cx="125100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18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8" y="2819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4"/>
              <p:cNvSpPr/>
              <p:nvPr/>
            </p:nvSpPr>
            <p:spPr>
              <a:xfrm>
                <a:off x="3279038" y="8141579"/>
                <a:ext cx="129273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8" extrusionOk="0">
                    <a:moveTo>
                      <a:pt x="2400" y="141"/>
                    </a:moveTo>
                    <a:lnTo>
                      <a:pt x="2459" y="2866"/>
                    </a:lnTo>
                    <a:lnTo>
                      <a:pt x="117" y="4217"/>
                    </a:lnTo>
                    <a:lnTo>
                      <a:pt x="82" y="1515"/>
                    </a:lnTo>
                    <a:lnTo>
                      <a:pt x="2400" y="141"/>
                    </a:lnTo>
                    <a:close/>
                    <a:moveTo>
                      <a:pt x="2482" y="1"/>
                    </a:moveTo>
                    <a:lnTo>
                      <a:pt x="24" y="1457"/>
                    </a:ln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40" y="2913"/>
                    </a:lnTo>
                    <a:lnTo>
                      <a:pt x="2482" y="71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4"/>
              <p:cNvSpPr/>
              <p:nvPr/>
            </p:nvSpPr>
            <p:spPr>
              <a:xfrm>
                <a:off x="3038356" y="8005842"/>
                <a:ext cx="36466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4159" extrusionOk="0">
                    <a:moveTo>
                      <a:pt x="2423" y="1"/>
                    </a:moveTo>
                    <a:lnTo>
                      <a:pt x="0" y="1375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4"/>
              <p:cNvSpPr/>
              <p:nvPr/>
            </p:nvSpPr>
            <p:spPr>
              <a:xfrm>
                <a:off x="3034233" y="8003501"/>
                <a:ext cx="372908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2" extrusionOk="0">
                    <a:moveTo>
                      <a:pt x="2504" y="93"/>
                    </a:moveTo>
                    <a:lnTo>
                      <a:pt x="7175" y="2784"/>
                    </a:lnTo>
                    <a:lnTo>
                      <a:pt x="4846" y="4158"/>
                    </a:lnTo>
                    <a:lnTo>
                      <a:pt x="163" y="1421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21"/>
                    </a:lnTo>
                    <a:lnTo>
                      <a:pt x="4846" y="4251"/>
                    </a:lnTo>
                    <a:lnTo>
                      <a:pt x="7269" y="2819"/>
                    </a:lnTo>
                    <a:lnTo>
                      <a:pt x="7326" y="2784"/>
                    </a:lnTo>
                    <a:lnTo>
                      <a:pt x="2527" y="11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3" name="Google Shape;2333;p34"/>
            <p:cNvGrpSpPr/>
            <p:nvPr/>
          </p:nvGrpSpPr>
          <p:grpSpPr>
            <a:xfrm>
              <a:off x="4923329" y="3914157"/>
              <a:ext cx="374078" cy="359319"/>
              <a:chOff x="2421254" y="6798257"/>
              <a:chExt cx="374078" cy="359319"/>
            </a:xfrm>
          </p:grpSpPr>
          <p:sp>
            <p:nvSpPr>
              <p:cNvPr id="2334" name="Google Shape;2334;p34"/>
              <p:cNvSpPr/>
              <p:nvPr/>
            </p:nvSpPr>
            <p:spPr>
              <a:xfrm>
                <a:off x="2425376" y="6870019"/>
                <a:ext cx="24490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0" extrusionOk="0">
                    <a:moveTo>
                      <a:pt x="0" y="0"/>
                    </a:moveTo>
                    <a:lnTo>
                      <a:pt x="0" y="2796"/>
                    </a:lnTo>
                    <a:lnTo>
                      <a:pt x="4811" y="5579"/>
                    </a:lnTo>
                    <a:lnTo>
                      <a:pt x="4776" y="2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4"/>
              <p:cNvSpPr/>
              <p:nvPr/>
            </p:nvSpPr>
            <p:spPr>
              <a:xfrm>
                <a:off x="2422984" y="6866456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89"/>
                    </a:lnTo>
                    <a:lnTo>
                      <a:pt x="4823" y="5579"/>
                    </a:lnTo>
                    <a:lnTo>
                      <a:pt x="83" y="2843"/>
                    </a:lnTo>
                    <a:lnTo>
                      <a:pt x="94" y="140"/>
                    </a:lnTo>
                    <a:close/>
                    <a:moveTo>
                      <a:pt x="13" y="1"/>
                    </a:moveTo>
                    <a:lnTo>
                      <a:pt x="1" y="2866"/>
                    </a:lnTo>
                    <a:lnTo>
                      <a:pt x="1" y="2889"/>
                    </a:lnTo>
                    <a:lnTo>
                      <a:pt x="4905" y="5719"/>
                    </a:lnTo>
                    <a:lnTo>
                      <a:pt x="4858" y="2866"/>
                    </a:lnTo>
                    <a:lnTo>
                      <a:pt x="4858" y="284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4"/>
              <p:cNvSpPr/>
              <p:nvPr/>
            </p:nvSpPr>
            <p:spPr>
              <a:xfrm>
                <a:off x="2668400" y="6939948"/>
                <a:ext cx="12459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206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36" y="4205"/>
                    </a:lnTo>
                    <a:lnTo>
                      <a:pt x="2447" y="2820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4"/>
              <p:cNvSpPr/>
              <p:nvPr/>
            </p:nvSpPr>
            <p:spPr>
              <a:xfrm>
                <a:off x="2666059" y="6936437"/>
                <a:ext cx="129273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5" extrusionOk="0">
                    <a:moveTo>
                      <a:pt x="2400" y="140"/>
                    </a:moveTo>
                    <a:lnTo>
                      <a:pt x="2459" y="2865"/>
                    </a:lnTo>
                    <a:lnTo>
                      <a:pt x="129" y="4204"/>
                    </a:lnTo>
                    <a:lnTo>
                      <a:pt x="82" y="1514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24" y="1456"/>
                    </a:lnTo>
                    <a:lnTo>
                      <a:pt x="0" y="1468"/>
                    </a:lnTo>
                    <a:lnTo>
                      <a:pt x="47" y="4344"/>
                    </a:lnTo>
                    <a:lnTo>
                      <a:pt x="2540" y="2912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4"/>
              <p:cNvSpPr/>
              <p:nvPr/>
            </p:nvSpPr>
            <p:spPr>
              <a:xfrm>
                <a:off x="2425376" y="6800649"/>
                <a:ext cx="36522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4159" extrusionOk="0">
                    <a:moveTo>
                      <a:pt x="2435" y="0"/>
                    </a:moveTo>
                    <a:lnTo>
                      <a:pt x="0" y="1363"/>
                    </a:lnTo>
                    <a:lnTo>
                      <a:pt x="4776" y="4159"/>
                    </a:lnTo>
                    <a:lnTo>
                      <a:pt x="7175" y="2738"/>
                    </a:lnTo>
                    <a:lnTo>
                      <a:pt x="2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4"/>
              <p:cNvSpPr/>
              <p:nvPr/>
            </p:nvSpPr>
            <p:spPr>
              <a:xfrm>
                <a:off x="2421254" y="6798257"/>
                <a:ext cx="372908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3" extrusionOk="0">
                    <a:moveTo>
                      <a:pt x="2516" y="94"/>
                    </a:moveTo>
                    <a:lnTo>
                      <a:pt x="7175" y="2785"/>
                    </a:lnTo>
                    <a:lnTo>
                      <a:pt x="4857" y="4159"/>
                    </a:lnTo>
                    <a:lnTo>
                      <a:pt x="163" y="1410"/>
                    </a:lnTo>
                    <a:lnTo>
                      <a:pt x="2516" y="94"/>
                    </a:lnTo>
                    <a:close/>
                    <a:moveTo>
                      <a:pt x="2516" y="1"/>
                    </a:moveTo>
                    <a:lnTo>
                      <a:pt x="0" y="1410"/>
                    </a:lnTo>
                    <a:lnTo>
                      <a:pt x="4857" y="4253"/>
                    </a:lnTo>
                    <a:lnTo>
                      <a:pt x="7326" y="2785"/>
                    </a:lnTo>
                    <a:lnTo>
                      <a:pt x="2527" y="13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34"/>
            <p:cNvGrpSpPr/>
            <p:nvPr/>
          </p:nvGrpSpPr>
          <p:grpSpPr>
            <a:xfrm>
              <a:off x="7933610" y="3816072"/>
              <a:ext cx="374180" cy="359879"/>
              <a:chOff x="5493785" y="9100797"/>
              <a:chExt cx="374180" cy="359879"/>
            </a:xfrm>
          </p:grpSpPr>
          <p:sp>
            <p:nvSpPr>
              <p:cNvPr id="2341" name="Google Shape;2341;p34"/>
              <p:cNvSpPr/>
              <p:nvPr/>
            </p:nvSpPr>
            <p:spPr>
              <a:xfrm>
                <a:off x="5497958" y="9173119"/>
                <a:ext cx="24490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1" extrusionOk="0">
                    <a:moveTo>
                      <a:pt x="1" y="0"/>
                    </a:moveTo>
                    <a:lnTo>
                      <a:pt x="1" y="2785"/>
                    </a:lnTo>
                    <a:lnTo>
                      <a:pt x="4811" y="5580"/>
                    </a:lnTo>
                    <a:lnTo>
                      <a:pt x="4765" y="27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4"/>
              <p:cNvSpPr/>
              <p:nvPr/>
            </p:nvSpPr>
            <p:spPr>
              <a:xfrm>
                <a:off x="5495617" y="9169556"/>
                <a:ext cx="24958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5720" extrusionOk="0">
                    <a:moveTo>
                      <a:pt x="94" y="140"/>
                    </a:moveTo>
                    <a:lnTo>
                      <a:pt x="4776" y="2878"/>
                    </a:lnTo>
                    <a:lnTo>
                      <a:pt x="4823" y="5580"/>
                    </a:lnTo>
                    <a:lnTo>
                      <a:pt x="81" y="2831"/>
                    </a:lnTo>
                    <a:lnTo>
                      <a:pt x="94" y="140"/>
                    </a:lnTo>
                    <a:close/>
                    <a:moveTo>
                      <a:pt x="12" y="0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4846" y="5684"/>
                    </a:lnTo>
                    <a:lnTo>
                      <a:pt x="4904" y="5720"/>
                    </a:lnTo>
                    <a:lnTo>
                      <a:pt x="4857" y="2855"/>
                    </a:lnTo>
                    <a:lnTo>
                      <a:pt x="4857" y="28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4"/>
              <p:cNvSpPr/>
              <p:nvPr/>
            </p:nvSpPr>
            <p:spPr>
              <a:xfrm>
                <a:off x="5740422" y="9242489"/>
                <a:ext cx="125151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18" extrusionOk="0">
                    <a:moveTo>
                      <a:pt x="2400" y="0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4"/>
              <p:cNvSpPr/>
              <p:nvPr/>
            </p:nvSpPr>
            <p:spPr>
              <a:xfrm>
                <a:off x="5738692" y="9238926"/>
                <a:ext cx="129273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7" extrusionOk="0">
                    <a:moveTo>
                      <a:pt x="2400" y="140"/>
                    </a:moveTo>
                    <a:lnTo>
                      <a:pt x="2457" y="2866"/>
                    </a:lnTo>
                    <a:lnTo>
                      <a:pt x="128" y="4217"/>
                    </a:lnTo>
                    <a:lnTo>
                      <a:pt x="81" y="1515"/>
                    </a:lnTo>
                    <a:lnTo>
                      <a:pt x="2400" y="140"/>
                    </a:lnTo>
                    <a:close/>
                    <a:moveTo>
                      <a:pt x="2481" y="1"/>
                    </a:move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39" y="2913"/>
                    </a:lnTo>
                    <a:lnTo>
                      <a:pt x="2481" y="70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4"/>
              <p:cNvSpPr/>
              <p:nvPr/>
            </p:nvSpPr>
            <p:spPr>
              <a:xfrm>
                <a:off x="5497958" y="9103138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35" y="1"/>
                    </a:moveTo>
                    <a:lnTo>
                      <a:pt x="1" y="1375"/>
                    </a:lnTo>
                    <a:lnTo>
                      <a:pt x="4765" y="4160"/>
                    </a:lnTo>
                    <a:lnTo>
                      <a:pt x="7164" y="273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4"/>
              <p:cNvSpPr/>
              <p:nvPr/>
            </p:nvSpPr>
            <p:spPr>
              <a:xfrm>
                <a:off x="5493785" y="9100797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17" y="93"/>
                    </a:moveTo>
                    <a:lnTo>
                      <a:pt x="7176" y="2784"/>
                    </a:lnTo>
                    <a:lnTo>
                      <a:pt x="4847" y="4159"/>
                    </a:lnTo>
                    <a:lnTo>
                      <a:pt x="164" y="1421"/>
                    </a:lnTo>
                    <a:lnTo>
                      <a:pt x="2517" y="93"/>
                    </a:lnTo>
                    <a:close/>
                    <a:moveTo>
                      <a:pt x="2517" y="0"/>
                    </a:moveTo>
                    <a:lnTo>
                      <a:pt x="1" y="1421"/>
                    </a:lnTo>
                    <a:lnTo>
                      <a:pt x="4847" y="4252"/>
                    </a:lnTo>
                    <a:lnTo>
                      <a:pt x="7269" y="2819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7" name="Google Shape;2347;p34"/>
            <p:cNvGrpSpPr/>
            <p:nvPr/>
          </p:nvGrpSpPr>
          <p:grpSpPr>
            <a:xfrm>
              <a:off x="8267749" y="4352614"/>
              <a:ext cx="866182" cy="787295"/>
              <a:chOff x="2911474" y="6156827"/>
              <a:chExt cx="866182" cy="787295"/>
            </a:xfrm>
          </p:grpSpPr>
          <p:sp>
            <p:nvSpPr>
              <p:cNvPr id="2348" name="Google Shape;2348;p34"/>
              <p:cNvSpPr/>
              <p:nvPr/>
            </p:nvSpPr>
            <p:spPr>
              <a:xfrm>
                <a:off x="3034793" y="6373792"/>
                <a:ext cx="739301" cy="566818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11137" extrusionOk="0">
                    <a:moveTo>
                      <a:pt x="14514" y="1"/>
                    </a:moveTo>
                    <a:lnTo>
                      <a:pt x="70" y="8341"/>
                    </a:lnTo>
                    <a:lnTo>
                      <a:pt x="0" y="11136"/>
                    </a:lnTo>
                    <a:lnTo>
                      <a:pt x="14526" y="2785"/>
                    </a:lnTo>
                    <a:lnTo>
                      <a:pt x="145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4"/>
              <p:cNvSpPr/>
              <p:nvPr/>
            </p:nvSpPr>
            <p:spPr>
              <a:xfrm>
                <a:off x="3033012" y="6370230"/>
                <a:ext cx="743474" cy="573892"/>
              </a:xfrm>
              <a:custGeom>
                <a:avLst/>
                <a:gdLst/>
                <a:ahLst/>
                <a:cxnLst/>
                <a:rect l="l" t="t" r="r" b="b"/>
                <a:pathLst>
                  <a:path w="14608" h="11276" extrusionOk="0">
                    <a:moveTo>
                      <a:pt x="14502" y="141"/>
                    </a:moveTo>
                    <a:lnTo>
                      <a:pt x="14525" y="2832"/>
                    </a:lnTo>
                    <a:lnTo>
                      <a:pt x="82" y="11125"/>
                    </a:lnTo>
                    <a:lnTo>
                      <a:pt x="141" y="8434"/>
                    </a:lnTo>
                    <a:lnTo>
                      <a:pt x="14502" y="141"/>
                    </a:lnTo>
                    <a:close/>
                    <a:moveTo>
                      <a:pt x="14584" y="1"/>
                    </a:moveTo>
                    <a:lnTo>
                      <a:pt x="82" y="8376"/>
                    </a:lnTo>
                    <a:lnTo>
                      <a:pt x="71" y="8387"/>
                    </a:lnTo>
                    <a:lnTo>
                      <a:pt x="1" y="11195"/>
                    </a:lnTo>
                    <a:lnTo>
                      <a:pt x="1" y="11276"/>
                    </a:lnTo>
                    <a:lnTo>
                      <a:pt x="14584" y="2889"/>
                    </a:lnTo>
                    <a:lnTo>
                      <a:pt x="14607" y="2878"/>
                    </a:lnTo>
                    <a:lnTo>
                      <a:pt x="14584" y="71"/>
                    </a:lnTo>
                    <a:lnTo>
                      <a:pt x="14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4"/>
              <p:cNvSpPr/>
              <p:nvPr/>
            </p:nvSpPr>
            <p:spPr>
              <a:xfrm>
                <a:off x="2915037" y="6159219"/>
                <a:ext cx="858446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16867" h="12557" extrusionOk="0">
                    <a:moveTo>
                      <a:pt x="9587" y="0"/>
                    </a:moveTo>
                    <a:lnTo>
                      <a:pt x="7234" y="1398"/>
                    </a:lnTo>
                    <a:lnTo>
                      <a:pt x="11998" y="4217"/>
                    </a:lnTo>
                    <a:lnTo>
                      <a:pt x="1" y="11148"/>
                    </a:lnTo>
                    <a:lnTo>
                      <a:pt x="2423" y="12557"/>
                    </a:lnTo>
                    <a:lnTo>
                      <a:pt x="16867" y="4217"/>
                    </a:lnTo>
                    <a:lnTo>
                      <a:pt x="95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4"/>
              <p:cNvSpPr/>
              <p:nvPr/>
            </p:nvSpPr>
            <p:spPr>
              <a:xfrm>
                <a:off x="2911474" y="6156827"/>
                <a:ext cx="866182" cy="643873"/>
              </a:xfrm>
              <a:custGeom>
                <a:avLst/>
                <a:gdLst/>
                <a:ahLst/>
                <a:cxnLst/>
                <a:rect l="l" t="t" r="r" b="b"/>
                <a:pathLst>
                  <a:path w="17019" h="12651" extrusionOk="0">
                    <a:moveTo>
                      <a:pt x="9657" y="94"/>
                    </a:moveTo>
                    <a:lnTo>
                      <a:pt x="16856" y="4264"/>
                    </a:lnTo>
                    <a:lnTo>
                      <a:pt x="2493" y="12557"/>
                    </a:lnTo>
                    <a:lnTo>
                      <a:pt x="153" y="11195"/>
                    </a:lnTo>
                    <a:lnTo>
                      <a:pt x="12091" y="4299"/>
                    </a:lnTo>
                    <a:lnTo>
                      <a:pt x="12150" y="4264"/>
                    </a:lnTo>
                    <a:lnTo>
                      <a:pt x="7385" y="1445"/>
                    </a:lnTo>
                    <a:lnTo>
                      <a:pt x="9657" y="94"/>
                    </a:lnTo>
                    <a:close/>
                    <a:moveTo>
                      <a:pt x="9657" y="1"/>
                    </a:moveTo>
                    <a:lnTo>
                      <a:pt x="7281" y="1410"/>
                    </a:lnTo>
                    <a:lnTo>
                      <a:pt x="7222" y="1445"/>
                    </a:lnTo>
                    <a:lnTo>
                      <a:pt x="11987" y="4264"/>
                    </a:lnTo>
                    <a:lnTo>
                      <a:pt x="59" y="11159"/>
                    </a:lnTo>
                    <a:lnTo>
                      <a:pt x="1" y="11195"/>
                    </a:lnTo>
                    <a:lnTo>
                      <a:pt x="2470" y="12639"/>
                    </a:lnTo>
                    <a:lnTo>
                      <a:pt x="2493" y="12650"/>
                    </a:lnTo>
                    <a:lnTo>
                      <a:pt x="16949" y="4299"/>
                    </a:lnTo>
                    <a:lnTo>
                      <a:pt x="17019" y="4264"/>
                    </a:lnTo>
                    <a:lnTo>
                      <a:pt x="9681" y="13"/>
                    </a:lnTo>
                    <a:lnTo>
                      <a:pt x="96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4"/>
              <p:cNvSpPr/>
              <p:nvPr/>
            </p:nvSpPr>
            <p:spPr>
              <a:xfrm>
                <a:off x="2915037" y="6726546"/>
                <a:ext cx="123369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206" extrusionOk="0">
                    <a:moveTo>
                      <a:pt x="1" y="1"/>
                    </a:moveTo>
                    <a:lnTo>
                      <a:pt x="1" y="2807"/>
                    </a:lnTo>
                    <a:lnTo>
                      <a:pt x="2353" y="4205"/>
                    </a:lnTo>
                    <a:lnTo>
                      <a:pt x="2423" y="14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4"/>
              <p:cNvSpPr/>
              <p:nvPr/>
            </p:nvSpPr>
            <p:spPr>
              <a:xfrm>
                <a:off x="2913307" y="6722983"/>
                <a:ext cx="127441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4334" extrusionOk="0">
                    <a:moveTo>
                      <a:pt x="81" y="141"/>
                    </a:moveTo>
                    <a:lnTo>
                      <a:pt x="2423" y="1503"/>
                    </a:lnTo>
                    <a:lnTo>
                      <a:pt x="2353" y="4205"/>
                    </a:lnTo>
                    <a:lnTo>
                      <a:pt x="81" y="2854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901"/>
                    </a:lnTo>
                    <a:lnTo>
                      <a:pt x="2423" y="4334"/>
                    </a:lnTo>
                    <a:lnTo>
                      <a:pt x="2504" y="1480"/>
                    </a:lnTo>
                    <a:lnTo>
                      <a:pt x="2504" y="1456"/>
                    </a:lnTo>
                    <a:lnTo>
                      <a:pt x="58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4"/>
              <p:cNvSpPr/>
              <p:nvPr/>
            </p:nvSpPr>
            <p:spPr>
              <a:xfrm>
                <a:off x="3282041" y="6230319"/>
                <a:ext cx="243634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4171" extrusionOk="0">
                    <a:moveTo>
                      <a:pt x="23" y="1"/>
                    </a:moveTo>
                    <a:lnTo>
                      <a:pt x="0" y="2808"/>
                    </a:lnTo>
                    <a:lnTo>
                      <a:pt x="2376" y="4171"/>
                    </a:lnTo>
                    <a:lnTo>
                      <a:pt x="4787" y="282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4"/>
              <p:cNvSpPr/>
              <p:nvPr/>
            </p:nvSpPr>
            <p:spPr>
              <a:xfrm>
                <a:off x="3280209" y="6226757"/>
                <a:ext cx="249640" cy="218238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288" extrusionOk="0">
                    <a:moveTo>
                      <a:pt x="94" y="141"/>
                    </a:moveTo>
                    <a:lnTo>
                      <a:pt x="4742" y="2890"/>
                    </a:lnTo>
                    <a:lnTo>
                      <a:pt x="2412" y="4194"/>
                    </a:lnTo>
                    <a:lnTo>
                      <a:pt x="83" y="2855"/>
                    </a:lnTo>
                    <a:lnTo>
                      <a:pt x="94" y="141"/>
                    </a:lnTo>
                    <a:close/>
                    <a:moveTo>
                      <a:pt x="24" y="1"/>
                    </a:moveTo>
                    <a:lnTo>
                      <a:pt x="1" y="2878"/>
                    </a:lnTo>
                    <a:lnTo>
                      <a:pt x="1" y="2902"/>
                    </a:lnTo>
                    <a:lnTo>
                      <a:pt x="2412" y="4287"/>
                    </a:lnTo>
                    <a:lnTo>
                      <a:pt x="4905" y="2890"/>
                    </a:lnTo>
                    <a:lnTo>
                      <a:pt x="83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7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1"/>
          </p:nvPr>
        </p:nvSpPr>
        <p:spPr>
          <a:xfrm>
            <a:off x="5055246" y="36761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8" name="Google Shape;258;p5"/>
          <p:cNvSpPr txBox="1">
            <a:spLocks noGrp="1"/>
          </p:cNvSpPr>
          <p:nvPr>
            <p:ph type="subTitle" idx="2"/>
          </p:nvPr>
        </p:nvSpPr>
        <p:spPr>
          <a:xfrm>
            <a:off x="1583154" y="36761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9" name="Google Shape;259;p5"/>
          <p:cNvSpPr txBox="1">
            <a:spLocks noGrp="1"/>
          </p:cNvSpPr>
          <p:nvPr>
            <p:ph type="subTitle" idx="3"/>
          </p:nvPr>
        </p:nvSpPr>
        <p:spPr>
          <a:xfrm>
            <a:off x="5055246" y="135087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0" name="Google Shape;260;p5"/>
          <p:cNvSpPr txBox="1">
            <a:spLocks noGrp="1"/>
          </p:cNvSpPr>
          <p:nvPr>
            <p:ph type="subTitle" idx="4"/>
          </p:nvPr>
        </p:nvSpPr>
        <p:spPr>
          <a:xfrm>
            <a:off x="1583154" y="135087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61" name="Google Shape;261;p5"/>
          <p:cNvGrpSpPr/>
          <p:nvPr/>
        </p:nvGrpSpPr>
        <p:grpSpPr>
          <a:xfrm>
            <a:off x="-152410" y="5684"/>
            <a:ext cx="9461202" cy="5136065"/>
            <a:chOff x="-152410" y="5684"/>
            <a:chExt cx="9461202" cy="5136065"/>
          </a:xfrm>
        </p:grpSpPr>
        <p:grpSp>
          <p:nvGrpSpPr>
            <p:cNvPr id="262" name="Google Shape;262;p5"/>
            <p:cNvGrpSpPr/>
            <p:nvPr/>
          </p:nvGrpSpPr>
          <p:grpSpPr>
            <a:xfrm>
              <a:off x="8583178" y="3342093"/>
              <a:ext cx="725614" cy="772109"/>
              <a:chOff x="9246878" y="4168143"/>
              <a:chExt cx="725614" cy="772109"/>
            </a:xfrm>
          </p:grpSpPr>
          <p:sp>
            <p:nvSpPr>
              <p:cNvPr id="263" name="Google Shape;263;p5"/>
              <p:cNvSpPr/>
              <p:nvPr/>
            </p:nvSpPr>
            <p:spPr>
              <a:xfrm>
                <a:off x="9251247" y="4421307"/>
                <a:ext cx="716871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5" extrusionOk="0">
                    <a:moveTo>
                      <a:pt x="6652" y="0"/>
                    </a:moveTo>
                    <a:lnTo>
                      <a:pt x="1" y="3844"/>
                    </a:lnTo>
                    <a:lnTo>
                      <a:pt x="6664" y="7665"/>
                    </a:lnTo>
                    <a:lnTo>
                      <a:pt x="13292" y="3821"/>
                    </a:lnTo>
                    <a:lnTo>
                      <a:pt x="6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9246878" y="4418772"/>
                <a:ext cx="725608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4" h="7759" extrusionOk="0">
                    <a:moveTo>
                      <a:pt x="6733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4" y="3891"/>
                    </a:lnTo>
                    <a:lnTo>
                      <a:pt x="6733" y="94"/>
                    </a:lnTo>
                    <a:close/>
                    <a:moveTo>
                      <a:pt x="6733" y="1"/>
                    </a:moveTo>
                    <a:lnTo>
                      <a:pt x="1" y="3891"/>
                    </a:lnTo>
                    <a:lnTo>
                      <a:pt x="6721" y="7747"/>
                    </a:lnTo>
                    <a:lnTo>
                      <a:pt x="6745" y="7758"/>
                    </a:lnTo>
                    <a:lnTo>
                      <a:pt x="13396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9520159" y="4524967"/>
                <a:ext cx="89905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6711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10"/>
                    </a:lnTo>
                    <a:lnTo>
                      <a:pt x="1666" y="5743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9518271" y="4521192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5" y="129"/>
                    </a:moveTo>
                    <a:lnTo>
                      <a:pt x="1655" y="5789"/>
                    </a:lnTo>
                    <a:lnTo>
                      <a:pt x="82" y="6710"/>
                    </a:lnTo>
                    <a:lnTo>
                      <a:pt x="82" y="1049"/>
                    </a:lnTo>
                    <a:lnTo>
                      <a:pt x="1655" y="129"/>
                    </a:lnTo>
                    <a:close/>
                    <a:moveTo>
                      <a:pt x="1736" y="1"/>
                    </a:moveTo>
                    <a:lnTo>
                      <a:pt x="1" y="1003"/>
                    </a:lnTo>
                    <a:lnTo>
                      <a:pt x="1" y="6850"/>
                    </a:lnTo>
                    <a:lnTo>
                      <a:pt x="1713" y="5848"/>
                    </a:lnTo>
                    <a:lnTo>
                      <a:pt x="1736" y="5836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9610012" y="4524967"/>
                <a:ext cx="89258" cy="36194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11" extrusionOk="0">
                    <a:moveTo>
                      <a:pt x="0" y="1"/>
                    </a:moveTo>
                    <a:lnTo>
                      <a:pt x="0" y="5743"/>
                    </a:lnTo>
                    <a:lnTo>
                      <a:pt x="1654" y="6710"/>
                    </a:lnTo>
                    <a:lnTo>
                      <a:pt x="1654" y="9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9607477" y="4521192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2" y="129"/>
                    </a:moveTo>
                    <a:lnTo>
                      <a:pt x="1666" y="1049"/>
                    </a:lnTo>
                    <a:lnTo>
                      <a:pt x="1666" y="6710"/>
                    </a:lnTo>
                    <a:lnTo>
                      <a:pt x="82" y="5789"/>
                    </a:lnTo>
                    <a:lnTo>
                      <a:pt x="82" y="129"/>
                    </a:lnTo>
                    <a:close/>
                    <a:moveTo>
                      <a:pt x="1" y="1"/>
                    </a:moveTo>
                    <a:lnTo>
                      <a:pt x="1" y="5836"/>
                    </a:lnTo>
                    <a:lnTo>
                      <a:pt x="1736" y="6850"/>
                    </a:lnTo>
                    <a:lnTo>
                      <a:pt x="1736" y="10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9520159" y="4834653"/>
                <a:ext cx="179110" cy="103766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924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23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9515790" y="4832172"/>
                <a:ext cx="187847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2004" extrusionOk="0">
                    <a:moveTo>
                      <a:pt x="1747" y="93"/>
                    </a:moveTo>
                    <a:lnTo>
                      <a:pt x="3319" y="1014"/>
                    </a:lnTo>
                    <a:lnTo>
                      <a:pt x="1735" y="1923"/>
                    </a:lnTo>
                    <a:lnTo>
                      <a:pt x="163" y="1014"/>
                    </a:lnTo>
                    <a:lnTo>
                      <a:pt x="1747" y="93"/>
                    </a:lnTo>
                    <a:close/>
                    <a:moveTo>
                      <a:pt x="1747" y="0"/>
                    </a:moveTo>
                    <a:lnTo>
                      <a:pt x="0" y="1014"/>
                    </a:lnTo>
                    <a:lnTo>
                      <a:pt x="1735" y="2004"/>
                    </a:lnTo>
                    <a:lnTo>
                      <a:pt x="3482" y="1014"/>
                    </a:lnTo>
                    <a:lnTo>
                      <a:pt x="1759" y="12"/>
                    </a:lnTo>
                    <a:lnTo>
                      <a:pt x="1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9251247" y="4171919"/>
                <a:ext cx="358813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8469" extrusionOk="0">
                    <a:moveTo>
                      <a:pt x="6652" y="1"/>
                    </a:moveTo>
                    <a:lnTo>
                      <a:pt x="1" y="3879"/>
                    </a:lnTo>
                    <a:lnTo>
                      <a:pt x="1" y="8468"/>
                    </a:lnTo>
                    <a:lnTo>
                      <a:pt x="6652" y="4624"/>
                    </a:lnTo>
                    <a:lnTo>
                      <a:pt x="66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9249413" y="4168143"/>
                <a:ext cx="362480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8597" extrusionOk="0">
                    <a:moveTo>
                      <a:pt x="6640" y="141"/>
                    </a:moveTo>
                    <a:lnTo>
                      <a:pt x="6640" y="4671"/>
                    </a:lnTo>
                    <a:lnTo>
                      <a:pt x="82" y="8468"/>
                    </a:lnTo>
                    <a:lnTo>
                      <a:pt x="82" y="3972"/>
                    </a:lnTo>
                    <a:lnTo>
                      <a:pt x="6640" y="141"/>
                    </a:lnTo>
                    <a:close/>
                    <a:moveTo>
                      <a:pt x="6721" y="1"/>
                    </a:moveTo>
                    <a:lnTo>
                      <a:pt x="12" y="3914"/>
                    </a:lnTo>
                    <a:lnTo>
                      <a:pt x="0" y="3926"/>
                    </a:lnTo>
                    <a:lnTo>
                      <a:pt x="0" y="8597"/>
                    </a:lnTo>
                    <a:lnTo>
                      <a:pt x="6721" y="4718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9610012" y="4171919"/>
                <a:ext cx="359999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8445" extrusionOk="0">
                    <a:moveTo>
                      <a:pt x="0" y="1"/>
                    </a:moveTo>
                    <a:lnTo>
                      <a:pt x="0" y="4624"/>
                    </a:lnTo>
                    <a:lnTo>
                      <a:pt x="6640" y="8445"/>
                    </a:lnTo>
                    <a:lnTo>
                      <a:pt x="6674" y="38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9607477" y="4168143"/>
                <a:ext cx="365015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85" extrusionOk="0">
                    <a:moveTo>
                      <a:pt x="82" y="141"/>
                    </a:moveTo>
                    <a:lnTo>
                      <a:pt x="6687" y="3949"/>
                    </a:lnTo>
                    <a:lnTo>
                      <a:pt x="6651" y="8445"/>
                    </a:lnTo>
                    <a:lnTo>
                      <a:pt x="82" y="467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5"/>
            <p:cNvGrpSpPr/>
            <p:nvPr/>
          </p:nvGrpSpPr>
          <p:grpSpPr>
            <a:xfrm>
              <a:off x="8583175" y="4368993"/>
              <a:ext cx="725614" cy="772756"/>
              <a:chOff x="8808400" y="4776243"/>
              <a:chExt cx="725614" cy="772756"/>
            </a:xfrm>
          </p:grpSpPr>
          <p:sp>
            <p:nvSpPr>
              <p:cNvPr id="276" name="Google Shape;276;p5"/>
              <p:cNvSpPr/>
              <p:nvPr/>
            </p:nvSpPr>
            <p:spPr>
              <a:xfrm>
                <a:off x="8812768" y="5030053"/>
                <a:ext cx="716871" cy="413447"/>
              </a:xfrm>
              <a:custGeom>
                <a:avLst/>
                <a:gdLst/>
                <a:ahLst/>
                <a:cxnLst/>
                <a:rect l="l" t="t" r="r" b="b"/>
                <a:pathLst>
                  <a:path w="13292" h="7666" extrusionOk="0">
                    <a:moveTo>
                      <a:pt x="6640" y="1"/>
                    </a:moveTo>
                    <a:lnTo>
                      <a:pt x="1" y="3832"/>
                    </a:lnTo>
                    <a:lnTo>
                      <a:pt x="6652" y="7665"/>
                    </a:lnTo>
                    <a:lnTo>
                      <a:pt x="13291" y="3821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8808400" y="5027573"/>
                <a:ext cx="725015" cy="418408"/>
              </a:xfrm>
              <a:custGeom>
                <a:avLst/>
                <a:gdLst/>
                <a:ahLst/>
                <a:cxnLst/>
                <a:rect l="l" t="t" r="r" b="b"/>
                <a:pathLst>
                  <a:path w="13443" h="7758" extrusionOk="0">
                    <a:moveTo>
                      <a:pt x="6721" y="93"/>
                    </a:moveTo>
                    <a:lnTo>
                      <a:pt x="13290" y="3867"/>
                    </a:lnTo>
                    <a:lnTo>
                      <a:pt x="6733" y="7664"/>
                    </a:lnTo>
                    <a:lnTo>
                      <a:pt x="164" y="3878"/>
                    </a:lnTo>
                    <a:lnTo>
                      <a:pt x="6721" y="93"/>
                    </a:lnTo>
                    <a:close/>
                    <a:moveTo>
                      <a:pt x="6721" y="0"/>
                    </a:moveTo>
                    <a:lnTo>
                      <a:pt x="1" y="3878"/>
                    </a:lnTo>
                    <a:lnTo>
                      <a:pt x="6721" y="7746"/>
                    </a:lnTo>
                    <a:lnTo>
                      <a:pt x="6733" y="7758"/>
                    </a:lnTo>
                    <a:lnTo>
                      <a:pt x="13384" y="3902"/>
                    </a:lnTo>
                    <a:lnTo>
                      <a:pt x="13442" y="3867"/>
                    </a:lnTo>
                    <a:lnTo>
                      <a:pt x="6744" y="11"/>
                    </a:lnTo>
                    <a:lnTo>
                      <a:pt x="67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9081626" y="5133120"/>
                <a:ext cx="89258" cy="36248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1" extrusionOk="0">
                    <a:moveTo>
                      <a:pt x="1655" y="0"/>
                    </a:moveTo>
                    <a:lnTo>
                      <a:pt x="1" y="955"/>
                    </a:lnTo>
                    <a:lnTo>
                      <a:pt x="1" y="6720"/>
                    </a:lnTo>
                    <a:lnTo>
                      <a:pt x="1655" y="5754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9079793" y="5129345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1655" y="140"/>
                    </a:moveTo>
                    <a:lnTo>
                      <a:pt x="1655" y="5801"/>
                    </a:lnTo>
                    <a:lnTo>
                      <a:pt x="70" y="6721"/>
                    </a:lnTo>
                    <a:lnTo>
                      <a:pt x="70" y="1048"/>
                    </a:lnTo>
                    <a:lnTo>
                      <a:pt x="1655" y="140"/>
                    </a:lnTo>
                    <a:close/>
                    <a:moveTo>
                      <a:pt x="1736" y="0"/>
                    </a:moveTo>
                    <a:lnTo>
                      <a:pt x="1" y="1002"/>
                    </a:lnTo>
                    <a:lnTo>
                      <a:pt x="1" y="6849"/>
                    </a:lnTo>
                    <a:lnTo>
                      <a:pt x="1712" y="5859"/>
                    </a:lnTo>
                    <a:lnTo>
                      <a:pt x="1736" y="5847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9170832" y="5133120"/>
                <a:ext cx="89959" cy="36248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21" extrusionOk="0">
                    <a:moveTo>
                      <a:pt x="1" y="0"/>
                    </a:moveTo>
                    <a:lnTo>
                      <a:pt x="1" y="5754"/>
                    </a:lnTo>
                    <a:lnTo>
                      <a:pt x="1667" y="6720"/>
                    </a:lnTo>
                    <a:lnTo>
                      <a:pt x="1667" y="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9168998" y="5129345"/>
                <a:ext cx="93627" cy="36943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850" extrusionOk="0">
                    <a:moveTo>
                      <a:pt x="82" y="140"/>
                    </a:moveTo>
                    <a:lnTo>
                      <a:pt x="1655" y="1048"/>
                    </a:lnTo>
                    <a:lnTo>
                      <a:pt x="1655" y="6721"/>
                    </a:lnTo>
                    <a:lnTo>
                      <a:pt x="82" y="5801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5847"/>
                    </a:lnTo>
                    <a:lnTo>
                      <a:pt x="1736" y="6849"/>
                    </a:lnTo>
                    <a:lnTo>
                      <a:pt x="1736" y="10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9081626" y="5443453"/>
                <a:ext cx="179164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911" extrusionOk="0">
                    <a:moveTo>
                      <a:pt x="1655" y="0"/>
                    </a:moveTo>
                    <a:lnTo>
                      <a:pt x="1" y="966"/>
                    </a:lnTo>
                    <a:lnTo>
                      <a:pt x="1644" y="1910"/>
                    </a:lnTo>
                    <a:lnTo>
                      <a:pt x="3321" y="966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9077258" y="5440918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4"/>
                    </a:moveTo>
                    <a:lnTo>
                      <a:pt x="3320" y="1013"/>
                    </a:lnTo>
                    <a:lnTo>
                      <a:pt x="1725" y="1911"/>
                    </a:lnTo>
                    <a:lnTo>
                      <a:pt x="164" y="1013"/>
                    </a:lnTo>
                    <a:lnTo>
                      <a:pt x="1736" y="94"/>
                    </a:lnTo>
                    <a:close/>
                    <a:moveTo>
                      <a:pt x="1736" y="0"/>
                    </a:moveTo>
                    <a:lnTo>
                      <a:pt x="1" y="1013"/>
                    </a:lnTo>
                    <a:lnTo>
                      <a:pt x="1725" y="2004"/>
                    </a:lnTo>
                    <a:lnTo>
                      <a:pt x="3472" y="1013"/>
                    </a:lnTo>
                    <a:lnTo>
                      <a:pt x="1759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8812768" y="4780018"/>
                <a:ext cx="358112" cy="456754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69" extrusionOk="0">
                    <a:moveTo>
                      <a:pt x="6640" y="1"/>
                    </a:moveTo>
                    <a:lnTo>
                      <a:pt x="1" y="3891"/>
                    </a:lnTo>
                    <a:lnTo>
                      <a:pt x="1" y="8468"/>
                    </a:lnTo>
                    <a:lnTo>
                      <a:pt x="6640" y="4637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8810287" y="4776243"/>
                <a:ext cx="363128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8609" extrusionOk="0">
                    <a:moveTo>
                      <a:pt x="6652" y="141"/>
                    </a:moveTo>
                    <a:lnTo>
                      <a:pt x="6652" y="4683"/>
                    </a:lnTo>
                    <a:lnTo>
                      <a:pt x="82" y="8469"/>
                    </a:lnTo>
                    <a:lnTo>
                      <a:pt x="82" y="3972"/>
                    </a:lnTo>
                    <a:lnTo>
                      <a:pt x="6652" y="141"/>
                    </a:lnTo>
                    <a:close/>
                    <a:moveTo>
                      <a:pt x="6733" y="1"/>
                    </a:moveTo>
                    <a:lnTo>
                      <a:pt x="23" y="3926"/>
                    </a:lnTo>
                    <a:lnTo>
                      <a:pt x="0" y="3938"/>
                    </a:lnTo>
                    <a:lnTo>
                      <a:pt x="0" y="8608"/>
                    </a:lnTo>
                    <a:lnTo>
                      <a:pt x="6733" y="4730"/>
                    </a:lnTo>
                    <a:lnTo>
                      <a:pt x="6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9170832" y="4780018"/>
                <a:ext cx="360647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8" extrusionOk="0">
                    <a:moveTo>
                      <a:pt x="1" y="1"/>
                    </a:moveTo>
                    <a:lnTo>
                      <a:pt x="1" y="4637"/>
                    </a:lnTo>
                    <a:lnTo>
                      <a:pt x="6652" y="8457"/>
                    </a:lnTo>
                    <a:lnTo>
                      <a:pt x="6687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9168998" y="4776243"/>
                <a:ext cx="365015" cy="463712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8598" extrusionOk="0">
                    <a:moveTo>
                      <a:pt x="82" y="141"/>
                    </a:moveTo>
                    <a:lnTo>
                      <a:pt x="6686" y="3961"/>
                    </a:lnTo>
                    <a:lnTo>
                      <a:pt x="6640" y="8457"/>
                    </a:lnTo>
                    <a:lnTo>
                      <a:pt x="82" y="4683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3" y="8562"/>
                    </a:lnTo>
                    <a:lnTo>
                      <a:pt x="6721" y="8597"/>
                    </a:lnTo>
                    <a:lnTo>
                      <a:pt x="6756" y="3938"/>
                    </a:lnTo>
                    <a:lnTo>
                      <a:pt x="6767" y="39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5"/>
            <p:cNvGrpSpPr/>
            <p:nvPr/>
          </p:nvGrpSpPr>
          <p:grpSpPr>
            <a:xfrm>
              <a:off x="-152053" y="1032598"/>
              <a:ext cx="724967" cy="772756"/>
              <a:chOff x="8810934" y="1099020"/>
              <a:chExt cx="724967" cy="772756"/>
            </a:xfrm>
          </p:grpSpPr>
          <p:sp>
            <p:nvSpPr>
              <p:cNvPr id="289" name="Google Shape;289;p5"/>
              <p:cNvSpPr/>
              <p:nvPr/>
            </p:nvSpPr>
            <p:spPr>
              <a:xfrm>
                <a:off x="8814710" y="1352831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51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810934" y="1350296"/>
                <a:ext cx="724961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42" h="7759" extrusionOk="0">
                    <a:moveTo>
                      <a:pt x="6721" y="94"/>
                    </a:moveTo>
                    <a:lnTo>
                      <a:pt x="13279" y="3868"/>
                    </a:lnTo>
                    <a:lnTo>
                      <a:pt x="6733" y="7665"/>
                    </a:lnTo>
                    <a:lnTo>
                      <a:pt x="151" y="3880"/>
                    </a:lnTo>
                    <a:lnTo>
                      <a:pt x="6721" y="94"/>
                    </a:lnTo>
                    <a:close/>
                    <a:moveTo>
                      <a:pt x="6721" y="1"/>
                    </a:moveTo>
                    <a:lnTo>
                      <a:pt x="0" y="3880"/>
                    </a:lnTo>
                    <a:lnTo>
                      <a:pt x="6709" y="7747"/>
                    </a:lnTo>
                    <a:lnTo>
                      <a:pt x="6733" y="7758"/>
                    </a:lnTo>
                    <a:lnTo>
                      <a:pt x="13383" y="3903"/>
                    </a:lnTo>
                    <a:lnTo>
                      <a:pt x="13442" y="3868"/>
                    </a:lnTo>
                    <a:lnTo>
                      <a:pt x="6733" y="13"/>
                    </a:lnTo>
                    <a:lnTo>
                      <a:pt x="6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9083568" y="1455844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666" y="1"/>
                    </a:moveTo>
                    <a:lnTo>
                      <a:pt x="0" y="956"/>
                    </a:lnTo>
                    <a:lnTo>
                      <a:pt x="0" y="6722"/>
                    </a:lnTo>
                    <a:lnTo>
                      <a:pt x="1666" y="5755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9081626" y="1452069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5" y="141"/>
                    </a:moveTo>
                    <a:lnTo>
                      <a:pt x="1655" y="5801"/>
                    </a:lnTo>
                    <a:lnTo>
                      <a:pt x="83" y="6722"/>
                    </a:lnTo>
                    <a:lnTo>
                      <a:pt x="83" y="1049"/>
                    </a:lnTo>
                    <a:lnTo>
                      <a:pt x="1655" y="141"/>
                    </a:lnTo>
                    <a:close/>
                    <a:moveTo>
                      <a:pt x="1737" y="1"/>
                    </a:moveTo>
                    <a:lnTo>
                      <a:pt x="1" y="1003"/>
                    </a:lnTo>
                    <a:lnTo>
                      <a:pt x="1" y="6862"/>
                    </a:lnTo>
                    <a:lnTo>
                      <a:pt x="1714" y="5860"/>
                    </a:lnTo>
                    <a:lnTo>
                      <a:pt x="1737" y="5848"/>
                    </a:lnTo>
                    <a:lnTo>
                      <a:pt x="17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9173367" y="1455844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55" y="6722"/>
                    </a:lnTo>
                    <a:lnTo>
                      <a:pt x="1655" y="9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9170832" y="1452069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3" y="141"/>
                    </a:moveTo>
                    <a:lnTo>
                      <a:pt x="1667" y="1049"/>
                    </a:lnTo>
                    <a:lnTo>
                      <a:pt x="1667" y="6722"/>
                    </a:lnTo>
                    <a:lnTo>
                      <a:pt x="83" y="5801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5848"/>
                    </a:lnTo>
                    <a:lnTo>
                      <a:pt x="1737" y="6862"/>
                    </a:lnTo>
                    <a:lnTo>
                      <a:pt x="1737" y="10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9083568" y="1766177"/>
                <a:ext cx="179056" cy="103119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2" extrusionOk="0">
                    <a:moveTo>
                      <a:pt x="1666" y="1"/>
                    </a:moveTo>
                    <a:lnTo>
                      <a:pt x="0" y="968"/>
                    </a:lnTo>
                    <a:lnTo>
                      <a:pt x="1654" y="1911"/>
                    </a:lnTo>
                    <a:lnTo>
                      <a:pt x="3320" y="968"/>
                    </a:lnTo>
                    <a:lnTo>
                      <a:pt x="16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9079793" y="1763696"/>
                <a:ext cx="187254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2004" extrusionOk="0">
                    <a:moveTo>
                      <a:pt x="1736" y="93"/>
                    </a:moveTo>
                    <a:lnTo>
                      <a:pt x="3309" y="1014"/>
                    </a:lnTo>
                    <a:lnTo>
                      <a:pt x="1724" y="1910"/>
                    </a:lnTo>
                    <a:lnTo>
                      <a:pt x="151" y="1014"/>
                    </a:lnTo>
                    <a:lnTo>
                      <a:pt x="1736" y="93"/>
                    </a:lnTo>
                    <a:close/>
                    <a:moveTo>
                      <a:pt x="1736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72" y="1014"/>
                    </a:lnTo>
                    <a:lnTo>
                      <a:pt x="1748" y="12"/>
                    </a:lnTo>
                    <a:lnTo>
                      <a:pt x="17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8814710" y="1102796"/>
                <a:ext cx="358705" cy="456808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8470" extrusionOk="0">
                    <a:moveTo>
                      <a:pt x="6651" y="1"/>
                    </a:moveTo>
                    <a:lnTo>
                      <a:pt x="0" y="3891"/>
                    </a:lnTo>
                    <a:lnTo>
                      <a:pt x="0" y="8469"/>
                    </a:lnTo>
                    <a:lnTo>
                      <a:pt x="6651" y="4636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8812768" y="1099020"/>
                <a:ext cx="362534" cy="464305"/>
              </a:xfrm>
              <a:custGeom>
                <a:avLst/>
                <a:gdLst/>
                <a:ahLst/>
                <a:cxnLst/>
                <a:rect l="l" t="t" r="r" b="b"/>
                <a:pathLst>
                  <a:path w="6722" h="8609" extrusionOk="0">
                    <a:moveTo>
                      <a:pt x="6640" y="140"/>
                    </a:moveTo>
                    <a:lnTo>
                      <a:pt x="6640" y="4683"/>
                    </a:lnTo>
                    <a:lnTo>
                      <a:pt x="83" y="8469"/>
                    </a:lnTo>
                    <a:lnTo>
                      <a:pt x="83" y="3984"/>
                    </a:lnTo>
                    <a:lnTo>
                      <a:pt x="6640" y="140"/>
                    </a:lnTo>
                    <a:close/>
                    <a:moveTo>
                      <a:pt x="6722" y="1"/>
                    </a:moveTo>
                    <a:lnTo>
                      <a:pt x="24" y="3926"/>
                    </a:lnTo>
                    <a:lnTo>
                      <a:pt x="1" y="3938"/>
                    </a:lnTo>
                    <a:lnTo>
                      <a:pt x="1" y="8609"/>
                    </a:lnTo>
                    <a:lnTo>
                      <a:pt x="6722" y="473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9173367" y="1102796"/>
                <a:ext cx="360647" cy="456107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57" extrusionOk="0">
                    <a:moveTo>
                      <a:pt x="1" y="1"/>
                    </a:moveTo>
                    <a:lnTo>
                      <a:pt x="1" y="4636"/>
                    </a:lnTo>
                    <a:lnTo>
                      <a:pt x="6640" y="8457"/>
                    </a:lnTo>
                    <a:lnTo>
                      <a:pt x="6686" y="38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9170832" y="1099020"/>
                <a:ext cx="365069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97" extrusionOk="0">
                    <a:moveTo>
                      <a:pt x="83" y="140"/>
                    </a:moveTo>
                    <a:lnTo>
                      <a:pt x="6687" y="3961"/>
                    </a:lnTo>
                    <a:lnTo>
                      <a:pt x="6652" y="8457"/>
                    </a:lnTo>
                    <a:lnTo>
                      <a:pt x="83" y="468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1" y="4730"/>
                    </a:lnTo>
                    <a:lnTo>
                      <a:pt x="6664" y="8562"/>
                    </a:lnTo>
                    <a:lnTo>
                      <a:pt x="6722" y="8597"/>
                    </a:lnTo>
                    <a:lnTo>
                      <a:pt x="6769" y="3938"/>
                    </a:lnTo>
                    <a:lnTo>
                      <a:pt x="6769" y="39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5"/>
            <p:cNvGrpSpPr/>
            <p:nvPr/>
          </p:nvGrpSpPr>
          <p:grpSpPr>
            <a:xfrm>
              <a:off x="-152410" y="5684"/>
              <a:ext cx="725668" cy="772109"/>
              <a:chOff x="8381840" y="496584"/>
              <a:chExt cx="725668" cy="772109"/>
            </a:xfrm>
          </p:grpSpPr>
          <p:sp>
            <p:nvSpPr>
              <p:cNvPr id="302" name="Google Shape;302;p5"/>
              <p:cNvSpPr/>
              <p:nvPr/>
            </p:nvSpPr>
            <p:spPr>
              <a:xfrm>
                <a:off x="8386263" y="749748"/>
                <a:ext cx="716763" cy="413393"/>
              </a:xfrm>
              <a:custGeom>
                <a:avLst/>
                <a:gdLst/>
                <a:ahLst/>
                <a:cxnLst/>
                <a:rect l="l" t="t" r="r" b="b"/>
                <a:pathLst>
                  <a:path w="13290" h="7665" extrusionOk="0">
                    <a:moveTo>
                      <a:pt x="6640" y="0"/>
                    </a:moveTo>
                    <a:lnTo>
                      <a:pt x="0" y="3833"/>
                    </a:lnTo>
                    <a:lnTo>
                      <a:pt x="6663" y="7665"/>
                    </a:lnTo>
                    <a:lnTo>
                      <a:pt x="13290" y="3821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8381840" y="747213"/>
                <a:ext cx="725662" cy="418462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7759" extrusionOk="0">
                    <a:moveTo>
                      <a:pt x="6722" y="94"/>
                    </a:moveTo>
                    <a:lnTo>
                      <a:pt x="13291" y="3868"/>
                    </a:lnTo>
                    <a:lnTo>
                      <a:pt x="6745" y="7665"/>
                    </a:lnTo>
                    <a:lnTo>
                      <a:pt x="163" y="3880"/>
                    </a:lnTo>
                    <a:lnTo>
                      <a:pt x="6722" y="94"/>
                    </a:lnTo>
                    <a:close/>
                    <a:moveTo>
                      <a:pt x="6722" y="1"/>
                    </a:moveTo>
                    <a:lnTo>
                      <a:pt x="0" y="3880"/>
                    </a:lnTo>
                    <a:lnTo>
                      <a:pt x="6722" y="7747"/>
                    </a:lnTo>
                    <a:lnTo>
                      <a:pt x="6745" y="7758"/>
                    </a:lnTo>
                    <a:lnTo>
                      <a:pt x="13395" y="3903"/>
                    </a:lnTo>
                    <a:lnTo>
                      <a:pt x="13454" y="3868"/>
                    </a:lnTo>
                    <a:lnTo>
                      <a:pt x="6745" y="13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8655121" y="852760"/>
                <a:ext cx="89258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6722" extrusionOk="0">
                    <a:moveTo>
                      <a:pt x="1655" y="1"/>
                    </a:moveTo>
                    <a:lnTo>
                      <a:pt x="1" y="956"/>
                    </a:lnTo>
                    <a:lnTo>
                      <a:pt x="1" y="6722"/>
                    </a:lnTo>
                    <a:lnTo>
                      <a:pt x="1655" y="5755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8653233" y="848985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1654" y="141"/>
                    </a:moveTo>
                    <a:lnTo>
                      <a:pt x="1654" y="5801"/>
                    </a:lnTo>
                    <a:lnTo>
                      <a:pt x="82" y="6722"/>
                    </a:lnTo>
                    <a:lnTo>
                      <a:pt x="82" y="1049"/>
                    </a:lnTo>
                    <a:lnTo>
                      <a:pt x="1654" y="141"/>
                    </a:lnTo>
                    <a:close/>
                    <a:moveTo>
                      <a:pt x="1736" y="1"/>
                    </a:moveTo>
                    <a:lnTo>
                      <a:pt x="0" y="1015"/>
                    </a:lnTo>
                    <a:lnTo>
                      <a:pt x="0" y="6862"/>
                    </a:lnTo>
                    <a:lnTo>
                      <a:pt x="1713" y="5860"/>
                    </a:lnTo>
                    <a:lnTo>
                      <a:pt x="1736" y="5848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8744327" y="852760"/>
                <a:ext cx="89852" cy="362534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6722" extrusionOk="0">
                    <a:moveTo>
                      <a:pt x="1" y="1"/>
                    </a:moveTo>
                    <a:lnTo>
                      <a:pt x="1" y="5755"/>
                    </a:lnTo>
                    <a:lnTo>
                      <a:pt x="1666" y="6722"/>
                    </a:lnTo>
                    <a:lnTo>
                      <a:pt x="1666" y="9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8742439" y="848985"/>
                <a:ext cx="93681" cy="37008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862" extrusionOk="0">
                    <a:moveTo>
                      <a:pt x="82" y="141"/>
                    </a:moveTo>
                    <a:lnTo>
                      <a:pt x="1654" y="1049"/>
                    </a:lnTo>
                    <a:lnTo>
                      <a:pt x="1654" y="6722"/>
                    </a:lnTo>
                    <a:lnTo>
                      <a:pt x="82" y="580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5848"/>
                    </a:lnTo>
                    <a:lnTo>
                      <a:pt x="1736" y="6862"/>
                    </a:lnTo>
                    <a:lnTo>
                      <a:pt x="1736" y="10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8655121" y="1163093"/>
                <a:ext cx="179056" cy="10306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911" extrusionOk="0">
                    <a:moveTo>
                      <a:pt x="1655" y="1"/>
                    </a:moveTo>
                    <a:lnTo>
                      <a:pt x="1" y="968"/>
                    </a:lnTo>
                    <a:lnTo>
                      <a:pt x="1642" y="1911"/>
                    </a:lnTo>
                    <a:lnTo>
                      <a:pt x="3320" y="968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8650698" y="1160612"/>
                <a:ext cx="187901" cy="108081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2004" extrusionOk="0">
                    <a:moveTo>
                      <a:pt x="1737" y="93"/>
                    </a:moveTo>
                    <a:lnTo>
                      <a:pt x="3321" y="1014"/>
                    </a:lnTo>
                    <a:lnTo>
                      <a:pt x="1724" y="1910"/>
                    </a:lnTo>
                    <a:lnTo>
                      <a:pt x="164" y="1014"/>
                    </a:lnTo>
                    <a:lnTo>
                      <a:pt x="1737" y="93"/>
                    </a:lnTo>
                    <a:close/>
                    <a:moveTo>
                      <a:pt x="1737" y="0"/>
                    </a:moveTo>
                    <a:lnTo>
                      <a:pt x="1" y="1014"/>
                    </a:lnTo>
                    <a:lnTo>
                      <a:pt x="1724" y="2004"/>
                    </a:lnTo>
                    <a:lnTo>
                      <a:pt x="3484" y="1014"/>
                    </a:lnTo>
                    <a:lnTo>
                      <a:pt x="1760" y="12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8386263" y="500359"/>
                <a:ext cx="358112" cy="456161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8458" extrusionOk="0">
                    <a:moveTo>
                      <a:pt x="6640" y="1"/>
                    </a:moveTo>
                    <a:lnTo>
                      <a:pt x="0" y="3879"/>
                    </a:lnTo>
                    <a:lnTo>
                      <a:pt x="0" y="8457"/>
                    </a:lnTo>
                    <a:lnTo>
                      <a:pt x="6640" y="4624"/>
                    </a:lnTo>
                    <a:lnTo>
                      <a:pt x="66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8384321" y="496584"/>
                <a:ext cx="362588" cy="463658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8597" extrusionOk="0">
                    <a:moveTo>
                      <a:pt x="6640" y="128"/>
                    </a:moveTo>
                    <a:lnTo>
                      <a:pt x="6640" y="4671"/>
                    </a:lnTo>
                    <a:lnTo>
                      <a:pt x="83" y="8457"/>
                    </a:lnTo>
                    <a:lnTo>
                      <a:pt x="83" y="3972"/>
                    </a:lnTo>
                    <a:lnTo>
                      <a:pt x="6640" y="128"/>
                    </a:lnTo>
                    <a:close/>
                    <a:moveTo>
                      <a:pt x="6722" y="1"/>
                    </a:moveTo>
                    <a:lnTo>
                      <a:pt x="13" y="3914"/>
                    </a:lnTo>
                    <a:lnTo>
                      <a:pt x="1" y="3926"/>
                    </a:lnTo>
                    <a:lnTo>
                      <a:pt x="1" y="8597"/>
                    </a:lnTo>
                    <a:lnTo>
                      <a:pt x="6722" y="4718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8744327" y="500359"/>
                <a:ext cx="360647" cy="45546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8445" extrusionOk="0">
                    <a:moveTo>
                      <a:pt x="1" y="1"/>
                    </a:moveTo>
                    <a:lnTo>
                      <a:pt x="1" y="4624"/>
                    </a:lnTo>
                    <a:lnTo>
                      <a:pt x="6651" y="8445"/>
                    </a:lnTo>
                    <a:lnTo>
                      <a:pt x="6686" y="38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8742439" y="496584"/>
                <a:ext cx="365069" cy="463011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8585" extrusionOk="0">
                    <a:moveTo>
                      <a:pt x="82" y="128"/>
                    </a:moveTo>
                    <a:lnTo>
                      <a:pt x="6686" y="3949"/>
                    </a:lnTo>
                    <a:lnTo>
                      <a:pt x="6652" y="8445"/>
                    </a:lnTo>
                    <a:lnTo>
                      <a:pt x="82" y="4671"/>
                    </a:lnTo>
                    <a:lnTo>
                      <a:pt x="82" y="128"/>
                    </a:lnTo>
                    <a:close/>
                    <a:moveTo>
                      <a:pt x="0" y="1"/>
                    </a:moveTo>
                    <a:lnTo>
                      <a:pt x="0" y="4718"/>
                    </a:lnTo>
                    <a:lnTo>
                      <a:pt x="6663" y="8550"/>
                    </a:lnTo>
                    <a:lnTo>
                      <a:pt x="6721" y="8585"/>
                    </a:lnTo>
                    <a:lnTo>
                      <a:pt x="6768" y="3926"/>
                    </a:lnTo>
                    <a:lnTo>
                      <a:pt x="6768" y="39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6" name="Google Shape;316;p6"/>
          <p:cNvGrpSpPr/>
          <p:nvPr/>
        </p:nvGrpSpPr>
        <p:grpSpPr>
          <a:xfrm>
            <a:off x="64699" y="-17575"/>
            <a:ext cx="9048214" cy="5176792"/>
            <a:chOff x="64699" y="-17575"/>
            <a:chExt cx="9048214" cy="5176792"/>
          </a:xfrm>
        </p:grpSpPr>
        <p:grpSp>
          <p:nvGrpSpPr>
            <p:cNvPr id="317" name="Google Shape;317;p6"/>
            <p:cNvGrpSpPr/>
            <p:nvPr/>
          </p:nvGrpSpPr>
          <p:grpSpPr>
            <a:xfrm>
              <a:off x="64699" y="-17575"/>
              <a:ext cx="589154" cy="701494"/>
              <a:chOff x="11377499" y="-268900"/>
              <a:chExt cx="589154" cy="701494"/>
            </a:xfrm>
          </p:grpSpPr>
          <p:sp>
            <p:nvSpPr>
              <p:cNvPr id="318" name="Google Shape;318;p6"/>
              <p:cNvSpPr/>
              <p:nvPr/>
            </p:nvSpPr>
            <p:spPr>
              <a:xfrm>
                <a:off x="11382568" y="-266056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11377499" y="-268900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11556056" y="-199035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11553953" y="-203363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11672044" y="-199035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11669199" y="-203363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11556056" y="-266056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11551048" y="-268900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11381084" y="-98999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11378921" y="-103265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11659802" y="-98999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1656896" y="-103265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6"/>
            <p:cNvGrpSpPr/>
            <p:nvPr/>
          </p:nvGrpSpPr>
          <p:grpSpPr>
            <a:xfrm>
              <a:off x="64699" y="825426"/>
              <a:ext cx="589154" cy="701494"/>
              <a:chOff x="11377499" y="661538"/>
              <a:chExt cx="589154" cy="701494"/>
            </a:xfrm>
          </p:grpSpPr>
          <p:sp>
            <p:nvSpPr>
              <p:cNvPr id="331" name="Google Shape;331;p6"/>
              <p:cNvSpPr/>
              <p:nvPr/>
            </p:nvSpPr>
            <p:spPr>
              <a:xfrm>
                <a:off x="11382568" y="664382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11377499" y="661538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11556056" y="73140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53953" y="72707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11672044" y="73140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11669199" y="72707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11556056" y="664382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11551048" y="66153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11381084" y="831439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11378921" y="827173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11659802" y="831439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11656896" y="827173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6"/>
            <p:cNvGrpSpPr/>
            <p:nvPr/>
          </p:nvGrpSpPr>
          <p:grpSpPr>
            <a:xfrm>
              <a:off x="8523759" y="4457358"/>
              <a:ext cx="589154" cy="701494"/>
              <a:chOff x="13164234" y="4374908"/>
              <a:chExt cx="589154" cy="701494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13169304" y="4377752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13164234" y="4374908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13342791" y="444477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13340689" y="444044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13458779" y="444477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13455935" y="444044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13342791" y="4377752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13337783" y="437490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13167820" y="454481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13165656" y="454054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13446537" y="454481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13443631" y="454054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6"/>
            <p:cNvGrpSpPr/>
            <p:nvPr/>
          </p:nvGrpSpPr>
          <p:grpSpPr>
            <a:xfrm>
              <a:off x="7689341" y="4683146"/>
              <a:ext cx="589154" cy="476071"/>
              <a:chOff x="12270866" y="5566196"/>
              <a:chExt cx="589154" cy="476071"/>
            </a:xfrm>
          </p:grpSpPr>
          <p:sp>
            <p:nvSpPr>
              <p:cNvPr id="357" name="Google Shape;357;p6"/>
              <p:cNvSpPr/>
              <p:nvPr/>
            </p:nvSpPr>
            <p:spPr>
              <a:xfrm>
                <a:off x="12275936" y="5569040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12270866" y="5566196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12449485" y="5635999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12447321" y="5631671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12565473" y="5635999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12562567" y="5631671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12449485" y="5569040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12444477" y="5566196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12275936" y="5736159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12273092" y="5731831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12565473" y="5736159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12562567" y="5731831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6"/>
            <p:cNvGrpSpPr/>
            <p:nvPr/>
          </p:nvGrpSpPr>
          <p:grpSpPr>
            <a:xfrm>
              <a:off x="881866" y="55447"/>
              <a:ext cx="589154" cy="476071"/>
              <a:chOff x="12270866" y="-43478"/>
              <a:chExt cx="589154" cy="476071"/>
            </a:xfrm>
          </p:grpSpPr>
          <p:sp>
            <p:nvSpPr>
              <p:cNvPr id="370" name="Google Shape;370;p6"/>
              <p:cNvSpPr/>
              <p:nvPr/>
            </p:nvSpPr>
            <p:spPr>
              <a:xfrm>
                <a:off x="12275936" y="-40634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12270866" y="-43478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12449485" y="26325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12447321" y="21997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12565473" y="26325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12562567" y="21997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12449485" y="-40634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12444477" y="-4347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12275936" y="126485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12273092" y="122157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12565473" y="126485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12562567" y="122157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>
            <a:spLocks noGrp="1"/>
          </p:cNvSpPr>
          <p:nvPr>
            <p:ph type="title"/>
          </p:nvPr>
        </p:nvSpPr>
        <p:spPr>
          <a:xfrm>
            <a:off x="720000" y="635588"/>
            <a:ext cx="4242600" cy="14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7"/>
          <p:cNvSpPr txBox="1">
            <a:spLocks noGrp="1"/>
          </p:cNvSpPr>
          <p:nvPr>
            <p:ph type="subTitle" idx="1"/>
          </p:nvPr>
        </p:nvSpPr>
        <p:spPr>
          <a:xfrm>
            <a:off x="720000" y="2209613"/>
            <a:ext cx="42426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85" name="Google Shape;385;p7"/>
          <p:cNvGrpSpPr/>
          <p:nvPr/>
        </p:nvGrpSpPr>
        <p:grpSpPr>
          <a:xfrm>
            <a:off x="8445312" y="1398838"/>
            <a:ext cx="622497" cy="2012706"/>
            <a:chOff x="8445312" y="1398838"/>
            <a:chExt cx="622497" cy="2012706"/>
          </a:xfrm>
        </p:grpSpPr>
        <p:grpSp>
          <p:nvGrpSpPr>
            <p:cNvPr id="386" name="Google Shape;386;p7"/>
            <p:cNvGrpSpPr/>
            <p:nvPr/>
          </p:nvGrpSpPr>
          <p:grpSpPr>
            <a:xfrm>
              <a:off x="8445312" y="1398838"/>
              <a:ext cx="622497" cy="1283521"/>
              <a:chOff x="4261362" y="7364413"/>
              <a:chExt cx="622497" cy="1283521"/>
            </a:xfrm>
          </p:grpSpPr>
          <p:sp>
            <p:nvSpPr>
              <p:cNvPr id="387" name="Google Shape;387;p7"/>
              <p:cNvSpPr/>
              <p:nvPr/>
            </p:nvSpPr>
            <p:spPr>
              <a:xfrm>
                <a:off x="4265485" y="8005842"/>
                <a:ext cx="614201" cy="496226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9750" extrusionOk="0">
                    <a:moveTo>
                      <a:pt x="7245" y="1"/>
                    </a:moveTo>
                    <a:lnTo>
                      <a:pt x="0" y="4171"/>
                    </a:lnTo>
                    <a:lnTo>
                      <a:pt x="9645" y="9750"/>
                    </a:lnTo>
                    <a:lnTo>
                      <a:pt x="12068" y="8364"/>
                    </a:lnTo>
                    <a:lnTo>
                      <a:pt x="4812" y="4171"/>
                    </a:lnTo>
                    <a:lnTo>
                      <a:pt x="9657" y="1399"/>
                    </a:lnTo>
                    <a:lnTo>
                      <a:pt x="72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4261362" y="8003501"/>
                <a:ext cx="622497" cy="500959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9843" extrusionOk="0">
                    <a:moveTo>
                      <a:pt x="7326" y="93"/>
                    </a:moveTo>
                    <a:lnTo>
                      <a:pt x="9656" y="1445"/>
                    </a:lnTo>
                    <a:lnTo>
                      <a:pt x="4823" y="4217"/>
                    </a:lnTo>
                    <a:lnTo>
                      <a:pt x="12068" y="8410"/>
                    </a:lnTo>
                    <a:lnTo>
                      <a:pt x="9726" y="9749"/>
                    </a:lnTo>
                    <a:lnTo>
                      <a:pt x="163" y="4217"/>
                    </a:lnTo>
                    <a:lnTo>
                      <a:pt x="7326" y="93"/>
                    </a:lnTo>
                    <a:close/>
                    <a:moveTo>
                      <a:pt x="7326" y="0"/>
                    </a:moveTo>
                    <a:lnTo>
                      <a:pt x="58" y="4181"/>
                    </a:lnTo>
                    <a:lnTo>
                      <a:pt x="0" y="4217"/>
                    </a:lnTo>
                    <a:lnTo>
                      <a:pt x="9703" y="9831"/>
                    </a:lnTo>
                    <a:lnTo>
                      <a:pt x="9726" y="9842"/>
                    </a:lnTo>
                    <a:lnTo>
                      <a:pt x="12231" y="8410"/>
                    </a:lnTo>
                    <a:lnTo>
                      <a:pt x="4974" y="4217"/>
                    </a:lnTo>
                    <a:lnTo>
                      <a:pt x="9819" y="1445"/>
                    </a:lnTo>
                    <a:lnTo>
                      <a:pt x="7350" y="11"/>
                    </a:lnTo>
                    <a:lnTo>
                      <a:pt x="7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4634219" y="7437956"/>
                <a:ext cx="122810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12557" extrusionOk="0">
                    <a:moveTo>
                      <a:pt x="0" y="0"/>
                    </a:moveTo>
                    <a:lnTo>
                      <a:pt x="0" y="11159"/>
                    </a:lnTo>
                    <a:lnTo>
                      <a:pt x="2412" y="12557"/>
                    </a:lnTo>
                    <a:lnTo>
                      <a:pt x="2412" y="13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4632489" y="7434393"/>
                <a:ext cx="126881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2697" extrusionOk="0">
                    <a:moveTo>
                      <a:pt x="81" y="140"/>
                    </a:moveTo>
                    <a:lnTo>
                      <a:pt x="2411" y="1479"/>
                    </a:lnTo>
                    <a:lnTo>
                      <a:pt x="2411" y="12557"/>
                    </a:lnTo>
                    <a:lnTo>
                      <a:pt x="81" y="11206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252"/>
                    </a:lnTo>
                    <a:lnTo>
                      <a:pt x="2493" y="12697"/>
                    </a:lnTo>
                    <a:lnTo>
                      <a:pt x="2493" y="14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4634219" y="7366805"/>
                <a:ext cx="245467" cy="141692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784" extrusionOk="0">
                    <a:moveTo>
                      <a:pt x="2412" y="0"/>
                    </a:moveTo>
                    <a:lnTo>
                      <a:pt x="0" y="1398"/>
                    </a:lnTo>
                    <a:lnTo>
                      <a:pt x="2412" y="2784"/>
                    </a:lnTo>
                    <a:lnTo>
                      <a:pt x="4823" y="1398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4630097" y="7364413"/>
                <a:ext cx="253762" cy="146476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78" extrusionOk="0">
                    <a:moveTo>
                      <a:pt x="2493" y="94"/>
                    </a:moveTo>
                    <a:lnTo>
                      <a:pt x="4823" y="1445"/>
                    </a:lnTo>
                    <a:lnTo>
                      <a:pt x="2493" y="2796"/>
                    </a:lnTo>
                    <a:lnTo>
                      <a:pt x="163" y="1445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2493" y="2877"/>
                    </a:lnTo>
                    <a:lnTo>
                      <a:pt x="4986" y="14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4510341" y="7437956"/>
                <a:ext cx="369345" cy="851881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16738" extrusionOk="0">
                    <a:moveTo>
                      <a:pt x="7257" y="0"/>
                    </a:moveTo>
                    <a:lnTo>
                      <a:pt x="4846" y="1386"/>
                    </a:lnTo>
                    <a:lnTo>
                      <a:pt x="4846" y="12557"/>
                    </a:lnTo>
                    <a:lnTo>
                      <a:pt x="1" y="15329"/>
                    </a:lnTo>
                    <a:lnTo>
                      <a:pt x="2434" y="16738"/>
                    </a:lnTo>
                    <a:lnTo>
                      <a:pt x="7246" y="13942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4506778" y="7434393"/>
                <a:ext cx="375300" cy="857835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16855" extrusionOk="0">
                    <a:moveTo>
                      <a:pt x="7292" y="140"/>
                    </a:moveTo>
                    <a:lnTo>
                      <a:pt x="7269" y="13989"/>
                    </a:lnTo>
                    <a:lnTo>
                      <a:pt x="2504" y="16761"/>
                    </a:lnTo>
                    <a:lnTo>
                      <a:pt x="152" y="15399"/>
                    </a:lnTo>
                    <a:lnTo>
                      <a:pt x="4939" y="12661"/>
                    </a:lnTo>
                    <a:lnTo>
                      <a:pt x="4963" y="12650"/>
                    </a:lnTo>
                    <a:lnTo>
                      <a:pt x="4963" y="1479"/>
                    </a:lnTo>
                    <a:lnTo>
                      <a:pt x="7292" y="140"/>
                    </a:lnTo>
                    <a:close/>
                    <a:moveTo>
                      <a:pt x="7373" y="0"/>
                    </a:moveTo>
                    <a:lnTo>
                      <a:pt x="4881" y="1445"/>
                    </a:lnTo>
                    <a:lnTo>
                      <a:pt x="4881" y="12603"/>
                    </a:lnTo>
                    <a:lnTo>
                      <a:pt x="1" y="15399"/>
                    </a:lnTo>
                    <a:lnTo>
                      <a:pt x="2504" y="16854"/>
                    </a:lnTo>
                    <a:lnTo>
                      <a:pt x="7339" y="14048"/>
                    </a:lnTo>
                    <a:lnTo>
                      <a:pt x="7350" y="14036"/>
                    </a:lnTo>
                    <a:lnTo>
                      <a:pt x="7373" y="70"/>
                    </a:lnTo>
                    <a:lnTo>
                      <a:pt x="73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4265485" y="8218074"/>
                <a:ext cx="491544" cy="426297"/>
              </a:xfrm>
              <a:custGeom>
                <a:avLst/>
                <a:gdLst/>
                <a:ahLst/>
                <a:cxnLst/>
                <a:rect l="l" t="t" r="r" b="b"/>
                <a:pathLst>
                  <a:path w="9658" h="8376" extrusionOk="0">
                    <a:moveTo>
                      <a:pt x="0" y="1"/>
                    </a:moveTo>
                    <a:lnTo>
                      <a:pt x="13" y="2796"/>
                    </a:lnTo>
                    <a:lnTo>
                      <a:pt x="9657" y="8375"/>
                    </a:lnTo>
                    <a:lnTo>
                      <a:pt x="9645" y="55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4263704" y="8214512"/>
                <a:ext cx="495666" cy="43342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8516" extrusionOk="0">
                    <a:moveTo>
                      <a:pt x="71" y="141"/>
                    </a:moveTo>
                    <a:lnTo>
                      <a:pt x="9633" y="5673"/>
                    </a:lnTo>
                    <a:lnTo>
                      <a:pt x="9657" y="8375"/>
                    </a:lnTo>
                    <a:lnTo>
                      <a:pt x="82" y="2843"/>
                    </a:lnTo>
                    <a:lnTo>
                      <a:pt x="71" y="141"/>
                    </a:lnTo>
                    <a:close/>
                    <a:moveTo>
                      <a:pt x="1" y="1"/>
                    </a:moveTo>
                    <a:lnTo>
                      <a:pt x="1" y="2866"/>
                    </a:lnTo>
                    <a:lnTo>
                      <a:pt x="1" y="2890"/>
                    </a:lnTo>
                    <a:lnTo>
                      <a:pt x="9739" y="8515"/>
                    </a:lnTo>
                    <a:lnTo>
                      <a:pt x="9715" y="5650"/>
                    </a:lnTo>
                    <a:lnTo>
                      <a:pt x="9715" y="5626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4756316" y="8431528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24" y="0"/>
                    </a:moveTo>
                    <a:lnTo>
                      <a:pt x="1" y="1386"/>
                    </a:lnTo>
                    <a:lnTo>
                      <a:pt x="13" y="4181"/>
                    </a:lnTo>
                    <a:lnTo>
                      <a:pt x="2424" y="2783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4753975" y="8427965"/>
                <a:ext cx="12810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22" extrusionOk="0">
                    <a:moveTo>
                      <a:pt x="2435" y="140"/>
                    </a:moveTo>
                    <a:lnTo>
                      <a:pt x="2435" y="2830"/>
                    </a:lnTo>
                    <a:lnTo>
                      <a:pt x="106" y="4181"/>
                    </a:lnTo>
                    <a:lnTo>
                      <a:pt x="82" y="1479"/>
                    </a:lnTo>
                    <a:lnTo>
                      <a:pt x="2435" y="140"/>
                    </a:lnTo>
                    <a:close/>
                    <a:moveTo>
                      <a:pt x="2516" y="0"/>
                    </a:moveTo>
                    <a:lnTo>
                      <a:pt x="0" y="1432"/>
                    </a:lnTo>
                    <a:lnTo>
                      <a:pt x="24" y="4251"/>
                    </a:lnTo>
                    <a:lnTo>
                      <a:pt x="24" y="4321"/>
                    </a:lnTo>
                    <a:lnTo>
                      <a:pt x="2516" y="2877"/>
                    </a:lnTo>
                    <a:lnTo>
                      <a:pt x="2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694269" y="3052225"/>
              <a:ext cx="373518" cy="359319"/>
              <a:chOff x="3769869" y="9139325"/>
              <a:chExt cx="373518" cy="359319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73432" y="9211036"/>
                <a:ext cx="24546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5581" extrusionOk="0">
                    <a:moveTo>
                      <a:pt x="13" y="1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823" y="5580"/>
                    </a:lnTo>
                    <a:lnTo>
                      <a:pt x="4776" y="2796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771702" y="9207473"/>
                <a:ext cx="249029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1" extrusionOk="0">
                    <a:moveTo>
                      <a:pt x="81" y="141"/>
                    </a:moveTo>
                    <a:lnTo>
                      <a:pt x="4776" y="2889"/>
                    </a:lnTo>
                    <a:lnTo>
                      <a:pt x="4810" y="5581"/>
                    </a:lnTo>
                    <a:lnTo>
                      <a:pt x="81" y="2843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4" y="5685"/>
                    </a:lnTo>
                    <a:lnTo>
                      <a:pt x="4892" y="5720"/>
                    </a:lnTo>
                    <a:lnTo>
                      <a:pt x="4846" y="2866"/>
                    </a:lnTo>
                    <a:lnTo>
                      <a:pt x="4846" y="28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4016507" y="9281016"/>
                <a:ext cx="12515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06" extrusionOk="0">
                    <a:moveTo>
                      <a:pt x="2400" y="0"/>
                    </a:moveTo>
                    <a:lnTo>
                      <a:pt x="0" y="1421"/>
                    </a:lnTo>
                    <a:lnTo>
                      <a:pt x="47" y="4205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4014725" y="9277454"/>
                <a:ext cx="128663" cy="22119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346" extrusionOk="0">
                    <a:moveTo>
                      <a:pt x="2400" y="140"/>
                    </a:moveTo>
                    <a:lnTo>
                      <a:pt x="2447" y="2866"/>
                    </a:lnTo>
                    <a:lnTo>
                      <a:pt x="117" y="4206"/>
                    </a:lnTo>
                    <a:lnTo>
                      <a:pt x="71" y="1514"/>
                    </a:lnTo>
                    <a:lnTo>
                      <a:pt x="2400" y="140"/>
                    </a:lnTo>
                    <a:close/>
                    <a:moveTo>
                      <a:pt x="2470" y="0"/>
                    </a:moveTo>
                    <a:lnTo>
                      <a:pt x="1" y="1468"/>
                    </a:lnTo>
                    <a:lnTo>
                      <a:pt x="35" y="4275"/>
                    </a:lnTo>
                    <a:lnTo>
                      <a:pt x="47" y="4345"/>
                    </a:lnTo>
                    <a:lnTo>
                      <a:pt x="2517" y="2924"/>
                    </a:lnTo>
                    <a:lnTo>
                      <a:pt x="2528" y="2912"/>
                    </a:lnTo>
                    <a:lnTo>
                      <a:pt x="2470" y="70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3774043" y="9141717"/>
                <a:ext cx="36461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59" extrusionOk="0">
                    <a:moveTo>
                      <a:pt x="2424" y="0"/>
                    </a:moveTo>
                    <a:lnTo>
                      <a:pt x="1" y="1363"/>
                    </a:lnTo>
                    <a:lnTo>
                      <a:pt x="4764" y="4158"/>
                    </a:lnTo>
                    <a:lnTo>
                      <a:pt x="7164" y="2737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3769869" y="9139325"/>
                <a:ext cx="372959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2" extrusionOk="0">
                    <a:moveTo>
                      <a:pt x="2506" y="94"/>
                    </a:moveTo>
                    <a:lnTo>
                      <a:pt x="7165" y="2784"/>
                    </a:lnTo>
                    <a:lnTo>
                      <a:pt x="4846" y="4159"/>
                    </a:lnTo>
                    <a:lnTo>
                      <a:pt x="164" y="1410"/>
                    </a:lnTo>
                    <a:lnTo>
                      <a:pt x="2506" y="94"/>
                    </a:lnTo>
                    <a:close/>
                    <a:moveTo>
                      <a:pt x="2506" y="1"/>
                    </a:moveTo>
                    <a:lnTo>
                      <a:pt x="1" y="1410"/>
                    </a:lnTo>
                    <a:lnTo>
                      <a:pt x="4846" y="4252"/>
                    </a:lnTo>
                    <a:lnTo>
                      <a:pt x="7269" y="2820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"/>
          <p:cNvSpPr txBox="1">
            <a:spLocks noGrp="1"/>
          </p:cNvSpPr>
          <p:nvPr>
            <p:ph type="title"/>
          </p:nvPr>
        </p:nvSpPr>
        <p:spPr>
          <a:xfrm>
            <a:off x="3557875" y="2361900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9"/>
          <p:cNvSpPr txBox="1">
            <a:spLocks noGrp="1"/>
          </p:cNvSpPr>
          <p:nvPr>
            <p:ph type="subTitle" idx="1"/>
          </p:nvPr>
        </p:nvSpPr>
        <p:spPr>
          <a:xfrm>
            <a:off x="3557875" y="35233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1" name="Google Shape;411;p9"/>
          <p:cNvGrpSpPr/>
          <p:nvPr/>
        </p:nvGrpSpPr>
        <p:grpSpPr>
          <a:xfrm>
            <a:off x="5693" y="-234695"/>
            <a:ext cx="8964117" cy="5145227"/>
            <a:chOff x="5693" y="-234695"/>
            <a:chExt cx="8964117" cy="5145227"/>
          </a:xfrm>
        </p:grpSpPr>
        <p:grpSp>
          <p:nvGrpSpPr>
            <p:cNvPr id="412" name="Google Shape;412;p9"/>
            <p:cNvGrpSpPr/>
            <p:nvPr/>
          </p:nvGrpSpPr>
          <p:grpSpPr>
            <a:xfrm>
              <a:off x="5693" y="11763"/>
              <a:ext cx="659369" cy="682498"/>
              <a:chOff x="5895281" y="54138"/>
              <a:chExt cx="659369" cy="682498"/>
            </a:xfrm>
          </p:grpSpPr>
          <p:sp>
            <p:nvSpPr>
              <p:cNvPr id="413" name="Google Shape;413;p9"/>
              <p:cNvSpPr/>
              <p:nvPr/>
            </p:nvSpPr>
            <p:spPr>
              <a:xfrm>
                <a:off x="5899259" y="357313"/>
                <a:ext cx="390632" cy="376028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6617" extrusionOk="0">
                    <a:moveTo>
                      <a:pt x="1" y="0"/>
                    </a:moveTo>
                    <a:lnTo>
                      <a:pt x="1" y="2644"/>
                    </a:lnTo>
                    <a:lnTo>
                      <a:pt x="6838" y="6616"/>
                    </a:lnTo>
                    <a:lnTo>
                      <a:pt x="6873" y="39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5897270" y="353335"/>
                <a:ext cx="395235" cy="38330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45" extrusionOk="0">
                    <a:moveTo>
                      <a:pt x="82" y="140"/>
                    </a:moveTo>
                    <a:lnTo>
                      <a:pt x="6873" y="4042"/>
                    </a:lnTo>
                    <a:lnTo>
                      <a:pt x="6838" y="6617"/>
                    </a:lnTo>
                    <a:lnTo>
                      <a:pt x="82" y="2691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37"/>
                    </a:lnTo>
                    <a:lnTo>
                      <a:pt x="6861" y="6710"/>
                    </a:lnTo>
                    <a:lnTo>
                      <a:pt x="6919" y="6744"/>
                    </a:lnTo>
                    <a:lnTo>
                      <a:pt x="6955" y="3995"/>
                    </a:lnTo>
                    <a:lnTo>
                      <a:pt x="59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5899259" y="56809"/>
                <a:ext cx="650732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9237" extrusionOk="0">
                    <a:moveTo>
                      <a:pt x="9167" y="0"/>
                    </a:moveTo>
                    <a:lnTo>
                      <a:pt x="1" y="5288"/>
                    </a:lnTo>
                    <a:lnTo>
                      <a:pt x="6873" y="9237"/>
                    </a:lnTo>
                    <a:lnTo>
                      <a:pt x="9296" y="8014"/>
                    </a:lnTo>
                    <a:lnTo>
                      <a:pt x="4578" y="5288"/>
                    </a:lnTo>
                    <a:lnTo>
                      <a:pt x="11450" y="1328"/>
                    </a:lnTo>
                    <a:lnTo>
                      <a:pt x="9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5895281" y="54138"/>
                <a:ext cx="659369" cy="530257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9331" extrusionOk="0">
                    <a:moveTo>
                      <a:pt x="9237" y="94"/>
                    </a:moveTo>
                    <a:lnTo>
                      <a:pt x="11439" y="1375"/>
                    </a:lnTo>
                    <a:lnTo>
                      <a:pt x="4567" y="5335"/>
                    </a:lnTo>
                    <a:lnTo>
                      <a:pt x="9284" y="8061"/>
                    </a:lnTo>
                    <a:lnTo>
                      <a:pt x="6943" y="9237"/>
                    </a:lnTo>
                    <a:lnTo>
                      <a:pt x="152" y="5335"/>
                    </a:lnTo>
                    <a:lnTo>
                      <a:pt x="9237" y="94"/>
                    </a:lnTo>
                    <a:close/>
                    <a:moveTo>
                      <a:pt x="9237" y="1"/>
                    </a:moveTo>
                    <a:lnTo>
                      <a:pt x="59" y="5300"/>
                    </a:lnTo>
                    <a:lnTo>
                      <a:pt x="1" y="5335"/>
                    </a:lnTo>
                    <a:lnTo>
                      <a:pt x="6943" y="9330"/>
                    </a:lnTo>
                    <a:lnTo>
                      <a:pt x="9447" y="8061"/>
                    </a:lnTo>
                    <a:lnTo>
                      <a:pt x="4718" y="5335"/>
                    </a:lnTo>
                    <a:lnTo>
                      <a:pt x="11602" y="1375"/>
                    </a:lnTo>
                    <a:lnTo>
                      <a:pt x="92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6287788" y="512225"/>
                <a:ext cx="139739" cy="221116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3891" extrusionOk="0">
                    <a:moveTo>
                      <a:pt x="2459" y="0"/>
                    </a:moveTo>
                    <a:lnTo>
                      <a:pt x="36" y="1223"/>
                    </a:lnTo>
                    <a:lnTo>
                      <a:pt x="1" y="3890"/>
                    </a:lnTo>
                    <a:lnTo>
                      <a:pt x="2319" y="2550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6285856" y="508247"/>
                <a:ext cx="144342" cy="22839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019" extrusionOk="0">
                    <a:moveTo>
                      <a:pt x="2446" y="140"/>
                    </a:moveTo>
                    <a:lnTo>
                      <a:pt x="2318" y="2597"/>
                    </a:lnTo>
                    <a:lnTo>
                      <a:pt x="81" y="3891"/>
                    </a:lnTo>
                    <a:lnTo>
                      <a:pt x="117" y="1316"/>
                    </a:lnTo>
                    <a:lnTo>
                      <a:pt x="2446" y="140"/>
                    </a:lnTo>
                    <a:close/>
                    <a:moveTo>
                      <a:pt x="2539" y="0"/>
                    </a:moveTo>
                    <a:lnTo>
                      <a:pt x="35" y="1269"/>
                    </a:lnTo>
                    <a:lnTo>
                      <a:pt x="0" y="4018"/>
                    </a:lnTo>
                    <a:lnTo>
                      <a:pt x="2376" y="2656"/>
                    </a:lnTo>
                    <a:lnTo>
                      <a:pt x="2388" y="2644"/>
                    </a:lnTo>
                    <a:lnTo>
                      <a:pt x="2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6159358" y="132276"/>
                <a:ext cx="390632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289" extrusionOk="0">
                    <a:moveTo>
                      <a:pt x="6873" y="0"/>
                    </a:moveTo>
                    <a:lnTo>
                      <a:pt x="1" y="3960"/>
                    </a:lnTo>
                    <a:lnTo>
                      <a:pt x="2261" y="5288"/>
                    </a:lnTo>
                    <a:lnTo>
                      <a:pt x="6873" y="2633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6154755" y="128298"/>
                <a:ext cx="397224" cy="307153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405" extrusionOk="0">
                    <a:moveTo>
                      <a:pt x="6908" y="128"/>
                    </a:moveTo>
                    <a:lnTo>
                      <a:pt x="6908" y="2679"/>
                    </a:lnTo>
                    <a:lnTo>
                      <a:pt x="2342" y="5312"/>
                    </a:lnTo>
                    <a:lnTo>
                      <a:pt x="152" y="4030"/>
                    </a:lnTo>
                    <a:lnTo>
                      <a:pt x="6908" y="128"/>
                    </a:lnTo>
                    <a:close/>
                    <a:moveTo>
                      <a:pt x="6990" y="0"/>
                    </a:moveTo>
                    <a:lnTo>
                      <a:pt x="1" y="4030"/>
                    </a:lnTo>
                    <a:lnTo>
                      <a:pt x="2342" y="5405"/>
                    </a:lnTo>
                    <a:lnTo>
                      <a:pt x="6990" y="2726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9"/>
            <p:cNvGrpSpPr/>
            <p:nvPr/>
          </p:nvGrpSpPr>
          <p:grpSpPr>
            <a:xfrm>
              <a:off x="8101121" y="65073"/>
              <a:ext cx="659313" cy="682555"/>
              <a:chOff x="-2446042" y="2533011"/>
              <a:chExt cx="659313" cy="682555"/>
            </a:xfrm>
          </p:grpSpPr>
          <p:sp>
            <p:nvSpPr>
              <p:cNvPr id="422" name="Google Shape;422;p9"/>
              <p:cNvSpPr/>
              <p:nvPr/>
            </p:nvSpPr>
            <p:spPr>
              <a:xfrm>
                <a:off x="-2441439" y="2836186"/>
                <a:ext cx="390575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606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6838" y="6605"/>
                    </a:lnTo>
                    <a:lnTo>
                      <a:pt x="6873" y="39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-2444110" y="2832208"/>
                <a:ext cx="395292" cy="383358"/>
              </a:xfrm>
              <a:custGeom>
                <a:avLst/>
                <a:gdLst/>
                <a:ahLst/>
                <a:cxnLst/>
                <a:rect l="l" t="t" r="r" b="b"/>
                <a:pathLst>
                  <a:path w="6956" h="6746" extrusionOk="0">
                    <a:moveTo>
                      <a:pt x="83" y="140"/>
                    </a:moveTo>
                    <a:lnTo>
                      <a:pt x="6873" y="4043"/>
                    </a:lnTo>
                    <a:lnTo>
                      <a:pt x="6839" y="6605"/>
                    </a:lnTo>
                    <a:lnTo>
                      <a:pt x="83" y="2692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1" y="2726"/>
                    </a:lnTo>
                    <a:lnTo>
                      <a:pt x="6862" y="6710"/>
                    </a:lnTo>
                    <a:lnTo>
                      <a:pt x="6920" y="6745"/>
                    </a:lnTo>
                    <a:lnTo>
                      <a:pt x="6955" y="3996"/>
                    </a:lnTo>
                    <a:lnTo>
                      <a:pt x="60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-2441439" y="2535682"/>
                <a:ext cx="650050" cy="524972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9238" extrusionOk="0">
                    <a:moveTo>
                      <a:pt x="9156" y="0"/>
                    </a:moveTo>
                    <a:lnTo>
                      <a:pt x="0" y="5288"/>
                    </a:lnTo>
                    <a:lnTo>
                      <a:pt x="6873" y="9238"/>
                    </a:lnTo>
                    <a:lnTo>
                      <a:pt x="9284" y="8014"/>
                    </a:lnTo>
                    <a:lnTo>
                      <a:pt x="4566" y="5288"/>
                    </a:lnTo>
                    <a:lnTo>
                      <a:pt x="11439" y="1317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-2446042" y="2533011"/>
                <a:ext cx="659313" cy="530314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9332" extrusionOk="0">
                    <a:moveTo>
                      <a:pt x="9237" y="94"/>
                    </a:moveTo>
                    <a:lnTo>
                      <a:pt x="11439" y="1364"/>
                    </a:lnTo>
                    <a:lnTo>
                      <a:pt x="4624" y="5301"/>
                    </a:lnTo>
                    <a:lnTo>
                      <a:pt x="4566" y="5335"/>
                    </a:lnTo>
                    <a:lnTo>
                      <a:pt x="9283" y="8061"/>
                    </a:lnTo>
                    <a:lnTo>
                      <a:pt x="6954" y="9238"/>
                    </a:lnTo>
                    <a:lnTo>
                      <a:pt x="151" y="5335"/>
                    </a:lnTo>
                    <a:lnTo>
                      <a:pt x="9237" y="94"/>
                    </a:lnTo>
                    <a:close/>
                    <a:moveTo>
                      <a:pt x="9237" y="1"/>
                    </a:moveTo>
                    <a:lnTo>
                      <a:pt x="58" y="5301"/>
                    </a:lnTo>
                    <a:lnTo>
                      <a:pt x="0" y="5335"/>
                    </a:lnTo>
                    <a:lnTo>
                      <a:pt x="6954" y="9331"/>
                    </a:lnTo>
                    <a:lnTo>
                      <a:pt x="9446" y="8061"/>
                    </a:lnTo>
                    <a:lnTo>
                      <a:pt x="4729" y="5335"/>
                    </a:lnTo>
                    <a:lnTo>
                      <a:pt x="11543" y="1398"/>
                    </a:lnTo>
                    <a:lnTo>
                      <a:pt x="11602" y="1364"/>
                    </a:lnTo>
                    <a:lnTo>
                      <a:pt x="92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-2052852" y="2991097"/>
                <a:ext cx="139057" cy="220491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3880" extrusionOk="0">
                    <a:moveTo>
                      <a:pt x="2446" y="0"/>
                    </a:moveTo>
                    <a:lnTo>
                      <a:pt x="35" y="1224"/>
                    </a:lnTo>
                    <a:lnTo>
                      <a:pt x="0" y="3879"/>
                    </a:lnTo>
                    <a:lnTo>
                      <a:pt x="0" y="3879"/>
                    </a:lnTo>
                    <a:lnTo>
                      <a:pt x="2307" y="2551"/>
                    </a:lnTo>
                    <a:lnTo>
                      <a:pt x="24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-2055523" y="2987119"/>
                <a:ext cx="144342" cy="22844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020" extrusionOk="0">
                    <a:moveTo>
                      <a:pt x="2447" y="140"/>
                    </a:moveTo>
                    <a:lnTo>
                      <a:pt x="2318" y="2598"/>
                    </a:lnTo>
                    <a:lnTo>
                      <a:pt x="82" y="3879"/>
                    </a:lnTo>
                    <a:lnTo>
                      <a:pt x="82" y="3879"/>
                    </a:lnTo>
                    <a:lnTo>
                      <a:pt x="117" y="1317"/>
                    </a:lnTo>
                    <a:lnTo>
                      <a:pt x="2447" y="140"/>
                    </a:lnTo>
                    <a:close/>
                    <a:moveTo>
                      <a:pt x="2540" y="0"/>
                    </a:moveTo>
                    <a:lnTo>
                      <a:pt x="35" y="1270"/>
                    </a:lnTo>
                    <a:lnTo>
                      <a:pt x="1" y="4019"/>
                    </a:lnTo>
                    <a:lnTo>
                      <a:pt x="2377" y="2656"/>
                    </a:lnTo>
                    <a:lnTo>
                      <a:pt x="2388" y="2645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-2181965" y="2610467"/>
                <a:ext cx="390575" cy="301243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301" extrusionOk="0">
                    <a:moveTo>
                      <a:pt x="6873" y="1"/>
                    </a:moveTo>
                    <a:lnTo>
                      <a:pt x="0" y="3972"/>
                    </a:lnTo>
                    <a:lnTo>
                      <a:pt x="2272" y="5300"/>
                    </a:lnTo>
                    <a:lnTo>
                      <a:pt x="6873" y="2645"/>
                    </a:lnTo>
                    <a:lnTo>
                      <a:pt x="6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-2186568" y="2606546"/>
                <a:ext cx="397849" cy="307778"/>
              </a:xfrm>
              <a:custGeom>
                <a:avLst/>
                <a:gdLst/>
                <a:ahLst/>
                <a:cxnLst/>
                <a:rect l="l" t="t" r="r" b="b"/>
                <a:pathLst>
                  <a:path w="7001" h="5416" extrusionOk="0">
                    <a:moveTo>
                      <a:pt x="6919" y="140"/>
                    </a:moveTo>
                    <a:lnTo>
                      <a:pt x="6919" y="2690"/>
                    </a:lnTo>
                    <a:lnTo>
                      <a:pt x="2353" y="5323"/>
                    </a:lnTo>
                    <a:lnTo>
                      <a:pt x="163" y="4041"/>
                    </a:lnTo>
                    <a:lnTo>
                      <a:pt x="6919" y="140"/>
                    </a:lnTo>
                    <a:close/>
                    <a:moveTo>
                      <a:pt x="7000" y="0"/>
                    </a:moveTo>
                    <a:lnTo>
                      <a:pt x="0" y="4041"/>
                    </a:lnTo>
                    <a:lnTo>
                      <a:pt x="2353" y="5416"/>
                    </a:lnTo>
                    <a:lnTo>
                      <a:pt x="7000" y="2737"/>
                    </a:lnTo>
                    <a:lnTo>
                      <a:pt x="70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9"/>
            <p:cNvGrpSpPr/>
            <p:nvPr/>
          </p:nvGrpSpPr>
          <p:grpSpPr>
            <a:xfrm>
              <a:off x="5715650" y="65098"/>
              <a:ext cx="659369" cy="682498"/>
              <a:chOff x="-1535950" y="-695814"/>
              <a:chExt cx="659369" cy="682498"/>
            </a:xfrm>
          </p:grpSpPr>
          <p:sp>
            <p:nvSpPr>
              <p:cNvPr id="431" name="Google Shape;431;p9"/>
              <p:cNvSpPr/>
              <p:nvPr/>
            </p:nvSpPr>
            <p:spPr>
              <a:xfrm>
                <a:off x="-1531972" y="-392696"/>
                <a:ext cx="391314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6606" extrusionOk="0">
                    <a:moveTo>
                      <a:pt x="13" y="1"/>
                    </a:moveTo>
                    <a:lnTo>
                      <a:pt x="1" y="2633"/>
                    </a:lnTo>
                    <a:lnTo>
                      <a:pt x="6850" y="6606"/>
                    </a:lnTo>
                    <a:lnTo>
                      <a:pt x="6885" y="3950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-1533904" y="-396674"/>
                <a:ext cx="395178" cy="38335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6746" extrusionOk="0">
                    <a:moveTo>
                      <a:pt x="81" y="141"/>
                    </a:moveTo>
                    <a:lnTo>
                      <a:pt x="6872" y="4043"/>
                    </a:lnTo>
                    <a:lnTo>
                      <a:pt x="6837" y="6606"/>
                    </a:lnTo>
                    <a:lnTo>
                      <a:pt x="81" y="2680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727"/>
                    </a:lnTo>
                    <a:lnTo>
                      <a:pt x="6919" y="6746"/>
                    </a:lnTo>
                    <a:lnTo>
                      <a:pt x="6954" y="3997"/>
                    </a:lnTo>
                    <a:lnTo>
                      <a:pt x="58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-1531290" y="-693200"/>
                <a:ext cx="650107" cy="524972"/>
              </a:xfrm>
              <a:custGeom>
                <a:avLst/>
                <a:gdLst/>
                <a:ahLst/>
                <a:cxnLst/>
                <a:rect l="l" t="t" r="r" b="b"/>
                <a:pathLst>
                  <a:path w="11440" h="9238" extrusionOk="0">
                    <a:moveTo>
                      <a:pt x="9156" y="1"/>
                    </a:moveTo>
                    <a:lnTo>
                      <a:pt x="1" y="5289"/>
                    </a:lnTo>
                    <a:lnTo>
                      <a:pt x="6873" y="9238"/>
                    </a:lnTo>
                    <a:lnTo>
                      <a:pt x="9284" y="8014"/>
                    </a:lnTo>
                    <a:lnTo>
                      <a:pt x="4567" y="5289"/>
                    </a:lnTo>
                    <a:lnTo>
                      <a:pt x="11439" y="1317"/>
                    </a:lnTo>
                    <a:lnTo>
                      <a:pt x="91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-1535950" y="-695814"/>
                <a:ext cx="659369" cy="530257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9331" extrusionOk="0">
                    <a:moveTo>
                      <a:pt x="9238" y="93"/>
                    </a:moveTo>
                    <a:lnTo>
                      <a:pt x="11439" y="1363"/>
                    </a:lnTo>
                    <a:lnTo>
                      <a:pt x="4567" y="5335"/>
                    </a:lnTo>
                    <a:lnTo>
                      <a:pt x="9285" y="8060"/>
                    </a:lnTo>
                    <a:lnTo>
                      <a:pt x="6955" y="9237"/>
                    </a:lnTo>
                    <a:lnTo>
                      <a:pt x="153" y="5335"/>
                    </a:lnTo>
                    <a:lnTo>
                      <a:pt x="9238" y="93"/>
                    </a:lnTo>
                    <a:close/>
                    <a:moveTo>
                      <a:pt x="9238" y="0"/>
                    </a:moveTo>
                    <a:lnTo>
                      <a:pt x="59" y="5300"/>
                    </a:lnTo>
                    <a:lnTo>
                      <a:pt x="1" y="5335"/>
                    </a:lnTo>
                    <a:lnTo>
                      <a:pt x="6955" y="9331"/>
                    </a:lnTo>
                    <a:lnTo>
                      <a:pt x="9448" y="8060"/>
                    </a:lnTo>
                    <a:lnTo>
                      <a:pt x="4730" y="5335"/>
                    </a:lnTo>
                    <a:lnTo>
                      <a:pt x="11602" y="1363"/>
                    </a:lnTo>
                    <a:lnTo>
                      <a:pt x="92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-1142760" y="-237784"/>
                <a:ext cx="139057" cy="220491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3880" extrusionOk="0">
                    <a:moveTo>
                      <a:pt x="2447" y="0"/>
                    </a:moveTo>
                    <a:lnTo>
                      <a:pt x="36" y="1224"/>
                    </a:lnTo>
                    <a:lnTo>
                      <a:pt x="1" y="3880"/>
                    </a:lnTo>
                    <a:lnTo>
                      <a:pt x="2307" y="255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-1145374" y="-241762"/>
                <a:ext cx="144342" cy="22844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020" extrusionOk="0">
                    <a:moveTo>
                      <a:pt x="2446" y="129"/>
                    </a:moveTo>
                    <a:lnTo>
                      <a:pt x="2318" y="2586"/>
                    </a:lnTo>
                    <a:lnTo>
                      <a:pt x="82" y="3880"/>
                    </a:lnTo>
                    <a:lnTo>
                      <a:pt x="117" y="1317"/>
                    </a:lnTo>
                    <a:lnTo>
                      <a:pt x="2446" y="129"/>
                    </a:lnTo>
                    <a:close/>
                    <a:moveTo>
                      <a:pt x="2539" y="1"/>
                    </a:moveTo>
                    <a:lnTo>
                      <a:pt x="35" y="1271"/>
                    </a:lnTo>
                    <a:lnTo>
                      <a:pt x="0" y="4020"/>
                    </a:lnTo>
                    <a:lnTo>
                      <a:pt x="2376" y="2645"/>
                    </a:lnTo>
                    <a:lnTo>
                      <a:pt x="2388" y="2645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-1271815" y="-618358"/>
                <a:ext cx="390632" cy="301186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5300" extrusionOk="0">
                    <a:moveTo>
                      <a:pt x="6873" y="0"/>
                    </a:moveTo>
                    <a:lnTo>
                      <a:pt x="1" y="3972"/>
                    </a:lnTo>
                    <a:lnTo>
                      <a:pt x="2272" y="5300"/>
                    </a:lnTo>
                    <a:lnTo>
                      <a:pt x="6873" y="2644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-1276475" y="-622336"/>
                <a:ext cx="397224" cy="30783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417" extrusionOk="0">
                    <a:moveTo>
                      <a:pt x="6920" y="140"/>
                    </a:moveTo>
                    <a:lnTo>
                      <a:pt x="6920" y="2691"/>
                    </a:lnTo>
                    <a:lnTo>
                      <a:pt x="2354" y="5323"/>
                    </a:lnTo>
                    <a:lnTo>
                      <a:pt x="164" y="4042"/>
                    </a:lnTo>
                    <a:lnTo>
                      <a:pt x="6920" y="140"/>
                    </a:lnTo>
                    <a:close/>
                    <a:moveTo>
                      <a:pt x="6990" y="0"/>
                    </a:moveTo>
                    <a:lnTo>
                      <a:pt x="1" y="4042"/>
                    </a:lnTo>
                    <a:lnTo>
                      <a:pt x="2354" y="5416"/>
                    </a:lnTo>
                    <a:lnTo>
                      <a:pt x="6990" y="2737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9"/>
            <p:cNvGrpSpPr/>
            <p:nvPr/>
          </p:nvGrpSpPr>
          <p:grpSpPr>
            <a:xfrm>
              <a:off x="3309757" y="-234695"/>
              <a:ext cx="788425" cy="607031"/>
              <a:chOff x="-1405530" y="1144317"/>
              <a:chExt cx="788425" cy="607031"/>
            </a:xfrm>
          </p:grpSpPr>
          <p:sp>
            <p:nvSpPr>
              <p:cNvPr id="440" name="Google Shape;440;p9"/>
              <p:cNvSpPr/>
              <p:nvPr/>
            </p:nvSpPr>
            <p:spPr>
              <a:xfrm>
                <a:off x="-1400927" y="1221773"/>
                <a:ext cx="649481" cy="525654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250" extrusionOk="0">
                    <a:moveTo>
                      <a:pt x="1" y="1"/>
                    </a:moveTo>
                    <a:lnTo>
                      <a:pt x="1" y="2621"/>
                    </a:lnTo>
                    <a:lnTo>
                      <a:pt x="11416" y="9249"/>
                    </a:lnTo>
                    <a:lnTo>
                      <a:pt x="11428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-1402860" y="1217795"/>
                <a:ext cx="654028" cy="533553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389" extrusionOk="0">
                    <a:moveTo>
                      <a:pt x="82" y="140"/>
                    </a:moveTo>
                    <a:lnTo>
                      <a:pt x="11427" y="6687"/>
                    </a:lnTo>
                    <a:lnTo>
                      <a:pt x="11403" y="9249"/>
                    </a:lnTo>
                    <a:lnTo>
                      <a:pt x="82" y="2668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14"/>
                    </a:lnTo>
                    <a:lnTo>
                      <a:pt x="11485" y="9389"/>
                    </a:lnTo>
                    <a:lnTo>
                      <a:pt x="11509" y="6640"/>
                    </a:lnTo>
                    <a:lnTo>
                      <a:pt x="58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-1400927" y="1146931"/>
                <a:ext cx="779844" cy="44956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911" extrusionOk="0">
                    <a:moveTo>
                      <a:pt x="2424" y="1"/>
                    </a:moveTo>
                    <a:lnTo>
                      <a:pt x="1" y="1318"/>
                    </a:lnTo>
                    <a:lnTo>
                      <a:pt x="11428" y="7910"/>
                    </a:lnTo>
                    <a:lnTo>
                      <a:pt x="13722" y="6594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-1405530" y="1144317"/>
                <a:ext cx="788425" cy="45479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8003" extrusionOk="0">
                    <a:moveTo>
                      <a:pt x="2505" y="82"/>
                    </a:moveTo>
                    <a:lnTo>
                      <a:pt x="13722" y="6640"/>
                    </a:lnTo>
                    <a:lnTo>
                      <a:pt x="11509" y="7910"/>
                    </a:lnTo>
                    <a:lnTo>
                      <a:pt x="164" y="1364"/>
                    </a:lnTo>
                    <a:lnTo>
                      <a:pt x="2505" y="82"/>
                    </a:lnTo>
                    <a:close/>
                    <a:moveTo>
                      <a:pt x="2505" y="0"/>
                    </a:moveTo>
                    <a:lnTo>
                      <a:pt x="1" y="1364"/>
                    </a:lnTo>
                    <a:lnTo>
                      <a:pt x="11497" y="7991"/>
                    </a:lnTo>
                    <a:lnTo>
                      <a:pt x="11509" y="8003"/>
                    </a:lnTo>
                    <a:lnTo>
                      <a:pt x="13873" y="6640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-752241" y="1521595"/>
                <a:ext cx="131158" cy="225832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3974" extrusionOk="0">
                    <a:moveTo>
                      <a:pt x="2307" y="1"/>
                    </a:moveTo>
                    <a:lnTo>
                      <a:pt x="13" y="1317"/>
                    </a:lnTo>
                    <a:lnTo>
                      <a:pt x="1" y="3973"/>
                    </a:lnTo>
                    <a:lnTo>
                      <a:pt x="2284" y="2645"/>
                    </a:lnTo>
                    <a:lnTo>
                      <a:pt x="2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-754856" y="1517617"/>
                <a:ext cx="135761" cy="233732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113" extrusionOk="0">
                    <a:moveTo>
                      <a:pt x="2307" y="141"/>
                    </a:moveTo>
                    <a:lnTo>
                      <a:pt x="2295" y="2692"/>
                    </a:lnTo>
                    <a:lnTo>
                      <a:pt x="82" y="3973"/>
                    </a:lnTo>
                    <a:lnTo>
                      <a:pt x="106" y="1411"/>
                    </a:lnTo>
                    <a:lnTo>
                      <a:pt x="2307" y="141"/>
                    </a:lnTo>
                    <a:close/>
                    <a:moveTo>
                      <a:pt x="2389" y="1"/>
                    </a:moveTo>
                    <a:lnTo>
                      <a:pt x="47" y="1352"/>
                    </a:lnTo>
                    <a:lnTo>
                      <a:pt x="24" y="1364"/>
                    </a:lnTo>
                    <a:lnTo>
                      <a:pt x="0" y="4113"/>
                    </a:lnTo>
                    <a:lnTo>
                      <a:pt x="2353" y="2750"/>
                    </a:lnTo>
                    <a:lnTo>
                      <a:pt x="2365" y="2738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9"/>
            <p:cNvGrpSpPr/>
            <p:nvPr/>
          </p:nvGrpSpPr>
          <p:grpSpPr>
            <a:xfrm>
              <a:off x="201962" y="3387541"/>
              <a:ext cx="266862" cy="758590"/>
              <a:chOff x="7953175" y="2825616"/>
              <a:chExt cx="266862" cy="758590"/>
            </a:xfrm>
          </p:grpSpPr>
          <p:sp>
            <p:nvSpPr>
              <p:cNvPr id="447" name="Google Shape;447;p9"/>
              <p:cNvSpPr/>
              <p:nvPr/>
            </p:nvSpPr>
            <p:spPr>
              <a:xfrm>
                <a:off x="7957835" y="2904379"/>
                <a:ext cx="128487" cy="675849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1893" extrusionOk="0">
                    <a:moveTo>
                      <a:pt x="1" y="1"/>
                    </a:moveTo>
                    <a:lnTo>
                      <a:pt x="1" y="10542"/>
                    </a:lnTo>
                    <a:lnTo>
                      <a:pt x="2261" y="11893"/>
                    </a:lnTo>
                    <a:lnTo>
                      <a:pt x="2261" y="13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7955221" y="2901026"/>
                <a:ext cx="133772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2022" extrusionOk="0">
                    <a:moveTo>
                      <a:pt x="81" y="130"/>
                    </a:moveTo>
                    <a:lnTo>
                      <a:pt x="2271" y="1399"/>
                    </a:lnTo>
                    <a:lnTo>
                      <a:pt x="2271" y="11882"/>
                    </a:lnTo>
                    <a:lnTo>
                      <a:pt x="81" y="10577"/>
                    </a:lnTo>
                    <a:lnTo>
                      <a:pt x="81" y="130"/>
                    </a:lnTo>
                    <a:close/>
                    <a:moveTo>
                      <a:pt x="0" y="1"/>
                    </a:moveTo>
                    <a:lnTo>
                      <a:pt x="0" y="10624"/>
                    </a:lnTo>
                    <a:lnTo>
                      <a:pt x="2353" y="12022"/>
                    </a:lnTo>
                    <a:lnTo>
                      <a:pt x="2353" y="13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8086265" y="2904379"/>
                <a:ext cx="130419" cy="675849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1893" extrusionOk="0">
                    <a:moveTo>
                      <a:pt x="2271" y="1"/>
                    </a:moveTo>
                    <a:lnTo>
                      <a:pt x="1" y="1316"/>
                    </a:lnTo>
                    <a:lnTo>
                      <a:pt x="1" y="11893"/>
                    </a:lnTo>
                    <a:lnTo>
                      <a:pt x="2295" y="10565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8084276" y="2901026"/>
                <a:ext cx="134454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12022" extrusionOk="0">
                    <a:moveTo>
                      <a:pt x="2272" y="130"/>
                    </a:moveTo>
                    <a:lnTo>
                      <a:pt x="2283" y="10613"/>
                    </a:lnTo>
                    <a:lnTo>
                      <a:pt x="82" y="11882"/>
                    </a:lnTo>
                    <a:lnTo>
                      <a:pt x="82" y="1399"/>
                    </a:lnTo>
                    <a:lnTo>
                      <a:pt x="2272" y="130"/>
                    </a:lnTo>
                    <a:close/>
                    <a:moveTo>
                      <a:pt x="2342" y="1"/>
                    </a:moveTo>
                    <a:lnTo>
                      <a:pt x="0" y="1352"/>
                    </a:lnTo>
                    <a:lnTo>
                      <a:pt x="0" y="12022"/>
                    </a:lnTo>
                    <a:lnTo>
                      <a:pt x="2365" y="10647"/>
                    </a:lnTo>
                    <a:lnTo>
                      <a:pt x="2342" y="60"/>
                    </a:lnTo>
                    <a:lnTo>
                      <a:pt x="23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7957835" y="2828230"/>
                <a:ext cx="257542" cy="150991"/>
              </a:xfrm>
              <a:custGeom>
                <a:avLst/>
                <a:gdLst/>
                <a:ahLst/>
                <a:cxnLst/>
                <a:rect l="l" t="t" r="r" b="b"/>
                <a:pathLst>
                  <a:path w="4532" h="2657" extrusionOk="0">
                    <a:moveTo>
                      <a:pt x="2248" y="1"/>
                    </a:moveTo>
                    <a:lnTo>
                      <a:pt x="1" y="1341"/>
                    </a:lnTo>
                    <a:lnTo>
                      <a:pt x="2261" y="2656"/>
                    </a:lnTo>
                    <a:lnTo>
                      <a:pt x="4531" y="1341"/>
                    </a:lnTo>
                    <a:lnTo>
                      <a:pt x="22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7953175" y="2825616"/>
                <a:ext cx="266862" cy="156219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2749" extrusionOk="0">
                    <a:moveTo>
                      <a:pt x="2330" y="93"/>
                    </a:moveTo>
                    <a:lnTo>
                      <a:pt x="4532" y="1387"/>
                    </a:lnTo>
                    <a:lnTo>
                      <a:pt x="2343" y="2656"/>
                    </a:lnTo>
                    <a:lnTo>
                      <a:pt x="153" y="1387"/>
                    </a:lnTo>
                    <a:lnTo>
                      <a:pt x="2330" y="93"/>
                    </a:lnTo>
                    <a:close/>
                    <a:moveTo>
                      <a:pt x="2330" y="0"/>
                    </a:moveTo>
                    <a:lnTo>
                      <a:pt x="1" y="1387"/>
                    </a:lnTo>
                    <a:lnTo>
                      <a:pt x="2343" y="2749"/>
                    </a:lnTo>
                    <a:lnTo>
                      <a:pt x="4695" y="1387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9"/>
            <p:cNvGrpSpPr/>
            <p:nvPr/>
          </p:nvGrpSpPr>
          <p:grpSpPr>
            <a:xfrm>
              <a:off x="1501704" y="65110"/>
              <a:ext cx="266805" cy="307209"/>
              <a:chOff x="7064904" y="353960"/>
              <a:chExt cx="266805" cy="307209"/>
            </a:xfrm>
          </p:grpSpPr>
          <p:sp>
            <p:nvSpPr>
              <p:cNvPr id="454" name="Google Shape;454;p9"/>
              <p:cNvSpPr/>
              <p:nvPr/>
            </p:nvSpPr>
            <p:spPr>
              <a:xfrm>
                <a:off x="7067518" y="432098"/>
                <a:ext cx="131840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61" extrusionOk="0">
                    <a:moveTo>
                      <a:pt x="36" y="0"/>
                    </a:moveTo>
                    <a:lnTo>
                      <a:pt x="1" y="2633"/>
                    </a:lnTo>
                    <a:lnTo>
                      <a:pt x="2296" y="3960"/>
                    </a:lnTo>
                    <a:lnTo>
                      <a:pt x="2319" y="13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7064904" y="428120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17" y="129"/>
                    </a:moveTo>
                    <a:lnTo>
                      <a:pt x="2319" y="1410"/>
                    </a:lnTo>
                    <a:lnTo>
                      <a:pt x="2295" y="3961"/>
                    </a:lnTo>
                    <a:lnTo>
                      <a:pt x="82" y="2679"/>
                    </a:lnTo>
                    <a:lnTo>
                      <a:pt x="117" y="129"/>
                    </a:lnTo>
                    <a:close/>
                    <a:moveTo>
                      <a:pt x="36" y="0"/>
                    </a:moveTo>
                    <a:lnTo>
                      <a:pt x="0" y="2726"/>
                    </a:lnTo>
                    <a:lnTo>
                      <a:pt x="2376" y="4100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7197994" y="432780"/>
                <a:ext cx="131101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49" extrusionOk="0">
                    <a:moveTo>
                      <a:pt x="2271" y="0"/>
                    </a:moveTo>
                    <a:lnTo>
                      <a:pt x="23" y="1305"/>
                    </a:lnTo>
                    <a:lnTo>
                      <a:pt x="0" y="3948"/>
                    </a:lnTo>
                    <a:lnTo>
                      <a:pt x="0" y="3948"/>
                    </a:lnTo>
                    <a:lnTo>
                      <a:pt x="2306" y="2644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7195323" y="429427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83" y="129"/>
                    </a:moveTo>
                    <a:lnTo>
                      <a:pt x="2318" y="2680"/>
                    </a:lnTo>
                    <a:lnTo>
                      <a:pt x="81" y="3938"/>
                    </a:lnTo>
                    <a:lnTo>
                      <a:pt x="81" y="3938"/>
                    </a:lnTo>
                    <a:lnTo>
                      <a:pt x="105" y="1387"/>
                    </a:lnTo>
                    <a:lnTo>
                      <a:pt x="2283" y="129"/>
                    </a:lnTo>
                    <a:close/>
                    <a:moveTo>
                      <a:pt x="2353" y="1"/>
                    </a:moveTo>
                    <a:lnTo>
                      <a:pt x="47" y="1328"/>
                    </a:lnTo>
                    <a:lnTo>
                      <a:pt x="24" y="1341"/>
                    </a:lnTo>
                    <a:lnTo>
                      <a:pt x="0" y="4077"/>
                    </a:lnTo>
                    <a:lnTo>
                      <a:pt x="2377" y="2738"/>
                    </a:lnTo>
                    <a:lnTo>
                      <a:pt x="2388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7069564" y="356631"/>
                <a:ext cx="257485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645" extrusionOk="0">
                    <a:moveTo>
                      <a:pt x="2283" y="0"/>
                    </a:moveTo>
                    <a:lnTo>
                      <a:pt x="0" y="1328"/>
                    </a:lnTo>
                    <a:lnTo>
                      <a:pt x="2283" y="2645"/>
                    </a:lnTo>
                    <a:lnTo>
                      <a:pt x="4531" y="1340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064904" y="353960"/>
                <a:ext cx="266805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9" extrusionOk="0">
                    <a:moveTo>
                      <a:pt x="2365" y="94"/>
                    </a:moveTo>
                    <a:lnTo>
                      <a:pt x="4532" y="1387"/>
                    </a:lnTo>
                    <a:lnTo>
                      <a:pt x="2365" y="2645"/>
                    </a:lnTo>
                    <a:lnTo>
                      <a:pt x="152" y="1375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0" y="1375"/>
                    </a:lnTo>
                    <a:lnTo>
                      <a:pt x="2365" y="2738"/>
                    </a:lnTo>
                    <a:lnTo>
                      <a:pt x="4695" y="1387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" name="Google Shape;460;p9"/>
            <p:cNvGrpSpPr/>
            <p:nvPr/>
          </p:nvGrpSpPr>
          <p:grpSpPr>
            <a:xfrm>
              <a:off x="6733701" y="284279"/>
              <a:ext cx="266123" cy="306471"/>
              <a:chOff x="-1145374" y="92554"/>
              <a:chExt cx="266123" cy="306471"/>
            </a:xfrm>
          </p:grpSpPr>
          <p:sp>
            <p:nvSpPr>
              <p:cNvPr id="461" name="Google Shape;461;p9"/>
              <p:cNvSpPr/>
              <p:nvPr/>
            </p:nvSpPr>
            <p:spPr>
              <a:xfrm>
                <a:off x="-1143385" y="169953"/>
                <a:ext cx="132465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961" extrusionOk="0">
                    <a:moveTo>
                      <a:pt x="35" y="1"/>
                    </a:moveTo>
                    <a:lnTo>
                      <a:pt x="0" y="2633"/>
                    </a:lnTo>
                    <a:lnTo>
                      <a:pt x="2295" y="3961"/>
                    </a:lnTo>
                    <a:lnTo>
                      <a:pt x="2330" y="131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-1145374" y="165975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17" y="140"/>
                    </a:moveTo>
                    <a:lnTo>
                      <a:pt x="2318" y="1411"/>
                    </a:lnTo>
                    <a:lnTo>
                      <a:pt x="2295" y="3961"/>
                    </a:lnTo>
                    <a:lnTo>
                      <a:pt x="82" y="2680"/>
                    </a:lnTo>
                    <a:lnTo>
                      <a:pt x="117" y="140"/>
                    </a:lnTo>
                    <a:close/>
                    <a:moveTo>
                      <a:pt x="35" y="1"/>
                    </a:moveTo>
                    <a:lnTo>
                      <a:pt x="0" y="2726"/>
                    </a:lnTo>
                    <a:lnTo>
                      <a:pt x="237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-1013023" y="171260"/>
                <a:ext cx="131840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38" extrusionOk="0">
                    <a:moveTo>
                      <a:pt x="2284" y="1"/>
                    </a:moveTo>
                    <a:lnTo>
                      <a:pt x="36" y="1294"/>
                    </a:lnTo>
                    <a:lnTo>
                      <a:pt x="1" y="3938"/>
                    </a:lnTo>
                    <a:lnTo>
                      <a:pt x="2319" y="2633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-1014955" y="167282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30"/>
                    </a:moveTo>
                    <a:lnTo>
                      <a:pt x="2306" y="2680"/>
                    </a:lnTo>
                    <a:lnTo>
                      <a:pt x="81" y="3938"/>
                    </a:lnTo>
                    <a:lnTo>
                      <a:pt x="105" y="1388"/>
                    </a:lnTo>
                    <a:lnTo>
                      <a:pt x="2271" y="130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8" y="2727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-1141453" y="95168"/>
                <a:ext cx="258224" cy="149684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34" extrusionOk="0">
                    <a:moveTo>
                      <a:pt x="2296" y="1"/>
                    </a:moveTo>
                    <a:lnTo>
                      <a:pt x="1" y="1317"/>
                    </a:lnTo>
                    <a:lnTo>
                      <a:pt x="2296" y="2633"/>
                    </a:lnTo>
                    <a:lnTo>
                      <a:pt x="4544" y="1340"/>
                    </a:lnTo>
                    <a:lnTo>
                      <a:pt x="2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-1145374" y="92554"/>
                <a:ext cx="266123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2726" extrusionOk="0">
                    <a:moveTo>
                      <a:pt x="2365" y="93"/>
                    </a:moveTo>
                    <a:lnTo>
                      <a:pt x="4532" y="1386"/>
                    </a:lnTo>
                    <a:lnTo>
                      <a:pt x="2365" y="2633"/>
                    </a:lnTo>
                    <a:lnTo>
                      <a:pt x="152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26"/>
                    </a:lnTo>
                    <a:lnTo>
                      <a:pt x="4683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9"/>
            <p:cNvGrpSpPr/>
            <p:nvPr/>
          </p:nvGrpSpPr>
          <p:grpSpPr>
            <a:xfrm>
              <a:off x="225491" y="1730445"/>
              <a:ext cx="266805" cy="306528"/>
              <a:chOff x="-4005559" y="1894270"/>
              <a:chExt cx="266805" cy="306528"/>
            </a:xfrm>
          </p:grpSpPr>
          <p:sp>
            <p:nvSpPr>
              <p:cNvPr id="468" name="Google Shape;468;p9"/>
              <p:cNvSpPr/>
              <p:nvPr/>
            </p:nvSpPr>
            <p:spPr>
              <a:xfrm>
                <a:off x="-4002888" y="1971726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45"/>
                    </a:lnTo>
                    <a:lnTo>
                      <a:pt x="2295" y="3961"/>
                    </a:lnTo>
                    <a:lnTo>
                      <a:pt x="2318" y="132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-4005559" y="1967748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17" y="140"/>
                    </a:moveTo>
                    <a:lnTo>
                      <a:pt x="2318" y="1410"/>
                    </a:lnTo>
                    <a:lnTo>
                      <a:pt x="2295" y="3973"/>
                    </a:lnTo>
                    <a:lnTo>
                      <a:pt x="82" y="2691"/>
                    </a:lnTo>
                    <a:lnTo>
                      <a:pt x="117" y="140"/>
                    </a:lnTo>
                    <a:close/>
                    <a:moveTo>
                      <a:pt x="35" y="0"/>
                    </a:moveTo>
                    <a:lnTo>
                      <a:pt x="1" y="2738"/>
                    </a:lnTo>
                    <a:lnTo>
                      <a:pt x="2377" y="4100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-3872526" y="1973033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72" y="1"/>
                    </a:moveTo>
                    <a:lnTo>
                      <a:pt x="24" y="1305"/>
                    </a:lnTo>
                    <a:lnTo>
                      <a:pt x="1" y="3938"/>
                    </a:lnTo>
                    <a:lnTo>
                      <a:pt x="2307" y="2645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-3875140" y="1969055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83" y="140"/>
                    </a:moveTo>
                    <a:lnTo>
                      <a:pt x="2318" y="2692"/>
                    </a:lnTo>
                    <a:lnTo>
                      <a:pt x="82" y="3950"/>
                    </a:lnTo>
                    <a:lnTo>
                      <a:pt x="105" y="1387"/>
                    </a:lnTo>
                    <a:lnTo>
                      <a:pt x="2283" y="140"/>
                    </a:lnTo>
                    <a:close/>
                    <a:moveTo>
                      <a:pt x="2353" y="1"/>
                    </a:moveTo>
                    <a:lnTo>
                      <a:pt x="47" y="1341"/>
                    </a:lnTo>
                    <a:lnTo>
                      <a:pt x="23" y="1352"/>
                    </a:lnTo>
                    <a:lnTo>
                      <a:pt x="0" y="4077"/>
                    </a:lnTo>
                    <a:lnTo>
                      <a:pt x="2376" y="2750"/>
                    </a:lnTo>
                    <a:lnTo>
                      <a:pt x="2388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-4000956" y="1896941"/>
                <a:ext cx="257599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45" extrusionOk="0">
                    <a:moveTo>
                      <a:pt x="2284" y="0"/>
                    </a:moveTo>
                    <a:lnTo>
                      <a:pt x="1" y="1316"/>
                    </a:lnTo>
                    <a:lnTo>
                      <a:pt x="2284" y="2644"/>
                    </a:lnTo>
                    <a:lnTo>
                      <a:pt x="4532" y="1340"/>
                    </a:lnTo>
                    <a:lnTo>
                      <a:pt x="2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-4005559" y="1894270"/>
                <a:ext cx="266805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7" extrusionOk="0">
                    <a:moveTo>
                      <a:pt x="2365" y="94"/>
                    </a:moveTo>
                    <a:lnTo>
                      <a:pt x="4531" y="1387"/>
                    </a:lnTo>
                    <a:lnTo>
                      <a:pt x="2365" y="2645"/>
                    </a:lnTo>
                    <a:lnTo>
                      <a:pt x="152" y="1363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1" y="1363"/>
                    </a:lnTo>
                    <a:lnTo>
                      <a:pt x="2365" y="2727"/>
                    </a:lnTo>
                    <a:lnTo>
                      <a:pt x="4694" y="1387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9"/>
            <p:cNvGrpSpPr/>
            <p:nvPr/>
          </p:nvGrpSpPr>
          <p:grpSpPr>
            <a:xfrm>
              <a:off x="225498" y="4604004"/>
              <a:ext cx="266805" cy="306528"/>
              <a:chOff x="5085773" y="2306667"/>
              <a:chExt cx="266805" cy="306528"/>
            </a:xfrm>
          </p:grpSpPr>
          <p:sp>
            <p:nvSpPr>
              <p:cNvPr id="475" name="Google Shape;475;p9"/>
              <p:cNvSpPr/>
              <p:nvPr/>
            </p:nvSpPr>
            <p:spPr>
              <a:xfrm>
                <a:off x="5088387" y="2384123"/>
                <a:ext cx="131840" cy="225719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72" extrusionOk="0">
                    <a:moveTo>
                      <a:pt x="36" y="0"/>
                    </a:moveTo>
                    <a:lnTo>
                      <a:pt x="1" y="2644"/>
                    </a:lnTo>
                    <a:lnTo>
                      <a:pt x="2296" y="3972"/>
                    </a:lnTo>
                    <a:lnTo>
                      <a:pt x="2319" y="132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5086455" y="2380145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05" y="140"/>
                    </a:moveTo>
                    <a:lnTo>
                      <a:pt x="2318" y="1422"/>
                    </a:lnTo>
                    <a:lnTo>
                      <a:pt x="2294" y="3972"/>
                    </a:lnTo>
                    <a:lnTo>
                      <a:pt x="81" y="2691"/>
                    </a:lnTo>
                    <a:lnTo>
                      <a:pt x="105" y="140"/>
                    </a:lnTo>
                    <a:close/>
                    <a:moveTo>
                      <a:pt x="35" y="0"/>
                    </a:moveTo>
                    <a:lnTo>
                      <a:pt x="0" y="2737"/>
                    </a:lnTo>
                    <a:lnTo>
                      <a:pt x="2364" y="4101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5218806" y="2385430"/>
                <a:ext cx="131783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949" extrusionOk="0">
                    <a:moveTo>
                      <a:pt x="2284" y="1"/>
                    </a:moveTo>
                    <a:lnTo>
                      <a:pt x="24" y="1305"/>
                    </a:lnTo>
                    <a:lnTo>
                      <a:pt x="1" y="3949"/>
                    </a:lnTo>
                    <a:lnTo>
                      <a:pt x="2318" y="2644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5216817" y="2381452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72" y="141"/>
                    </a:moveTo>
                    <a:lnTo>
                      <a:pt x="2307" y="2691"/>
                    </a:lnTo>
                    <a:lnTo>
                      <a:pt x="82" y="3949"/>
                    </a:lnTo>
                    <a:lnTo>
                      <a:pt x="106" y="1399"/>
                    </a:lnTo>
                    <a:lnTo>
                      <a:pt x="2272" y="141"/>
                    </a:lnTo>
                    <a:close/>
                    <a:moveTo>
                      <a:pt x="2353" y="1"/>
                    </a:moveTo>
                    <a:lnTo>
                      <a:pt x="24" y="1352"/>
                    </a:lnTo>
                    <a:lnTo>
                      <a:pt x="0" y="4078"/>
                    </a:lnTo>
                    <a:lnTo>
                      <a:pt x="2365" y="2750"/>
                    </a:lnTo>
                    <a:lnTo>
                      <a:pt x="2389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5090433" y="2309281"/>
                <a:ext cx="258167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2646" extrusionOk="0">
                    <a:moveTo>
                      <a:pt x="2283" y="1"/>
                    </a:moveTo>
                    <a:lnTo>
                      <a:pt x="0" y="1317"/>
                    </a:lnTo>
                    <a:lnTo>
                      <a:pt x="2283" y="2645"/>
                    </a:lnTo>
                    <a:lnTo>
                      <a:pt x="4543" y="1341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5085773" y="2306667"/>
                <a:ext cx="266805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8" extrusionOk="0">
                    <a:moveTo>
                      <a:pt x="2365" y="93"/>
                    </a:moveTo>
                    <a:lnTo>
                      <a:pt x="4543" y="1387"/>
                    </a:lnTo>
                    <a:lnTo>
                      <a:pt x="2365" y="2645"/>
                    </a:lnTo>
                    <a:lnTo>
                      <a:pt x="163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38"/>
                    </a:lnTo>
                    <a:lnTo>
                      <a:pt x="4695" y="1387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9"/>
            <p:cNvGrpSpPr/>
            <p:nvPr/>
          </p:nvGrpSpPr>
          <p:grpSpPr>
            <a:xfrm>
              <a:off x="5197767" y="65483"/>
              <a:ext cx="266805" cy="306471"/>
              <a:chOff x="-3873833" y="-283417"/>
              <a:chExt cx="266805" cy="306471"/>
            </a:xfrm>
          </p:grpSpPr>
          <p:sp>
            <p:nvSpPr>
              <p:cNvPr id="482" name="Google Shape;482;p9"/>
              <p:cNvSpPr/>
              <p:nvPr/>
            </p:nvSpPr>
            <p:spPr>
              <a:xfrm>
                <a:off x="-3871219" y="-206018"/>
                <a:ext cx="131840" cy="22577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73" extrusionOk="0">
                    <a:moveTo>
                      <a:pt x="36" y="1"/>
                    </a:moveTo>
                    <a:lnTo>
                      <a:pt x="1" y="2645"/>
                    </a:lnTo>
                    <a:lnTo>
                      <a:pt x="2296" y="3973"/>
                    </a:lnTo>
                    <a:lnTo>
                      <a:pt x="2319" y="13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-3873833" y="-209314"/>
                <a:ext cx="136386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089" extrusionOk="0">
                    <a:moveTo>
                      <a:pt x="117" y="128"/>
                    </a:moveTo>
                    <a:lnTo>
                      <a:pt x="2330" y="1410"/>
                    </a:lnTo>
                    <a:lnTo>
                      <a:pt x="2295" y="3961"/>
                    </a:lnTo>
                    <a:lnTo>
                      <a:pt x="82" y="2680"/>
                    </a:lnTo>
                    <a:lnTo>
                      <a:pt x="117" y="128"/>
                    </a:lnTo>
                    <a:close/>
                    <a:moveTo>
                      <a:pt x="47" y="1"/>
                    </a:moveTo>
                    <a:lnTo>
                      <a:pt x="0" y="2726"/>
                    </a:lnTo>
                    <a:lnTo>
                      <a:pt x="2376" y="4089"/>
                    </a:lnTo>
                    <a:lnTo>
                      <a:pt x="2400" y="1386"/>
                    </a:lnTo>
                    <a:lnTo>
                      <a:pt x="2400" y="1363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-3740743" y="-204711"/>
                <a:ext cx="131101" cy="224469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50" extrusionOk="0">
                    <a:moveTo>
                      <a:pt x="2271" y="1"/>
                    </a:moveTo>
                    <a:lnTo>
                      <a:pt x="23" y="1305"/>
                    </a:lnTo>
                    <a:lnTo>
                      <a:pt x="0" y="3950"/>
                    </a:lnTo>
                    <a:lnTo>
                      <a:pt x="2306" y="2645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-3743414" y="-208689"/>
                <a:ext cx="136386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078" extrusionOk="0">
                    <a:moveTo>
                      <a:pt x="2283" y="141"/>
                    </a:moveTo>
                    <a:lnTo>
                      <a:pt x="2318" y="2692"/>
                    </a:lnTo>
                    <a:lnTo>
                      <a:pt x="81" y="3950"/>
                    </a:lnTo>
                    <a:lnTo>
                      <a:pt x="105" y="1399"/>
                    </a:lnTo>
                    <a:lnTo>
                      <a:pt x="2283" y="141"/>
                    </a:lnTo>
                    <a:close/>
                    <a:moveTo>
                      <a:pt x="2364" y="1"/>
                    </a:moveTo>
                    <a:lnTo>
                      <a:pt x="47" y="1341"/>
                    </a:lnTo>
                    <a:lnTo>
                      <a:pt x="35" y="1352"/>
                    </a:lnTo>
                    <a:lnTo>
                      <a:pt x="0" y="4078"/>
                    </a:lnTo>
                    <a:lnTo>
                      <a:pt x="2377" y="2750"/>
                    </a:lnTo>
                    <a:lnTo>
                      <a:pt x="2400" y="2739"/>
                    </a:ln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-3869173" y="-280803"/>
                <a:ext cx="257485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645" extrusionOk="0">
                    <a:moveTo>
                      <a:pt x="2283" y="1"/>
                    </a:moveTo>
                    <a:lnTo>
                      <a:pt x="0" y="1317"/>
                    </a:lnTo>
                    <a:lnTo>
                      <a:pt x="2283" y="2644"/>
                    </a:lnTo>
                    <a:lnTo>
                      <a:pt x="4531" y="1340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-3873833" y="-283417"/>
                <a:ext cx="266805" cy="155537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7" extrusionOk="0">
                    <a:moveTo>
                      <a:pt x="2365" y="93"/>
                    </a:moveTo>
                    <a:lnTo>
                      <a:pt x="4543" y="1386"/>
                    </a:lnTo>
                    <a:lnTo>
                      <a:pt x="2365" y="2644"/>
                    </a:lnTo>
                    <a:lnTo>
                      <a:pt x="163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37"/>
                    </a:lnTo>
                    <a:lnTo>
                      <a:pt x="4695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9"/>
            <p:cNvGrpSpPr/>
            <p:nvPr/>
          </p:nvGrpSpPr>
          <p:grpSpPr>
            <a:xfrm>
              <a:off x="8703005" y="1097651"/>
              <a:ext cx="266805" cy="306528"/>
              <a:chOff x="-2702220" y="-353599"/>
              <a:chExt cx="266805" cy="306528"/>
            </a:xfrm>
          </p:grpSpPr>
          <p:sp>
            <p:nvSpPr>
              <p:cNvPr id="489" name="Google Shape;489;p9"/>
              <p:cNvSpPr/>
              <p:nvPr/>
            </p:nvSpPr>
            <p:spPr>
              <a:xfrm>
                <a:off x="-2700231" y="-276200"/>
                <a:ext cx="132465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3962" extrusionOk="0">
                    <a:moveTo>
                      <a:pt x="35" y="1"/>
                    </a:moveTo>
                    <a:lnTo>
                      <a:pt x="1" y="2645"/>
                    </a:lnTo>
                    <a:lnTo>
                      <a:pt x="2295" y="3961"/>
                    </a:lnTo>
                    <a:lnTo>
                      <a:pt x="2330" y="131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-2702220" y="-280178"/>
                <a:ext cx="136386" cy="233106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2" extrusionOk="0">
                    <a:moveTo>
                      <a:pt x="117" y="141"/>
                    </a:moveTo>
                    <a:lnTo>
                      <a:pt x="2319" y="1411"/>
                    </a:lnTo>
                    <a:lnTo>
                      <a:pt x="2295" y="3961"/>
                    </a:lnTo>
                    <a:lnTo>
                      <a:pt x="82" y="2692"/>
                    </a:lnTo>
                    <a:lnTo>
                      <a:pt x="117" y="141"/>
                    </a:lnTo>
                    <a:close/>
                    <a:moveTo>
                      <a:pt x="36" y="1"/>
                    </a:moveTo>
                    <a:lnTo>
                      <a:pt x="0" y="2727"/>
                    </a:lnTo>
                    <a:lnTo>
                      <a:pt x="2376" y="4101"/>
                    </a:lnTo>
                    <a:lnTo>
                      <a:pt x="2400" y="1388"/>
                    </a:lnTo>
                    <a:lnTo>
                      <a:pt x="2400" y="1364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-2569869" y="-274836"/>
                <a:ext cx="131840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38" extrusionOk="0">
                    <a:moveTo>
                      <a:pt x="2284" y="0"/>
                    </a:moveTo>
                    <a:lnTo>
                      <a:pt x="36" y="1294"/>
                    </a:lnTo>
                    <a:lnTo>
                      <a:pt x="1" y="3937"/>
                    </a:lnTo>
                    <a:lnTo>
                      <a:pt x="2319" y="2633"/>
                    </a:lnTo>
                    <a:lnTo>
                      <a:pt x="2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-2571801" y="-278814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83" y="140"/>
                    </a:moveTo>
                    <a:lnTo>
                      <a:pt x="2307" y="2679"/>
                    </a:lnTo>
                    <a:lnTo>
                      <a:pt x="81" y="3937"/>
                    </a:lnTo>
                    <a:lnTo>
                      <a:pt x="105" y="1387"/>
                    </a:lnTo>
                    <a:lnTo>
                      <a:pt x="2283" y="140"/>
                    </a:lnTo>
                    <a:close/>
                    <a:moveTo>
                      <a:pt x="2353" y="0"/>
                    </a:moveTo>
                    <a:lnTo>
                      <a:pt x="47" y="1328"/>
                    </a:lnTo>
                    <a:lnTo>
                      <a:pt x="24" y="1340"/>
                    </a:lnTo>
                    <a:lnTo>
                      <a:pt x="0" y="4077"/>
                    </a:lnTo>
                    <a:lnTo>
                      <a:pt x="2376" y="2738"/>
                    </a:lnTo>
                    <a:lnTo>
                      <a:pt x="2388" y="272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>
                <a:off x="-2698242" y="-350928"/>
                <a:ext cx="258167" cy="149627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2633" extrusionOk="0">
                    <a:moveTo>
                      <a:pt x="2295" y="0"/>
                    </a:moveTo>
                    <a:lnTo>
                      <a:pt x="0" y="1316"/>
                    </a:lnTo>
                    <a:lnTo>
                      <a:pt x="2295" y="2633"/>
                    </a:lnTo>
                    <a:lnTo>
                      <a:pt x="4543" y="1339"/>
                    </a:lnTo>
                    <a:lnTo>
                      <a:pt x="22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>
                <a:off x="-2702220" y="-353599"/>
                <a:ext cx="266805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7" extrusionOk="0">
                    <a:moveTo>
                      <a:pt x="2365" y="94"/>
                    </a:moveTo>
                    <a:lnTo>
                      <a:pt x="4532" y="1386"/>
                    </a:lnTo>
                    <a:lnTo>
                      <a:pt x="2365" y="2633"/>
                    </a:lnTo>
                    <a:lnTo>
                      <a:pt x="152" y="1363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0" y="1363"/>
                    </a:lnTo>
                    <a:lnTo>
                      <a:pt x="2365" y="2726"/>
                    </a:lnTo>
                    <a:lnTo>
                      <a:pt x="4695" y="1386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 ExtraBold"/>
                <a:ea typeface="Syne ExtraBold"/>
                <a:cs typeface="Syne ExtraBold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58" name="Google Shape;2358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38"/>
          <p:cNvSpPr txBox="1">
            <a:spLocks noGrp="1"/>
          </p:cNvSpPr>
          <p:nvPr>
            <p:ph type="subTitle" idx="1"/>
          </p:nvPr>
        </p:nvSpPr>
        <p:spPr>
          <a:xfrm>
            <a:off x="713225" y="3743850"/>
            <a:ext cx="50400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Claudio Moriello : 10869147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Jody Roberto Battistini : 10691667</a:t>
            </a:r>
          </a:p>
        </p:txBody>
      </p:sp>
      <p:sp>
        <p:nvSpPr>
          <p:cNvPr id="2367" name="Google Shape;2367;p38"/>
          <p:cNvSpPr txBox="1">
            <a:spLocks noGrp="1"/>
          </p:cNvSpPr>
          <p:nvPr>
            <p:ph type="ctrTitle"/>
          </p:nvPr>
        </p:nvSpPr>
        <p:spPr>
          <a:xfrm>
            <a:off x="713225" y="968250"/>
            <a:ext cx="5503200" cy="25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RecSys</a:t>
            </a:r>
            <a:r>
              <a:rPr lang="en" dirty="0"/>
              <a:t> course Challenge</a:t>
            </a:r>
            <a:br>
              <a:rPr lang="en" dirty="0"/>
            </a:br>
            <a:r>
              <a:rPr lang="en" dirty="0" err="1"/>
              <a:t>PoliMi</a:t>
            </a:r>
            <a:r>
              <a:rPr lang="en" dirty="0"/>
              <a:t> 2023</a:t>
            </a:r>
            <a:endParaRPr dirty="0"/>
          </a:p>
        </p:txBody>
      </p:sp>
      <p:sp>
        <p:nvSpPr>
          <p:cNvPr id="2368" name="Google Shape;2368;p38"/>
          <p:cNvSpPr/>
          <p:nvPr/>
        </p:nvSpPr>
        <p:spPr>
          <a:xfrm>
            <a:off x="10138570" y="2607606"/>
            <a:ext cx="125100" cy="214624"/>
          </a:xfrm>
          <a:custGeom>
            <a:avLst/>
            <a:gdLst/>
            <a:ahLst/>
            <a:cxnLst/>
            <a:rect l="l" t="t" r="r" b="b"/>
            <a:pathLst>
              <a:path w="2458" h="4217" extrusionOk="0">
                <a:moveTo>
                  <a:pt x="2400" y="0"/>
                </a:moveTo>
                <a:lnTo>
                  <a:pt x="1" y="1421"/>
                </a:lnTo>
                <a:lnTo>
                  <a:pt x="47" y="4217"/>
                </a:lnTo>
                <a:lnTo>
                  <a:pt x="2458" y="2819"/>
                </a:lnTo>
                <a:lnTo>
                  <a:pt x="24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9" name="Google Shape;2369;p38"/>
          <p:cNvGrpSpPr/>
          <p:nvPr/>
        </p:nvGrpSpPr>
        <p:grpSpPr>
          <a:xfrm>
            <a:off x="5958563" y="687439"/>
            <a:ext cx="4307498" cy="3768622"/>
            <a:chOff x="5958563" y="687439"/>
            <a:chExt cx="4307498" cy="3768622"/>
          </a:xfrm>
        </p:grpSpPr>
        <p:sp>
          <p:nvSpPr>
            <p:cNvPr id="2370" name="Google Shape;2370;p38"/>
            <p:cNvSpPr/>
            <p:nvPr/>
          </p:nvSpPr>
          <p:spPr>
            <a:xfrm>
              <a:off x="10136788" y="2604043"/>
              <a:ext cx="129273" cy="221750"/>
            </a:xfrm>
            <a:custGeom>
              <a:avLst/>
              <a:gdLst/>
              <a:ahLst/>
              <a:cxnLst/>
              <a:rect l="l" t="t" r="r" b="b"/>
              <a:pathLst>
                <a:path w="2540" h="4357" extrusionOk="0">
                  <a:moveTo>
                    <a:pt x="2400" y="140"/>
                  </a:moveTo>
                  <a:lnTo>
                    <a:pt x="2458" y="2866"/>
                  </a:lnTo>
                  <a:lnTo>
                    <a:pt x="117" y="4217"/>
                  </a:lnTo>
                  <a:lnTo>
                    <a:pt x="82" y="1514"/>
                  </a:lnTo>
                  <a:lnTo>
                    <a:pt x="2400" y="140"/>
                  </a:lnTo>
                  <a:close/>
                  <a:moveTo>
                    <a:pt x="2482" y="0"/>
                  </a:moveTo>
                  <a:lnTo>
                    <a:pt x="12" y="1456"/>
                  </a:lnTo>
                  <a:lnTo>
                    <a:pt x="0" y="1468"/>
                  </a:lnTo>
                  <a:lnTo>
                    <a:pt x="47" y="4287"/>
                  </a:lnTo>
                  <a:lnTo>
                    <a:pt x="47" y="4357"/>
                  </a:lnTo>
                  <a:lnTo>
                    <a:pt x="2539" y="2912"/>
                  </a:lnTo>
                  <a:lnTo>
                    <a:pt x="2482" y="7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1" name="Google Shape;2371;p38"/>
            <p:cNvGrpSpPr/>
            <p:nvPr/>
          </p:nvGrpSpPr>
          <p:grpSpPr>
            <a:xfrm>
              <a:off x="5958563" y="687439"/>
              <a:ext cx="4306328" cy="3768622"/>
              <a:chOff x="5958563" y="687439"/>
              <a:chExt cx="4306328" cy="3768622"/>
            </a:xfrm>
          </p:grpSpPr>
          <p:sp>
            <p:nvSpPr>
              <p:cNvPr id="2372" name="Google Shape;2372;p38"/>
              <p:cNvSpPr/>
              <p:nvPr/>
            </p:nvSpPr>
            <p:spPr>
              <a:xfrm>
                <a:off x="6822353" y="2608165"/>
                <a:ext cx="614761" cy="567377"/>
              </a:xfrm>
              <a:custGeom>
                <a:avLst/>
                <a:gdLst/>
                <a:ahLst/>
                <a:cxnLst/>
                <a:rect l="l" t="t" r="r" b="b"/>
                <a:pathLst>
                  <a:path w="12079" h="11148" extrusionOk="0">
                    <a:moveTo>
                      <a:pt x="0" y="0"/>
                    </a:moveTo>
                    <a:lnTo>
                      <a:pt x="0" y="5580"/>
                    </a:lnTo>
                    <a:lnTo>
                      <a:pt x="9668" y="11148"/>
                    </a:lnTo>
                    <a:lnTo>
                      <a:pt x="12078" y="9761"/>
                    </a:lnTo>
                    <a:lnTo>
                      <a:pt x="2434" y="4182"/>
                    </a:lnTo>
                    <a:lnTo>
                      <a:pt x="2434" y="13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8"/>
              <p:cNvSpPr/>
              <p:nvPr/>
            </p:nvSpPr>
            <p:spPr>
              <a:xfrm>
                <a:off x="6819961" y="2604603"/>
                <a:ext cx="621326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12208" h="11265" extrusionOk="0">
                    <a:moveTo>
                      <a:pt x="82" y="140"/>
                    </a:moveTo>
                    <a:lnTo>
                      <a:pt x="2447" y="1480"/>
                    </a:lnTo>
                    <a:lnTo>
                      <a:pt x="2447" y="4276"/>
                    </a:lnTo>
                    <a:lnTo>
                      <a:pt x="12044" y="9831"/>
                    </a:lnTo>
                    <a:lnTo>
                      <a:pt x="9715" y="11171"/>
                    </a:lnTo>
                    <a:lnTo>
                      <a:pt x="82" y="5627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5673"/>
                    </a:lnTo>
                    <a:lnTo>
                      <a:pt x="9692" y="11252"/>
                    </a:lnTo>
                    <a:lnTo>
                      <a:pt x="9715" y="11264"/>
                    </a:lnTo>
                    <a:lnTo>
                      <a:pt x="12207" y="9831"/>
                    </a:lnTo>
                    <a:lnTo>
                      <a:pt x="2516" y="4229"/>
                    </a:lnTo>
                    <a:lnTo>
                      <a:pt x="2516" y="1434"/>
                    </a:lnTo>
                    <a:lnTo>
                      <a:pt x="58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8"/>
              <p:cNvSpPr/>
              <p:nvPr/>
            </p:nvSpPr>
            <p:spPr>
              <a:xfrm>
                <a:off x="6822353" y="2537014"/>
                <a:ext cx="246026" cy="141743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85" extrusionOk="0">
                    <a:moveTo>
                      <a:pt x="2411" y="1"/>
                    </a:moveTo>
                    <a:lnTo>
                      <a:pt x="0" y="1398"/>
                    </a:lnTo>
                    <a:lnTo>
                      <a:pt x="2434" y="2785"/>
                    </a:lnTo>
                    <a:lnTo>
                      <a:pt x="4833" y="1410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8"/>
              <p:cNvSpPr/>
              <p:nvPr/>
            </p:nvSpPr>
            <p:spPr>
              <a:xfrm>
                <a:off x="6818180" y="2534622"/>
                <a:ext cx="254373" cy="146527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879" extrusionOk="0">
                    <a:moveTo>
                      <a:pt x="2493" y="94"/>
                    </a:moveTo>
                    <a:lnTo>
                      <a:pt x="4846" y="1457"/>
                    </a:lnTo>
                    <a:lnTo>
                      <a:pt x="2516" y="2785"/>
                    </a:lnTo>
                    <a:lnTo>
                      <a:pt x="152" y="1445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2493" y="2866"/>
                    </a:lnTo>
                    <a:lnTo>
                      <a:pt x="2516" y="2878"/>
                    </a:lnTo>
                    <a:lnTo>
                      <a:pt x="4997" y="145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8"/>
              <p:cNvSpPr/>
              <p:nvPr/>
            </p:nvSpPr>
            <p:spPr>
              <a:xfrm>
                <a:off x="6946181" y="2608776"/>
                <a:ext cx="12219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71" extrusionOk="0">
                    <a:moveTo>
                      <a:pt x="2400" y="0"/>
                    </a:moveTo>
                    <a:lnTo>
                      <a:pt x="1" y="1375"/>
                    </a:lnTo>
                    <a:lnTo>
                      <a:pt x="1" y="4170"/>
                    </a:lnTo>
                    <a:lnTo>
                      <a:pt x="2400" y="278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8"/>
              <p:cNvSpPr/>
              <p:nvPr/>
            </p:nvSpPr>
            <p:spPr>
              <a:xfrm>
                <a:off x="6944451" y="2605213"/>
                <a:ext cx="12632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311" extrusionOk="0">
                    <a:moveTo>
                      <a:pt x="2400" y="128"/>
                    </a:moveTo>
                    <a:lnTo>
                      <a:pt x="2400" y="2831"/>
                    </a:lnTo>
                    <a:lnTo>
                      <a:pt x="70" y="4170"/>
                    </a:lnTo>
                    <a:lnTo>
                      <a:pt x="70" y="1468"/>
                    </a:lnTo>
                    <a:lnTo>
                      <a:pt x="2400" y="128"/>
                    </a:lnTo>
                    <a:close/>
                    <a:moveTo>
                      <a:pt x="2481" y="1"/>
                    </a:moveTo>
                    <a:lnTo>
                      <a:pt x="12" y="1409"/>
                    </a:lnTo>
                    <a:lnTo>
                      <a:pt x="1" y="1422"/>
                    </a:lnTo>
                    <a:lnTo>
                      <a:pt x="1" y="4310"/>
                    </a:lnTo>
                    <a:lnTo>
                      <a:pt x="2481" y="287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8"/>
              <p:cNvSpPr/>
              <p:nvPr/>
            </p:nvSpPr>
            <p:spPr>
              <a:xfrm>
                <a:off x="6821692" y="3104951"/>
                <a:ext cx="860838" cy="567937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1159" extrusionOk="0">
                    <a:moveTo>
                      <a:pt x="16914" y="0"/>
                    </a:moveTo>
                    <a:lnTo>
                      <a:pt x="1" y="9773"/>
                    </a:lnTo>
                    <a:lnTo>
                      <a:pt x="2424" y="11159"/>
                    </a:lnTo>
                    <a:lnTo>
                      <a:pt x="16890" y="2796"/>
                    </a:lnTo>
                    <a:lnTo>
                      <a:pt x="169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8"/>
              <p:cNvSpPr/>
              <p:nvPr/>
            </p:nvSpPr>
            <p:spPr>
              <a:xfrm>
                <a:off x="6817569" y="3101389"/>
                <a:ext cx="866793" cy="573892"/>
              </a:xfrm>
              <a:custGeom>
                <a:avLst/>
                <a:gdLst/>
                <a:ahLst/>
                <a:cxnLst/>
                <a:rect l="l" t="t" r="r" b="b"/>
                <a:pathLst>
                  <a:path w="17031" h="11276" extrusionOk="0">
                    <a:moveTo>
                      <a:pt x="16960" y="140"/>
                    </a:moveTo>
                    <a:lnTo>
                      <a:pt x="16937" y="2842"/>
                    </a:lnTo>
                    <a:lnTo>
                      <a:pt x="2505" y="11182"/>
                    </a:lnTo>
                    <a:lnTo>
                      <a:pt x="164" y="9843"/>
                    </a:lnTo>
                    <a:lnTo>
                      <a:pt x="16960" y="140"/>
                    </a:lnTo>
                    <a:close/>
                    <a:moveTo>
                      <a:pt x="17030" y="0"/>
                    </a:moveTo>
                    <a:lnTo>
                      <a:pt x="1" y="9843"/>
                    </a:lnTo>
                    <a:lnTo>
                      <a:pt x="2505" y="11276"/>
                    </a:lnTo>
                    <a:lnTo>
                      <a:pt x="17018" y="2889"/>
                    </a:lnTo>
                    <a:lnTo>
                      <a:pt x="17030" y="70"/>
                    </a:lnTo>
                    <a:lnTo>
                      <a:pt x="17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8"/>
              <p:cNvSpPr/>
              <p:nvPr/>
            </p:nvSpPr>
            <p:spPr>
              <a:xfrm>
                <a:off x="7314355" y="2608776"/>
                <a:ext cx="368174" cy="353924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695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7234" y="6954"/>
                    </a:lnTo>
                    <a:lnTo>
                      <a:pt x="7234" y="41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8"/>
              <p:cNvSpPr/>
              <p:nvPr/>
            </p:nvSpPr>
            <p:spPr>
              <a:xfrm>
                <a:off x="7312014" y="2605213"/>
                <a:ext cx="372348" cy="361049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7094" extrusionOk="0">
                    <a:moveTo>
                      <a:pt x="81" y="140"/>
                    </a:moveTo>
                    <a:lnTo>
                      <a:pt x="7245" y="4264"/>
                    </a:lnTo>
                    <a:lnTo>
                      <a:pt x="7245" y="6966"/>
                    </a:lnTo>
                    <a:lnTo>
                      <a:pt x="81" y="2831"/>
                    </a:lnTo>
                    <a:lnTo>
                      <a:pt x="81" y="140"/>
                    </a:lnTo>
                    <a:close/>
                    <a:moveTo>
                      <a:pt x="11" y="1"/>
                    </a:moveTo>
                    <a:lnTo>
                      <a:pt x="0" y="2877"/>
                    </a:lnTo>
                    <a:lnTo>
                      <a:pt x="7256" y="7059"/>
                    </a:lnTo>
                    <a:lnTo>
                      <a:pt x="7315" y="7094"/>
                    </a:lnTo>
                    <a:lnTo>
                      <a:pt x="7315" y="4217"/>
                    </a:lnTo>
                    <a:lnTo>
                      <a:pt x="70" y="35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8"/>
              <p:cNvSpPr/>
              <p:nvPr/>
            </p:nvSpPr>
            <p:spPr>
              <a:xfrm>
                <a:off x="7682479" y="2750417"/>
                <a:ext cx="12336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71" extrusionOk="0">
                    <a:moveTo>
                      <a:pt x="2412" y="1"/>
                    </a:moveTo>
                    <a:lnTo>
                      <a:pt x="1" y="1387"/>
                    </a:lnTo>
                    <a:lnTo>
                      <a:pt x="1" y="4171"/>
                    </a:lnTo>
                    <a:lnTo>
                      <a:pt x="2423" y="277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8"/>
              <p:cNvSpPr/>
              <p:nvPr/>
            </p:nvSpPr>
            <p:spPr>
              <a:xfrm>
                <a:off x="7680748" y="2746854"/>
                <a:ext cx="12688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4311" extrusionOk="0">
                    <a:moveTo>
                      <a:pt x="2411" y="141"/>
                    </a:moveTo>
                    <a:lnTo>
                      <a:pt x="2423" y="2820"/>
                    </a:lnTo>
                    <a:lnTo>
                      <a:pt x="70" y="4183"/>
                    </a:lnTo>
                    <a:lnTo>
                      <a:pt x="70" y="1481"/>
                    </a:lnTo>
                    <a:lnTo>
                      <a:pt x="2411" y="141"/>
                    </a:lnTo>
                    <a:close/>
                    <a:moveTo>
                      <a:pt x="2493" y="1"/>
                    </a:moveTo>
                    <a:lnTo>
                      <a:pt x="0" y="1434"/>
                    </a:lnTo>
                    <a:lnTo>
                      <a:pt x="0" y="4311"/>
                    </a:lnTo>
                    <a:lnTo>
                      <a:pt x="2493" y="2866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8"/>
              <p:cNvSpPr/>
              <p:nvPr/>
            </p:nvSpPr>
            <p:spPr>
              <a:xfrm>
                <a:off x="7805238" y="2750417"/>
                <a:ext cx="122708" cy="212894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4183" extrusionOk="0">
                    <a:moveTo>
                      <a:pt x="0" y="1"/>
                    </a:moveTo>
                    <a:lnTo>
                      <a:pt x="11" y="2773"/>
                    </a:lnTo>
                    <a:lnTo>
                      <a:pt x="2411" y="4183"/>
                    </a:lnTo>
                    <a:lnTo>
                      <a:pt x="2400" y="1387"/>
                    </a:lnTo>
                    <a:lnTo>
                      <a:pt x="0" y="1"/>
                    </a:lnTo>
                    <a:close/>
                    <a:moveTo>
                      <a:pt x="2411" y="4183"/>
                    </a:moveTo>
                    <a:lnTo>
                      <a:pt x="2411" y="4183"/>
                    </a:lnTo>
                    <a:lnTo>
                      <a:pt x="2411" y="41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8"/>
              <p:cNvSpPr/>
              <p:nvPr/>
            </p:nvSpPr>
            <p:spPr>
              <a:xfrm>
                <a:off x="7803405" y="2746854"/>
                <a:ext cx="126932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311" extrusionOk="0">
                    <a:moveTo>
                      <a:pt x="83" y="141"/>
                    </a:moveTo>
                    <a:lnTo>
                      <a:pt x="2400" y="1481"/>
                    </a:lnTo>
                    <a:lnTo>
                      <a:pt x="2412" y="4183"/>
                    </a:lnTo>
                    <a:lnTo>
                      <a:pt x="83" y="2820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3" y="2843"/>
                    </a:lnTo>
                    <a:lnTo>
                      <a:pt x="13" y="2866"/>
                    </a:lnTo>
                    <a:lnTo>
                      <a:pt x="2494" y="4311"/>
                    </a:lnTo>
                    <a:lnTo>
                      <a:pt x="2482" y="1457"/>
                    </a:lnTo>
                    <a:lnTo>
                      <a:pt x="2482" y="14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8"/>
              <p:cNvSpPr/>
              <p:nvPr/>
            </p:nvSpPr>
            <p:spPr>
              <a:xfrm>
                <a:off x="7314355" y="2465863"/>
                <a:ext cx="737519" cy="355196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6979" extrusionOk="0">
                    <a:moveTo>
                      <a:pt x="9669" y="1"/>
                    </a:moveTo>
                    <a:lnTo>
                      <a:pt x="7246" y="1411"/>
                    </a:lnTo>
                    <a:lnTo>
                      <a:pt x="9633" y="2796"/>
                    </a:lnTo>
                    <a:lnTo>
                      <a:pt x="7246" y="4206"/>
                    </a:lnTo>
                    <a:lnTo>
                      <a:pt x="2411" y="1411"/>
                    </a:lnTo>
                    <a:lnTo>
                      <a:pt x="1" y="2808"/>
                    </a:lnTo>
                    <a:lnTo>
                      <a:pt x="7234" y="6978"/>
                    </a:lnTo>
                    <a:lnTo>
                      <a:pt x="9645" y="5592"/>
                    </a:lnTo>
                    <a:lnTo>
                      <a:pt x="12045" y="6978"/>
                    </a:lnTo>
                    <a:lnTo>
                      <a:pt x="14491" y="5604"/>
                    </a:lnTo>
                    <a:lnTo>
                      <a:pt x="12079" y="4183"/>
                    </a:lnTo>
                    <a:lnTo>
                      <a:pt x="14491" y="2796"/>
                    </a:lnTo>
                    <a:lnTo>
                      <a:pt x="96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8"/>
              <p:cNvSpPr/>
              <p:nvPr/>
            </p:nvSpPr>
            <p:spPr>
              <a:xfrm>
                <a:off x="7310182" y="2463522"/>
                <a:ext cx="745815" cy="359879"/>
              </a:xfrm>
              <a:custGeom>
                <a:avLst/>
                <a:gdLst/>
                <a:ahLst/>
                <a:cxnLst/>
                <a:rect l="l" t="t" r="r" b="b"/>
                <a:pathLst>
                  <a:path w="14654" h="7071" extrusionOk="0">
                    <a:moveTo>
                      <a:pt x="9751" y="93"/>
                    </a:moveTo>
                    <a:lnTo>
                      <a:pt x="14491" y="2842"/>
                    </a:lnTo>
                    <a:lnTo>
                      <a:pt x="12080" y="4229"/>
                    </a:lnTo>
                    <a:lnTo>
                      <a:pt x="14491" y="5650"/>
                    </a:lnTo>
                    <a:lnTo>
                      <a:pt x="12138" y="6978"/>
                    </a:lnTo>
                    <a:lnTo>
                      <a:pt x="9727" y="5591"/>
                    </a:lnTo>
                    <a:lnTo>
                      <a:pt x="7316" y="6978"/>
                    </a:lnTo>
                    <a:lnTo>
                      <a:pt x="164" y="2854"/>
                    </a:lnTo>
                    <a:lnTo>
                      <a:pt x="2493" y="1503"/>
                    </a:lnTo>
                    <a:lnTo>
                      <a:pt x="7328" y="4299"/>
                    </a:lnTo>
                    <a:lnTo>
                      <a:pt x="9785" y="2842"/>
                    </a:lnTo>
                    <a:lnTo>
                      <a:pt x="7409" y="1457"/>
                    </a:lnTo>
                    <a:lnTo>
                      <a:pt x="9751" y="93"/>
                    </a:lnTo>
                    <a:close/>
                    <a:moveTo>
                      <a:pt x="9751" y="0"/>
                    </a:moveTo>
                    <a:lnTo>
                      <a:pt x="7246" y="1468"/>
                    </a:lnTo>
                    <a:lnTo>
                      <a:pt x="9634" y="2842"/>
                    </a:lnTo>
                    <a:lnTo>
                      <a:pt x="7328" y="4206"/>
                    </a:lnTo>
                    <a:lnTo>
                      <a:pt x="2493" y="1410"/>
                    </a:lnTo>
                    <a:lnTo>
                      <a:pt x="60" y="2819"/>
                    </a:lnTo>
                    <a:lnTo>
                      <a:pt x="1" y="2854"/>
                    </a:lnTo>
                    <a:lnTo>
                      <a:pt x="7316" y="7071"/>
                    </a:lnTo>
                    <a:lnTo>
                      <a:pt x="9727" y="5684"/>
                    </a:lnTo>
                    <a:lnTo>
                      <a:pt x="12127" y="7071"/>
                    </a:lnTo>
                    <a:lnTo>
                      <a:pt x="14654" y="5650"/>
                    </a:lnTo>
                    <a:lnTo>
                      <a:pt x="12243" y="4229"/>
                    </a:lnTo>
                    <a:lnTo>
                      <a:pt x="14654" y="2842"/>
                    </a:lnTo>
                    <a:lnTo>
                      <a:pt x="9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8"/>
              <p:cNvSpPr/>
              <p:nvPr/>
            </p:nvSpPr>
            <p:spPr>
              <a:xfrm>
                <a:off x="7927335" y="2751028"/>
                <a:ext cx="124540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8"/>
              <p:cNvSpPr/>
              <p:nvPr/>
            </p:nvSpPr>
            <p:spPr>
              <a:xfrm>
                <a:off x="7925553" y="2747516"/>
                <a:ext cx="128103" cy="21874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298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94" y="4170"/>
                    </a:lnTo>
                    <a:lnTo>
                      <a:pt x="82" y="1468"/>
                    </a:lnTo>
                    <a:lnTo>
                      <a:pt x="2446" y="140"/>
                    </a:lnTo>
                    <a:close/>
                    <a:moveTo>
                      <a:pt x="2516" y="0"/>
                    </a:moveTo>
                    <a:lnTo>
                      <a:pt x="24" y="1409"/>
                    </a:lnTo>
                    <a:lnTo>
                      <a:pt x="0" y="1421"/>
                    </a:lnTo>
                    <a:lnTo>
                      <a:pt x="12" y="4298"/>
                    </a:lnTo>
                    <a:lnTo>
                      <a:pt x="2516" y="2853"/>
                    </a:lnTo>
                    <a:lnTo>
                      <a:pt x="2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8"/>
              <p:cNvSpPr/>
              <p:nvPr/>
            </p:nvSpPr>
            <p:spPr>
              <a:xfrm>
                <a:off x="7929116" y="2608165"/>
                <a:ext cx="122759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808" extrusionOk="0">
                    <a:moveTo>
                      <a:pt x="2412" y="0"/>
                    </a:moveTo>
                    <a:lnTo>
                      <a:pt x="0" y="1387"/>
                    </a:lnTo>
                    <a:lnTo>
                      <a:pt x="2412" y="2808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8"/>
              <p:cNvSpPr/>
              <p:nvPr/>
            </p:nvSpPr>
            <p:spPr>
              <a:xfrm>
                <a:off x="7924994" y="2604603"/>
                <a:ext cx="128663" cy="15003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8" extrusionOk="0">
                    <a:moveTo>
                      <a:pt x="2457" y="140"/>
                    </a:moveTo>
                    <a:lnTo>
                      <a:pt x="2457" y="2808"/>
                    </a:lnTo>
                    <a:lnTo>
                      <a:pt x="163" y="1457"/>
                    </a:lnTo>
                    <a:lnTo>
                      <a:pt x="2457" y="140"/>
                    </a:lnTo>
                    <a:close/>
                    <a:moveTo>
                      <a:pt x="2527" y="0"/>
                    </a:moveTo>
                    <a:lnTo>
                      <a:pt x="0" y="1457"/>
                    </a:lnTo>
                    <a:lnTo>
                      <a:pt x="2527" y="2948"/>
                    </a:lnTo>
                    <a:lnTo>
                      <a:pt x="2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8"/>
              <p:cNvSpPr/>
              <p:nvPr/>
            </p:nvSpPr>
            <p:spPr>
              <a:xfrm>
                <a:off x="7683090" y="2537625"/>
                <a:ext cx="121588" cy="14235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797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2388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8"/>
              <p:cNvSpPr/>
              <p:nvPr/>
            </p:nvSpPr>
            <p:spPr>
              <a:xfrm>
                <a:off x="7681308" y="2534622"/>
                <a:ext cx="126932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926" extrusionOk="0">
                    <a:moveTo>
                      <a:pt x="70" y="130"/>
                    </a:moveTo>
                    <a:lnTo>
                      <a:pt x="2342" y="1445"/>
                    </a:lnTo>
                    <a:lnTo>
                      <a:pt x="70" y="2785"/>
                    </a:lnTo>
                    <a:lnTo>
                      <a:pt x="70" y="130"/>
                    </a:lnTo>
                    <a:close/>
                    <a:moveTo>
                      <a:pt x="0" y="1"/>
                    </a:moveTo>
                    <a:lnTo>
                      <a:pt x="0" y="2925"/>
                    </a:lnTo>
                    <a:lnTo>
                      <a:pt x="2493" y="14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8"/>
              <p:cNvSpPr/>
              <p:nvPr/>
            </p:nvSpPr>
            <p:spPr>
              <a:xfrm>
                <a:off x="8296629" y="3743989"/>
                <a:ext cx="368785" cy="354585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6967" extrusionOk="0">
                    <a:moveTo>
                      <a:pt x="13" y="1"/>
                    </a:moveTo>
                    <a:lnTo>
                      <a:pt x="1" y="2785"/>
                    </a:lnTo>
                    <a:lnTo>
                      <a:pt x="7246" y="6966"/>
                    </a:lnTo>
                    <a:lnTo>
                      <a:pt x="7246" y="418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8"/>
              <p:cNvSpPr/>
              <p:nvPr/>
            </p:nvSpPr>
            <p:spPr>
              <a:xfrm>
                <a:off x="8294898" y="3740426"/>
                <a:ext cx="372348" cy="361711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7107" extrusionOk="0">
                    <a:moveTo>
                      <a:pt x="82" y="141"/>
                    </a:moveTo>
                    <a:lnTo>
                      <a:pt x="7233" y="4276"/>
                    </a:lnTo>
                    <a:lnTo>
                      <a:pt x="7233" y="6966"/>
                    </a:lnTo>
                    <a:lnTo>
                      <a:pt x="82" y="2832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7257" y="7072"/>
                    </a:lnTo>
                    <a:lnTo>
                      <a:pt x="7315" y="7106"/>
                    </a:lnTo>
                    <a:lnTo>
                      <a:pt x="7315" y="4230"/>
                    </a:lnTo>
                    <a:lnTo>
                      <a:pt x="70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8"/>
              <p:cNvSpPr/>
              <p:nvPr/>
            </p:nvSpPr>
            <p:spPr>
              <a:xfrm>
                <a:off x="8665363" y="3885732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13" y="0"/>
                    </a:moveTo>
                    <a:lnTo>
                      <a:pt x="1" y="1398"/>
                    </a:lnTo>
                    <a:lnTo>
                      <a:pt x="1" y="4181"/>
                    </a:lnTo>
                    <a:lnTo>
                      <a:pt x="2424" y="2783"/>
                    </a:lnTo>
                    <a:lnTo>
                      <a:pt x="24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8"/>
              <p:cNvSpPr/>
              <p:nvPr/>
            </p:nvSpPr>
            <p:spPr>
              <a:xfrm>
                <a:off x="8663022" y="3882169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23" y="140"/>
                    </a:moveTo>
                    <a:lnTo>
                      <a:pt x="2423" y="2830"/>
                    </a:lnTo>
                    <a:lnTo>
                      <a:pt x="82" y="4181"/>
                    </a:lnTo>
                    <a:lnTo>
                      <a:pt x="82" y="1491"/>
                    </a:lnTo>
                    <a:lnTo>
                      <a:pt x="2423" y="140"/>
                    </a:lnTo>
                    <a:close/>
                    <a:moveTo>
                      <a:pt x="2493" y="0"/>
                    </a:moveTo>
                    <a:lnTo>
                      <a:pt x="0" y="1445"/>
                    </a:lnTo>
                    <a:lnTo>
                      <a:pt x="0" y="4321"/>
                    </a:lnTo>
                    <a:lnTo>
                      <a:pt x="2505" y="2877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8"/>
              <p:cNvSpPr/>
              <p:nvPr/>
            </p:nvSpPr>
            <p:spPr>
              <a:xfrm>
                <a:off x="8788122" y="3885732"/>
                <a:ext cx="12275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182" extrusionOk="0">
                    <a:moveTo>
                      <a:pt x="1" y="0"/>
                    </a:moveTo>
                    <a:lnTo>
                      <a:pt x="12" y="2783"/>
                    </a:lnTo>
                    <a:lnTo>
                      <a:pt x="2411" y="4181"/>
                    </a:lnTo>
                    <a:lnTo>
                      <a:pt x="2400" y="13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8"/>
              <p:cNvSpPr/>
              <p:nvPr/>
            </p:nvSpPr>
            <p:spPr>
              <a:xfrm>
                <a:off x="8786341" y="3882169"/>
                <a:ext cx="126881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4322" extrusionOk="0">
                    <a:moveTo>
                      <a:pt x="70" y="140"/>
                    </a:moveTo>
                    <a:lnTo>
                      <a:pt x="2400" y="1479"/>
                    </a:lnTo>
                    <a:lnTo>
                      <a:pt x="2412" y="4181"/>
                    </a:lnTo>
                    <a:lnTo>
                      <a:pt x="82" y="2830"/>
                    </a:lnTo>
                    <a:lnTo>
                      <a:pt x="70" y="140"/>
                    </a:lnTo>
                    <a:close/>
                    <a:moveTo>
                      <a:pt x="0" y="0"/>
                    </a:moveTo>
                    <a:lnTo>
                      <a:pt x="0" y="2853"/>
                    </a:lnTo>
                    <a:lnTo>
                      <a:pt x="0" y="2877"/>
                    </a:lnTo>
                    <a:lnTo>
                      <a:pt x="2493" y="4321"/>
                    </a:lnTo>
                    <a:lnTo>
                      <a:pt x="2482" y="1456"/>
                    </a:lnTo>
                    <a:lnTo>
                      <a:pt x="2482" y="1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8"/>
              <p:cNvSpPr/>
              <p:nvPr/>
            </p:nvSpPr>
            <p:spPr>
              <a:xfrm>
                <a:off x="8297291" y="3601738"/>
                <a:ext cx="737519" cy="35514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6978" extrusionOk="0">
                    <a:moveTo>
                      <a:pt x="9668" y="0"/>
                    </a:moveTo>
                    <a:lnTo>
                      <a:pt x="7245" y="1410"/>
                    </a:lnTo>
                    <a:lnTo>
                      <a:pt x="9621" y="2785"/>
                    </a:lnTo>
                    <a:lnTo>
                      <a:pt x="7245" y="4193"/>
                    </a:lnTo>
                    <a:lnTo>
                      <a:pt x="2411" y="1410"/>
                    </a:lnTo>
                    <a:lnTo>
                      <a:pt x="0" y="2796"/>
                    </a:lnTo>
                    <a:lnTo>
                      <a:pt x="7233" y="6978"/>
                    </a:lnTo>
                    <a:lnTo>
                      <a:pt x="9645" y="5580"/>
                    </a:lnTo>
                    <a:lnTo>
                      <a:pt x="12044" y="6966"/>
                    </a:lnTo>
                    <a:lnTo>
                      <a:pt x="14490" y="5591"/>
                    </a:lnTo>
                    <a:lnTo>
                      <a:pt x="12078" y="4182"/>
                    </a:lnTo>
                    <a:lnTo>
                      <a:pt x="14490" y="2785"/>
                    </a:lnTo>
                    <a:lnTo>
                      <a:pt x="96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8"/>
              <p:cNvSpPr/>
              <p:nvPr/>
            </p:nvSpPr>
            <p:spPr>
              <a:xfrm>
                <a:off x="8293117" y="3599345"/>
                <a:ext cx="745815" cy="359929"/>
              </a:xfrm>
              <a:custGeom>
                <a:avLst/>
                <a:gdLst/>
                <a:ahLst/>
                <a:cxnLst/>
                <a:rect l="l" t="t" r="r" b="b"/>
                <a:pathLst>
                  <a:path w="14654" h="7072" extrusionOk="0">
                    <a:moveTo>
                      <a:pt x="9750" y="94"/>
                    </a:moveTo>
                    <a:lnTo>
                      <a:pt x="14490" y="2832"/>
                    </a:lnTo>
                    <a:lnTo>
                      <a:pt x="12079" y="4229"/>
                    </a:lnTo>
                    <a:lnTo>
                      <a:pt x="14490" y="5638"/>
                    </a:lnTo>
                    <a:lnTo>
                      <a:pt x="12126" y="6978"/>
                    </a:lnTo>
                    <a:lnTo>
                      <a:pt x="9727" y="5580"/>
                    </a:lnTo>
                    <a:lnTo>
                      <a:pt x="7315" y="6978"/>
                    </a:lnTo>
                    <a:lnTo>
                      <a:pt x="163" y="2843"/>
                    </a:lnTo>
                    <a:lnTo>
                      <a:pt x="2493" y="1504"/>
                    </a:lnTo>
                    <a:lnTo>
                      <a:pt x="7327" y="4287"/>
                    </a:lnTo>
                    <a:lnTo>
                      <a:pt x="9784" y="2832"/>
                    </a:lnTo>
                    <a:lnTo>
                      <a:pt x="7408" y="1457"/>
                    </a:lnTo>
                    <a:lnTo>
                      <a:pt x="9750" y="94"/>
                    </a:lnTo>
                    <a:close/>
                    <a:moveTo>
                      <a:pt x="9750" y="1"/>
                    </a:moveTo>
                    <a:lnTo>
                      <a:pt x="7245" y="1457"/>
                    </a:lnTo>
                    <a:lnTo>
                      <a:pt x="9633" y="2832"/>
                    </a:lnTo>
                    <a:lnTo>
                      <a:pt x="7327" y="4194"/>
                    </a:lnTo>
                    <a:lnTo>
                      <a:pt x="2493" y="1411"/>
                    </a:lnTo>
                    <a:lnTo>
                      <a:pt x="0" y="2843"/>
                    </a:lnTo>
                    <a:lnTo>
                      <a:pt x="7315" y="7071"/>
                    </a:lnTo>
                    <a:lnTo>
                      <a:pt x="9727" y="5674"/>
                    </a:lnTo>
                    <a:lnTo>
                      <a:pt x="12126" y="7059"/>
                    </a:lnTo>
                    <a:lnTo>
                      <a:pt x="14653" y="5638"/>
                    </a:lnTo>
                    <a:lnTo>
                      <a:pt x="12242" y="4229"/>
                    </a:lnTo>
                    <a:lnTo>
                      <a:pt x="14653" y="2832"/>
                    </a:lnTo>
                    <a:lnTo>
                      <a:pt x="9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8"/>
              <p:cNvSpPr/>
              <p:nvPr/>
            </p:nvSpPr>
            <p:spPr>
              <a:xfrm>
                <a:off x="8910270" y="3886292"/>
                <a:ext cx="124540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4171" extrusionOk="0">
                    <a:moveTo>
                      <a:pt x="2446" y="0"/>
                    </a:moveTo>
                    <a:lnTo>
                      <a:pt x="0" y="1375"/>
                    </a:lnTo>
                    <a:lnTo>
                      <a:pt x="11" y="4170"/>
                    </a:lnTo>
                    <a:lnTo>
                      <a:pt x="2446" y="2772"/>
                    </a:lnTo>
                    <a:lnTo>
                      <a:pt x="24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8"/>
              <p:cNvSpPr/>
              <p:nvPr/>
            </p:nvSpPr>
            <p:spPr>
              <a:xfrm>
                <a:off x="8908438" y="3882729"/>
                <a:ext cx="128103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11" extrusionOk="0">
                    <a:moveTo>
                      <a:pt x="2435" y="140"/>
                    </a:moveTo>
                    <a:lnTo>
                      <a:pt x="2435" y="2819"/>
                    </a:lnTo>
                    <a:lnTo>
                      <a:pt x="94" y="4170"/>
                    </a:lnTo>
                    <a:lnTo>
                      <a:pt x="83" y="1468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24" y="1410"/>
                    </a:lnTo>
                    <a:lnTo>
                      <a:pt x="1" y="1421"/>
                    </a:lnTo>
                    <a:lnTo>
                      <a:pt x="13" y="4310"/>
                    </a:lnTo>
                    <a:lnTo>
                      <a:pt x="2517" y="2866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8"/>
              <p:cNvSpPr/>
              <p:nvPr/>
            </p:nvSpPr>
            <p:spPr>
              <a:xfrm>
                <a:off x="8912000" y="3743429"/>
                <a:ext cx="122810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08" extrusionOk="0">
                    <a:moveTo>
                      <a:pt x="2412" y="1"/>
                    </a:moveTo>
                    <a:lnTo>
                      <a:pt x="0" y="1398"/>
                    </a:lnTo>
                    <a:lnTo>
                      <a:pt x="2412" y="2807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8"/>
              <p:cNvSpPr/>
              <p:nvPr/>
            </p:nvSpPr>
            <p:spPr>
              <a:xfrm>
                <a:off x="8907878" y="3739867"/>
                <a:ext cx="128663" cy="15003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8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163" y="1468"/>
                    </a:lnTo>
                    <a:lnTo>
                      <a:pt x="2446" y="140"/>
                    </a:lnTo>
                    <a:close/>
                    <a:moveTo>
                      <a:pt x="2528" y="1"/>
                    </a:moveTo>
                    <a:lnTo>
                      <a:pt x="0" y="1468"/>
                    </a:lnTo>
                    <a:lnTo>
                      <a:pt x="2528" y="2947"/>
                    </a:lnTo>
                    <a:lnTo>
                      <a:pt x="25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8"/>
              <p:cNvSpPr/>
              <p:nvPr/>
            </p:nvSpPr>
            <p:spPr>
              <a:xfrm>
                <a:off x="8666025" y="3673500"/>
                <a:ext cx="120977" cy="141692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784" extrusionOk="0">
                    <a:moveTo>
                      <a:pt x="0" y="0"/>
                    </a:moveTo>
                    <a:lnTo>
                      <a:pt x="0" y="2783"/>
                    </a:lnTo>
                    <a:lnTo>
                      <a:pt x="2376" y="13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8"/>
              <p:cNvSpPr/>
              <p:nvPr/>
            </p:nvSpPr>
            <p:spPr>
              <a:xfrm>
                <a:off x="8663633" y="3669937"/>
                <a:ext cx="127492" cy="14881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924" extrusionOk="0">
                    <a:moveTo>
                      <a:pt x="82" y="140"/>
                    </a:moveTo>
                    <a:lnTo>
                      <a:pt x="2353" y="1445"/>
                    </a:lnTo>
                    <a:lnTo>
                      <a:pt x="82" y="2784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2923"/>
                    </a:lnTo>
                    <a:lnTo>
                      <a:pt x="2504" y="14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8"/>
              <p:cNvSpPr/>
              <p:nvPr/>
            </p:nvSpPr>
            <p:spPr>
              <a:xfrm>
                <a:off x="6330860" y="3743429"/>
                <a:ext cx="490882" cy="4262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8375" extrusionOk="0">
                    <a:moveTo>
                      <a:pt x="0" y="1"/>
                    </a:moveTo>
                    <a:lnTo>
                      <a:pt x="0" y="2784"/>
                    </a:lnTo>
                    <a:lnTo>
                      <a:pt x="9645" y="8375"/>
                    </a:lnTo>
                    <a:lnTo>
                      <a:pt x="9645" y="55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8"/>
              <p:cNvSpPr/>
              <p:nvPr/>
            </p:nvSpPr>
            <p:spPr>
              <a:xfrm>
                <a:off x="6329079" y="3739867"/>
                <a:ext cx="494496" cy="433371"/>
              </a:xfrm>
              <a:custGeom>
                <a:avLst/>
                <a:gdLst/>
                <a:ahLst/>
                <a:cxnLst/>
                <a:rect l="l" t="t" r="r" b="b"/>
                <a:pathLst>
                  <a:path w="9716" h="8515" extrusionOk="0">
                    <a:moveTo>
                      <a:pt x="71" y="140"/>
                    </a:moveTo>
                    <a:lnTo>
                      <a:pt x="9633" y="5673"/>
                    </a:lnTo>
                    <a:lnTo>
                      <a:pt x="9633" y="8375"/>
                    </a:lnTo>
                    <a:lnTo>
                      <a:pt x="82" y="2831"/>
                    </a:lnTo>
                    <a:lnTo>
                      <a:pt x="71" y="140"/>
                    </a:lnTo>
                    <a:close/>
                    <a:moveTo>
                      <a:pt x="1" y="1"/>
                    </a:moveTo>
                    <a:lnTo>
                      <a:pt x="1" y="2877"/>
                    </a:lnTo>
                    <a:lnTo>
                      <a:pt x="9657" y="8480"/>
                    </a:lnTo>
                    <a:lnTo>
                      <a:pt x="9715" y="8515"/>
                    </a:lnTo>
                    <a:lnTo>
                      <a:pt x="9715" y="5638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8"/>
              <p:cNvSpPr/>
              <p:nvPr/>
            </p:nvSpPr>
            <p:spPr>
              <a:xfrm>
                <a:off x="6821692" y="3956832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13" y="1"/>
                    </a:moveTo>
                    <a:lnTo>
                      <a:pt x="1" y="1399"/>
                    </a:lnTo>
                    <a:lnTo>
                      <a:pt x="1" y="4182"/>
                    </a:lnTo>
                    <a:lnTo>
                      <a:pt x="2424" y="2784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8"/>
              <p:cNvSpPr/>
              <p:nvPr/>
            </p:nvSpPr>
            <p:spPr>
              <a:xfrm>
                <a:off x="6819351" y="3953269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12" y="141"/>
                    </a:moveTo>
                    <a:lnTo>
                      <a:pt x="2423" y="2831"/>
                    </a:lnTo>
                    <a:lnTo>
                      <a:pt x="82" y="4182"/>
                    </a:lnTo>
                    <a:lnTo>
                      <a:pt x="82" y="1480"/>
                    </a:lnTo>
                    <a:lnTo>
                      <a:pt x="2412" y="141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0" y="4322"/>
                    </a:lnTo>
                    <a:lnTo>
                      <a:pt x="2482" y="2890"/>
                    </a:lnTo>
                    <a:lnTo>
                      <a:pt x="2505" y="287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8"/>
              <p:cNvSpPr/>
              <p:nvPr/>
            </p:nvSpPr>
            <p:spPr>
              <a:xfrm>
                <a:off x="6944451" y="3956832"/>
                <a:ext cx="12275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182" extrusionOk="0">
                    <a:moveTo>
                      <a:pt x="1" y="1"/>
                    </a:moveTo>
                    <a:lnTo>
                      <a:pt x="12" y="2784"/>
                    </a:lnTo>
                    <a:lnTo>
                      <a:pt x="2411" y="4182"/>
                    </a:lnTo>
                    <a:lnTo>
                      <a:pt x="2411" y="4182"/>
                    </a:lnTo>
                    <a:lnTo>
                      <a:pt x="2400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8"/>
              <p:cNvSpPr/>
              <p:nvPr/>
            </p:nvSpPr>
            <p:spPr>
              <a:xfrm>
                <a:off x="6942058" y="3953269"/>
                <a:ext cx="127492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4322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24" y="4182"/>
                    </a:lnTo>
                    <a:lnTo>
                      <a:pt x="2424" y="4182"/>
                    </a:lnTo>
                    <a:lnTo>
                      <a:pt x="94" y="28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2" y="2854"/>
                    </a:lnTo>
                    <a:lnTo>
                      <a:pt x="12" y="2877"/>
                    </a:lnTo>
                    <a:lnTo>
                      <a:pt x="2505" y="4322"/>
                    </a:lnTo>
                    <a:lnTo>
                      <a:pt x="2494" y="1456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8"/>
              <p:cNvSpPr/>
              <p:nvPr/>
            </p:nvSpPr>
            <p:spPr>
              <a:xfrm>
                <a:off x="7066548" y="3957392"/>
                <a:ext cx="124591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8"/>
              <p:cNvSpPr/>
              <p:nvPr/>
            </p:nvSpPr>
            <p:spPr>
              <a:xfrm>
                <a:off x="7064766" y="3953880"/>
                <a:ext cx="128103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10" extrusionOk="0">
                    <a:moveTo>
                      <a:pt x="2435" y="140"/>
                    </a:moveTo>
                    <a:lnTo>
                      <a:pt x="2435" y="2808"/>
                    </a:lnTo>
                    <a:lnTo>
                      <a:pt x="83" y="4170"/>
                    </a:lnTo>
                    <a:lnTo>
                      <a:pt x="83" y="1468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24" y="1410"/>
                    </a:lnTo>
                    <a:lnTo>
                      <a:pt x="1" y="1421"/>
                    </a:lnTo>
                    <a:lnTo>
                      <a:pt x="13" y="4310"/>
                    </a:lnTo>
                    <a:lnTo>
                      <a:pt x="2517" y="2854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8"/>
              <p:cNvSpPr/>
              <p:nvPr/>
            </p:nvSpPr>
            <p:spPr>
              <a:xfrm>
                <a:off x="7068329" y="3814580"/>
                <a:ext cx="122810" cy="14286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07" extrusionOk="0">
                    <a:moveTo>
                      <a:pt x="2412" y="0"/>
                    </a:moveTo>
                    <a:lnTo>
                      <a:pt x="0" y="1386"/>
                    </a:lnTo>
                    <a:lnTo>
                      <a:pt x="2412" y="2807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8"/>
              <p:cNvSpPr/>
              <p:nvPr/>
            </p:nvSpPr>
            <p:spPr>
              <a:xfrm>
                <a:off x="7064206" y="3811018"/>
                <a:ext cx="128663" cy="14998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7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151" y="1456"/>
                    </a:lnTo>
                    <a:lnTo>
                      <a:pt x="2446" y="140"/>
                    </a:lnTo>
                    <a:close/>
                    <a:moveTo>
                      <a:pt x="2528" y="0"/>
                    </a:moveTo>
                    <a:lnTo>
                      <a:pt x="0" y="1456"/>
                    </a:lnTo>
                    <a:lnTo>
                      <a:pt x="2528" y="2947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8"/>
              <p:cNvSpPr/>
              <p:nvPr/>
            </p:nvSpPr>
            <p:spPr>
              <a:xfrm>
                <a:off x="6576276" y="3672838"/>
                <a:ext cx="123980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786" extrusionOk="0">
                    <a:moveTo>
                      <a:pt x="2423" y="1"/>
                    </a:moveTo>
                    <a:lnTo>
                      <a:pt x="1" y="1399"/>
                    </a:lnTo>
                    <a:lnTo>
                      <a:pt x="2436" y="2785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8"/>
              <p:cNvSpPr/>
              <p:nvPr/>
            </p:nvSpPr>
            <p:spPr>
              <a:xfrm>
                <a:off x="6572154" y="3669326"/>
                <a:ext cx="129884" cy="14886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25" extrusionOk="0">
                    <a:moveTo>
                      <a:pt x="2458" y="140"/>
                    </a:moveTo>
                    <a:lnTo>
                      <a:pt x="2470" y="2784"/>
                    </a:lnTo>
                    <a:lnTo>
                      <a:pt x="164" y="1468"/>
                    </a:lnTo>
                    <a:lnTo>
                      <a:pt x="2458" y="140"/>
                    </a:lnTo>
                    <a:close/>
                    <a:moveTo>
                      <a:pt x="2540" y="0"/>
                    </a:moveTo>
                    <a:lnTo>
                      <a:pt x="1" y="1468"/>
                    </a:lnTo>
                    <a:lnTo>
                      <a:pt x="2493" y="2889"/>
                    </a:lnTo>
                    <a:lnTo>
                      <a:pt x="2551" y="2924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8"/>
              <p:cNvSpPr/>
              <p:nvPr/>
            </p:nvSpPr>
            <p:spPr>
              <a:xfrm>
                <a:off x="7805797" y="2963260"/>
                <a:ext cx="614201" cy="496226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9750" extrusionOk="0">
                    <a:moveTo>
                      <a:pt x="7245" y="1"/>
                    </a:moveTo>
                    <a:lnTo>
                      <a:pt x="0" y="4171"/>
                    </a:lnTo>
                    <a:lnTo>
                      <a:pt x="9645" y="9750"/>
                    </a:lnTo>
                    <a:lnTo>
                      <a:pt x="12068" y="8364"/>
                    </a:lnTo>
                    <a:lnTo>
                      <a:pt x="4812" y="4171"/>
                    </a:lnTo>
                    <a:lnTo>
                      <a:pt x="9657" y="1399"/>
                    </a:lnTo>
                    <a:lnTo>
                      <a:pt x="72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8"/>
              <p:cNvSpPr/>
              <p:nvPr/>
            </p:nvSpPr>
            <p:spPr>
              <a:xfrm>
                <a:off x="7801675" y="2960919"/>
                <a:ext cx="622497" cy="500959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9843" extrusionOk="0">
                    <a:moveTo>
                      <a:pt x="7326" y="93"/>
                    </a:moveTo>
                    <a:lnTo>
                      <a:pt x="9656" y="1445"/>
                    </a:lnTo>
                    <a:lnTo>
                      <a:pt x="4823" y="4217"/>
                    </a:lnTo>
                    <a:lnTo>
                      <a:pt x="12068" y="8410"/>
                    </a:lnTo>
                    <a:lnTo>
                      <a:pt x="9726" y="9749"/>
                    </a:lnTo>
                    <a:lnTo>
                      <a:pt x="163" y="4217"/>
                    </a:lnTo>
                    <a:lnTo>
                      <a:pt x="7326" y="93"/>
                    </a:lnTo>
                    <a:close/>
                    <a:moveTo>
                      <a:pt x="7326" y="0"/>
                    </a:moveTo>
                    <a:lnTo>
                      <a:pt x="58" y="4181"/>
                    </a:lnTo>
                    <a:lnTo>
                      <a:pt x="0" y="4217"/>
                    </a:lnTo>
                    <a:lnTo>
                      <a:pt x="9703" y="9831"/>
                    </a:lnTo>
                    <a:lnTo>
                      <a:pt x="9726" y="9842"/>
                    </a:lnTo>
                    <a:lnTo>
                      <a:pt x="12231" y="8410"/>
                    </a:lnTo>
                    <a:lnTo>
                      <a:pt x="4974" y="4217"/>
                    </a:lnTo>
                    <a:lnTo>
                      <a:pt x="9819" y="1445"/>
                    </a:lnTo>
                    <a:lnTo>
                      <a:pt x="7350" y="11"/>
                    </a:lnTo>
                    <a:lnTo>
                      <a:pt x="7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8"/>
              <p:cNvSpPr/>
              <p:nvPr/>
            </p:nvSpPr>
            <p:spPr>
              <a:xfrm>
                <a:off x="8174532" y="2395373"/>
                <a:ext cx="122810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12557" extrusionOk="0">
                    <a:moveTo>
                      <a:pt x="0" y="0"/>
                    </a:moveTo>
                    <a:lnTo>
                      <a:pt x="0" y="11159"/>
                    </a:lnTo>
                    <a:lnTo>
                      <a:pt x="2412" y="12557"/>
                    </a:lnTo>
                    <a:lnTo>
                      <a:pt x="2412" y="13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8"/>
              <p:cNvSpPr/>
              <p:nvPr/>
            </p:nvSpPr>
            <p:spPr>
              <a:xfrm>
                <a:off x="8172801" y="2391811"/>
                <a:ext cx="126881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2697" extrusionOk="0">
                    <a:moveTo>
                      <a:pt x="81" y="140"/>
                    </a:moveTo>
                    <a:lnTo>
                      <a:pt x="2411" y="1479"/>
                    </a:lnTo>
                    <a:lnTo>
                      <a:pt x="2411" y="12557"/>
                    </a:lnTo>
                    <a:lnTo>
                      <a:pt x="81" y="11206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252"/>
                    </a:lnTo>
                    <a:lnTo>
                      <a:pt x="2493" y="12697"/>
                    </a:lnTo>
                    <a:lnTo>
                      <a:pt x="2493" y="14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8"/>
              <p:cNvSpPr/>
              <p:nvPr/>
            </p:nvSpPr>
            <p:spPr>
              <a:xfrm>
                <a:off x="8174532" y="2324222"/>
                <a:ext cx="245467" cy="141692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784" extrusionOk="0">
                    <a:moveTo>
                      <a:pt x="2412" y="0"/>
                    </a:moveTo>
                    <a:lnTo>
                      <a:pt x="0" y="1398"/>
                    </a:lnTo>
                    <a:lnTo>
                      <a:pt x="2412" y="2784"/>
                    </a:lnTo>
                    <a:lnTo>
                      <a:pt x="4823" y="1398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8"/>
              <p:cNvSpPr/>
              <p:nvPr/>
            </p:nvSpPr>
            <p:spPr>
              <a:xfrm>
                <a:off x="8170409" y="2321830"/>
                <a:ext cx="253762" cy="146476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78" extrusionOk="0">
                    <a:moveTo>
                      <a:pt x="2493" y="94"/>
                    </a:moveTo>
                    <a:lnTo>
                      <a:pt x="4823" y="1445"/>
                    </a:lnTo>
                    <a:lnTo>
                      <a:pt x="2493" y="2796"/>
                    </a:lnTo>
                    <a:lnTo>
                      <a:pt x="163" y="1445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2493" y="2877"/>
                    </a:lnTo>
                    <a:lnTo>
                      <a:pt x="4986" y="14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8"/>
              <p:cNvSpPr/>
              <p:nvPr/>
            </p:nvSpPr>
            <p:spPr>
              <a:xfrm>
                <a:off x="8050653" y="2395373"/>
                <a:ext cx="369345" cy="851881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16738" extrusionOk="0">
                    <a:moveTo>
                      <a:pt x="7257" y="0"/>
                    </a:moveTo>
                    <a:lnTo>
                      <a:pt x="4846" y="1386"/>
                    </a:lnTo>
                    <a:lnTo>
                      <a:pt x="4846" y="12557"/>
                    </a:lnTo>
                    <a:lnTo>
                      <a:pt x="1" y="15329"/>
                    </a:lnTo>
                    <a:lnTo>
                      <a:pt x="2434" y="16738"/>
                    </a:lnTo>
                    <a:lnTo>
                      <a:pt x="7246" y="13942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8"/>
              <p:cNvSpPr/>
              <p:nvPr/>
            </p:nvSpPr>
            <p:spPr>
              <a:xfrm>
                <a:off x="8047091" y="2391811"/>
                <a:ext cx="375300" cy="857835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16855" extrusionOk="0">
                    <a:moveTo>
                      <a:pt x="7292" y="140"/>
                    </a:moveTo>
                    <a:lnTo>
                      <a:pt x="7269" y="13989"/>
                    </a:lnTo>
                    <a:lnTo>
                      <a:pt x="2504" y="16761"/>
                    </a:lnTo>
                    <a:lnTo>
                      <a:pt x="152" y="15399"/>
                    </a:lnTo>
                    <a:lnTo>
                      <a:pt x="4939" y="12661"/>
                    </a:lnTo>
                    <a:lnTo>
                      <a:pt x="4963" y="12650"/>
                    </a:lnTo>
                    <a:lnTo>
                      <a:pt x="4963" y="1479"/>
                    </a:lnTo>
                    <a:lnTo>
                      <a:pt x="7292" y="140"/>
                    </a:lnTo>
                    <a:close/>
                    <a:moveTo>
                      <a:pt x="7373" y="0"/>
                    </a:moveTo>
                    <a:lnTo>
                      <a:pt x="4881" y="1445"/>
                    </a:lnTo>
                    <a:lnTo>
                      <a:pt x="4881" y="12603"/>
                    </a:lnTo>
                    <a:lnTo>
                      <a:pt x="1" y="15399"/>
                    </a:lnTo>
                    <a:lnTo>
                      <a:pt x="2504" y="16854"/>
                    </a:lnTo>
                    <a:lnTo>
                      <a:pt x="7339" y="14048"/>
                    </a:lnTo>
                    <a:lnTo>
                      <a:pt x="7350" y="14036"/>
                    </a:lnTo>
                    <a:lnTo>
                      <a:pt x="7373" y="70"/>
                    </a:lnTo>
                    <a:lnTo>
                      <a:pt x="73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8"/>
              <p:cNvSpPr/>
              <p:nvPr/>
            </p:nvSpPr>
            <p:spPr>
              <a:xfrm>
                <a:off x="7805797" y="3175492"/>
                <a:ext cx="491544" cy="426297"/>
              </a:xfrm>
              <a:custGeom>
                <a:avLst/>
                <a:gdLst/>
                <a:ahLst/>
                <a:cxnLst/>
                <a:rect l="l" t="t" r="r" b="b"/>
                <a:pathLst>
                  <a:path w="9658" h="8376" extrusionOk="0">
                    <a:moveTo>
                      <a:pt x="0" y="1"/>
                    </a:moveTo>
                    <a:lnTo>
                      <a:pt x="13" y="2796"/>
                    </a:lnTo>
                    <a:lnTo>
                      <a:pt x="9657" y="8375"/>
                    </a:lnTo>
                    <a:lnTo>
                      <a:pt x="9645" y="55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8"/>
              <p:cNvSpPr/>
              <p:nvPr/>
            </p:nvSpPr>
            <p:spPr>
              <a:xfrm>
                <a:off x="7804016" y="3171929"/>
                <a:ext cx="495666" cy="43342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8516" extrusionOk="0">
                    <a:moveTo>
                      <a:pt x="71" y="141"/>
                    </a:moveTo>
                    <a:lnTo>
                      <a:pt x="9633" y="5673"/>
                    </a:lnTo>
                    <a:lnTo>
                      <a:pt x="9657" y="8375"/>
                    </a:lnTo>
                    <a:lnTo>
                      <a:pt x="82" y="2843"/>
                    </a:lnTo>
                    <a:lnTo>
                      <a:pt x="71" y="141"/>
                    </a:lnTo>
                    <a:close/>
                    <a:moveTo>
                      <a:pt x="1" y="1"/>
                    </a:moveTo>
                    <a:lnTo>
                      <a:pt x="1" y="2866"/>
                    </a:lnTo>
                    <a:lnTo>
                      <a:pt x="1" y="2890"/>
                    </a:lnTo>
                    <a:lnTo>
                      <a:pt x="9739" y="8515"/>
                    </a:lnTo>
                    <a:lnTo>
                      <a:pt x="9715" y="5650"/>
                    </a:lnTo>
                    <a:lnTo>
                      <a:pt x="9715" y="5626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8"/>
              <p:cNvSpPr/>
              <p:nvPr/>
            </p:nvSpPr>
            <p:spPr>
              <a:xfrm>
                <a:off x="8296629" y="3388946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24" y="0"/>
                    </a:moveTo>
                    <a:lnTo>
                      <a:pt x="1" y="1386"/>
                    </a:lnTo>
                    <a:lnTo>
                      <a:pt x="13" y="4181"/>
                    </a:lnTo>
                    <a:lnTo>
                      <a:pt x="2424" y="2783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8"/>
              <p:cNvSpPr/>
              <p:nvPr/>
            </p:nvSpPr>
            <p:spPr>
              <a:xfrm>
                <a:off x="8294288" y="3385383"/>
                <a:ext cx="12810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22" extrusionOk="0">
                    <a:moveTo>
                      <a:pt x="2435" y="140"/>
                    </a:moveTo>
                    <a:lnTo>
                      <a:pt x="2435" y="2830"/>
                    </a:lnTo>
                    <a:lnTo>
                      <a:pt x="106" y="4181"/>
                    </a:lnTo>
                    <a:lnTo>
                      <a:pt x="82" y="1479"/>
                    </a:lnTo>
                    <a:lnTo>
                      <a:pt x="2435" y="140"/>
                    </a:lnTo>
                    <a:close/>
                    <a:moveTo>
                      <a:pt x="2516" y="0"/>
                    </a:moveTo>
                    <a:lnTo>
                      <a:pt x="0" y="1432"/>
                    </a:lnTo>
                    <a:lnTo>
                      <a:pt x="24" y="4251"/>
                    </a:lnTo>
                    <a:lnTo>
                      <a:pt x="24" y="4321"/>
                    </a:lnTo>
                    <a:lnTo>
                      <a:pt x="2516" y="2877"/>
                    </a:lnTo>
                    <a:lnTo>
                      <a:pt x="2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8"/>
              <p:cNvSpPr/>
              <p:nvPr/>
            </p:nvSpPr>
            <p:spPr>
              <a:xfrm>
                <a:off x="8418777" y="1473512"/>
                <a:ext cx="614201" cy="495616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9738" extrusionOk="0">
                    <a:moveTo>
                      <a:pt x="7245" y="0"/>
                    </a:moveTo>
                    <a:lnTo>
                      <a:pt x="0" y="4159"/>
                    </a:lnTo>
                    <a:lnTo>
                      <a:pt x="9634" y="9738"/>
                    </a:lnTo>
                    <a:lnTo>
                      <a:pt x="12068" y="8352"/>
                    </a:lnTo>
                    <a:lnTo>
                      <a:pt x="4811" y="4170"/>
                    </a:lnTo>
                    <a:lnTo>
                      <a:pt x="9657" y="1387"/>
                    </a:lnTo>
                    <a:lnTo>
                      <a:pt x="7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8"/>
              <p:cNvSpPr/>
              <p:nvPr/>
            </p:nvSpPr>
            <p:spPr>
              <a:xfrm>
                <a:off x="8414654" y="1471120"/>
                <a:ext cx="622497" cy="500400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9832" extrusionOk="0">
                    <a:moveTo>
                      <a:pt x="7326" y="94"/>
                    </a:moveTo>
                    <a:lnTo>
                      <a:pt x="9656" y="1434"/>
                    </a:lnTo>
                    <a:lnTo>
                      <a:pt x="4810" y="4217"/>
                    </a:lnTo>
                    <a:lnTo>
                      <a:pt x="12068" y="8399"/>
                    </a:lnTo>
                    <a:lnTo>
                      <a:pt x="9715" y="9738"/>
                    </a:lnTo>
                    <a:lnTo>
                      <a:pt x="151" y="4206"/>
                    </a:lnTo>
                    <a:lnTo>
                      <a:pt x="7326" y="94"/>
                    </a:lnTo>
                    <a:close/>
                    <a:moveTo>
                      <a:pt x="7326" y="1"/>
                    </a:moveTo>
                    <a:lnTo>
                      <a:pt x="58" y="4171"/>
                    </a:lnTo>
                    <a:lnTo>
                      <a:pt x="0" y="4206"/>
                    </a:lnTo>
                    <a:lnTo>
                      <a:pt x="9703" y="9820"/>
                    </a:lnTo>
                    <a:lnTo>
                      <a:pt x="9715" y="9831"/>
                    </a:lnTo>
                    <a:lnTo>
                      <a:pt x="12231" y="8399"/>
                    </a:lnTo>
                    <a:lnTo>
                      <a:pt x="4974" y="4217"/>
                    </a:lnTo>
                    <a:lnTo>
                      <a:pt x="9819" y="1434"/>
                    </a:lnTo>
                    <a:lnTo>
                      <a:pt x="7350" y="13"/>
                    </a:lnTo>
                    <a:lnTo>
                      <a:pt x="7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8"/>
              <p:cNvSpPr/>
              <p:nvPr/>
            </p:nvSpPr>
            <p:spPr>
              <a:xfrm>
                <a:off x="8787511" y="905015"/>
                <a:ext cx="122810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12557" extrusionOk="0">
                    <a:moveTo>
                      <a:pt x="0" y="0"/>
                    </a:moveTo>
                    <a:lnTo>
                      <a:pt x="0" y="11170"/>
                    </a:lnTo>
                    <a:lnTo>
                      <a:pt x="2412" y="12557"/>
                    </a:lnTo>
                    <a:lnTo>
                      <a:pt x="2412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8"/>
              <p:cNvSpPr/>
              <p:nvPr/>
            </p:nvSpPr>
            <p:spPr>
              <a:xfrm>
                <a:off x="8785119" y="901452"/>
                <a:ext cx="126932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2697" extrusionOk="0">
                    <a:moveTo>
                      <a:pt x="83" y="140"/>
                    </a:moveTo>
                    <a:lnTo>
                      <a:pt x="2424" y="1491"/>
                    </a:lnTo>
                    <a:lnTo>
                      <a:pt x="2412" y="12557"/>
                    </a:lnTo>
                    <a:lnTo>
                      <a:pt x="83" y="11217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" y="11263"/>
                    </a:lnTo>
                    <a:lnTo>
                      <a:pt x="2493" y="12697"/>
                    </a:lnTo>
                    <a:lnTo>
                      <a:pt x="2493" y="14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8"/>
              <p:cNvSpPr/>
              <p:nvPr/>
            </p:nvSpPr>
            <p:spPr>
              <a:xfrm>
                <a:off x="8787511" y="834424"/>
                <a:ext cx="245467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786" extrusionOk="0">
                    <a:moveTo>
                      <a:pt x="2412" y="1"/>
                    </a:moveTo>
                    <a:lnTo>
                      <a:pt x="0" y="1387"/>
                    </a:lnTo>
                    <a:lnTo>
                      <a:pt x="2412" y="2785"/>
                    </a:lnTo>
                    <a:lnTo>
                      <a:pt x="4823" y="1387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8"/>
              <p:cNvSpPr/>
              <p:nvPr/>
            </p:nvSpPr>
            <p:spPr>
              <a:xfrm>
                <a:off x="8783389" y="832083"/>
                <a:ext cx="253762" cy="146476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78" extrusionOk="0">
                    <a:moveTo>
                      <a:pt x="2493" y="93"/>
                    </a:moveTo>
                    <a:lnTo>
                      <a:pt x="4823" y="1433"/>
                    </a:lnTo>
                    <a:lnTo>
                      <a:pt x="2493" y="2784"/>
                    </a:lnTo>
                    <a:lnTo>
                      <a:pt x="163" y="1433"/>
                    </a:lnTo>
                    <a:lnTo>
                      <a:pt x="2493" y="93"/>
                    </a:lnTo>
                    <a:close/>
                    <a:moveTo>
                      <a:pt x="2493" y="0"/>
                    </a:moveTo>
                    <a:lnTo>
                      <a:pt x="0" y="1433"/>
                    </a:lnTo>
                    <a:lnTo>
                      <a:pt x="2493" y="2878"/>
                    </a:lnTo>
                    <a:lnTo>
                      <a:pt x="4986" y="143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8"/>
              <p:cNvSpPr/>
              <p:nvPr/>
            </p:nvSpPr>
            <p:spPr>
              <a:xfrm>
                <a:off x="8663633" y="905015"/>
                <a:ext cx="369345" cy="851881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16738" extrusionOk="0">
                    <a:moveTo>
                      <a:pt x="7257" y="0"/>
                    </a:moveTo>
                    <a:lnTo>
                      <a:pt x="4846" y="1398"/>
                    </a:lnTo>
                    <a:lnTo>
                      <a:pt x="4846" y="12557"/>
                    </a:lnTo>
                    <a:lnTo>
                      <a:pt x="0" y="15340"/>
                    </a:lnTo>
                    <a:lnTo>
                      <a:pt x="2434" y="16738"/>
                    </a:lnTo>
                    <a:lnTo>
                      <a:pt x="7233" y="13942"/>
                    </a:lnTo>
                    <a:lnTo>
                      <a:pt x="72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8"/>
              <p:cNvSpPr/>
              <p:nvPr/>
            </p:nvSpPr>
            <p:spPr>
              <a:xfrm>
                <a:off x="8659459" y="901452"/>
                <a:ext cx="375351" cy="85783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16855" extrusionOk="0">
                    <a:moveTo>
                      <a:pt x="7304" y="140"/>
                    </a:moveTo>
                    <a:lnTo>
                      <a:pt x="7281" y="13989"/>
                    </a:lnTo>
                    <a:lnTo>
                      <a:pt x="2516" y="16761"/>
                    </a:lnTo>
                    <a:lnTo>
                      <a:pt x="164" y="15410"/>
                    </a:lnTo>
                    <a:lnTo>
                      <a:pt x="4951" y="12661"/>
                    </a:lnTo>
                    <a:lnTo>
                      <a:pt x="4962" y="12650"/>
                    </a:lnTo>
                    <a:lnTo>
                      <a:pt x="4962" y="1491"/>
                    </a:lnTo>
                    <a:lnTo>
                      <a:pt x="7304" y="140"/>
                    </a:lnTo>
                    <a:close/>
                    <a:moveTo>
                      <a:pt x="7374" y="0"/>
                    </a:moveTo>
                    <a:lnTo>
                      <a:pt x="4893" y="1445"/>
                    </a:lnTo>
                    <a:lnTo>
                      <a:pt x="4881" y="12603"/>
                    </a:lnTo>
                    <a:lnTo>
                      <a:pt x="0" y="15410"/>
                    </a:lnTo>
                    <a:lnTo>
                      <a:pt x="2516" y="16854"/>
                    </a:lnTo>
                    <a:lnTo>
                      <a:pt x="7339" y="14048"/>
                    </a:lnTo>
                    <a:lnTo>
                      <a:pt x="7362" y="14036"/>
                    </a:lnTo>
                    <a:lnTo>
                      <a:pt x="7374" y="70"/>
                    </a:lnTo>
                    <a:lnTo>
                      <a:pt x="7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8"/>
              <p:cNvSpPr/>
              <p:nvPr/>
            </p:nvSpPr>
            <p:spPr>
              <a:xfrm>
                <a:off x="8418777" y="1685134"/>
                <a:ext cx="491544" cy="426297"/>
              </a:xfrm>
              <a:custGeom>
                <a:avLst/>
                <a:gdLst/>
                <a:ahLst/>
                <a:cxnLst/>
                <a:rect l="l" t="t" r="r" b="b"/>
                <a:pathLst>
                  <a:path w="9658" h="8376" extrusionOk="0">
                    <a:moveTo>
                      <a:pt x="0" y="1"/>
                    </a:moveTo>
                    <a:lnTo>
                      <a:pt x="0" y="2808"/>
                    </a:lnTo>
                    <a:lnTo>
                      <a:pt x="9657" y="8375"/>
                    </a:lnTo>
                    <a:lnTo>
                      <a:pt x="9634" y="55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8"/>
              <p:cNvSpPr/>
              <p:nvPr/>
            </p:nvSpPr>
            <p:spPr>
              <a:xfrm>
                <a:off x="8416385" y="1681622"/>
                <a:ext cx="495666" cy="433371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8515" extrusionOk="0">
                    <a:moveTo>
                      <a:pt x="83" y="140"/>
                    </a:moveTo>
                    <a:lnTo>
                      <a:pt x="9645" y="5672"/>
                    </a:lnTo>
                    <a:lnTo>
                      <a:pt x="9657" y="8374"/>
                    </a:lnTo>
                    <a:lnTo>
                      <a:pt x="94" y="2853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3" y="2877"/>
                    </a:lnTo>
                    <a:lnTo>
                      <a:pt x="13" y="2900"/>
                    </a:lnTo>
                    <a:lnTo>
                      <a:pt x="9681" y="8480"/>
                    </a:lnTo>
                    <a:lnTo>
                      <a:pt x="9738" y="8514"/>
                    </a:lnTo>
                    <a:lnTo>
                      <a:pt x="9727" y="5649"/>
                    </a:lnTo>
                    <a:lnTo>
                      <a:pt x="9727" y="5626"/>
                    </a:lnTo>
                    <a:lnTo>
                      <a:pt x="60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8"/>
              <p:cNvSpPr/>
              <p:nvPr/>
            </p:nvSpPr>
            <p:spPr>
              <a:xfrm>
                <a:off x="8909048" y="1898587"/>
                <a:ext cx="12392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182" extrusionOk="0">
                    <a:moveTo>
                      <a:pt x="2435" y="0"/>
                    </a:moveTo>
                    <a:lnTo>
                      <a:pt x="1" y="1386"/>
                    </a:lnTo>
                    <a:lnTo>
                      <a:pt x="24" y="4181"/>
                    </a:lnTo>
                    <a:lnTo>
                      <a:pt x="2435" y="2784"/>
                    </a:lnTo>
                    <a:lnTo>
                      <a:pt x="24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8"/>
              <p:cNvSpPr/>
              <p:nvPr/>
            </p:nvSpPr>
            <p:spPr>
              <a:xfrm>
                <a:off x="8907267" y="1895025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35" y="140"/>
                    </a:moveTo>
                    <a:lnTo>
                      <a:pt x="2435" y="2830"/>
                    </a:lnTo>
                    <a:lnTo>
                      <a:pt x="93" y="4181"/>
                    </a:lnTo>
                    <a:lnTo>
                      <a:pt x="82" y="1479"/>
                    </a:lnTo>
                    <a:lnTo>
                      <a:pt x="2435" y="140"/>
                    </a:lnTo>
                    <a:close/>
                    <a:moveTo>
                      <a:pt x="2505" y="0"/>
                    </a:moveTo>
                    <a:lnTo>
                      <a:pt x="0" y="1433"/>
                    </a:lnTo>
                    <a:lnTo>
                      <a:pt x="24" y="4251"/>
                    </a:lnTo>
                    <a:lnTo>
                      <a:pt x="24" y="4321"/>
                    </a:lnTo>
                    <a:lnTo>
                      <a:pt x="2505" y="2877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8"/>
              <p:cNvSpPr/>
              <p:nvPr/>
            </p:nvSpPr>
            <p:spPr>
              <a:xfrm>
                <a:off x="7314355" y="3459435"/>
                <a:ext cx="613590" cy="646875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710" extrusionOk="0">
                    <a:moveTo>
                      <a:pt x="4858" y="1"/>
                    </a:moveTo>
                    <a:lnTo>
                      <a:pt x="2411" y="1411"/>
                    </a:lnTo>
                    <a:lnTo>
                      <a:pt x="4823" y="2808"/>
                    </a:lnTo>
                    <a:lnTo>
                      <a:pt x="1" y="5592"/>
                    </a:lnTo>
                    <a:lnTo>
                      <a:pt x="12056" y="12709"/>
                    </a:lnTo>
                    <a:lnTo>
                      <a:pt x="12056" y="9762"/>
                    </a:lnTo>
                    <a:lnTo>
                      <a:pt x="4823" y="5592"/>
                    </a:lnTo>
                    <a:lnTo>
                      <a:pt x="9669" y="2796"/>
                    </a:lnTo>
                    <a:lnTo>
                      <a:pt x="4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8"/>
              <p:cNvSpPr/>
              <p:nvPr/>
            </p:nvSpPr>
            <p:spPr>
              <a:xfrm>
                <a:off x="7310182" y="3457705"/>
                <a:ext cx="620156" cy="652118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3" extrusionOk="0">
                    <a:moveTo>
                      <a:pt x="4940" y="81"/>
                    </a:moveTo>
                    <a:lnTo>
                      <a:pt x="9669" y="2830"/>
                    </a:lnTo>
                    <a:lnTo>
                      <a:pt x="4823" y="5626"/>
                    </a:lnTo>
                    <a:lnTo>
                      <a:pt x="12103" y="9819"/>
                    </a:lnTo>
                    <a:lnTo>
                      <a:pt x="12103" y="12673"/>
                    </a:lnTo>
                    <a:lnTo>
                      <a:pt x="153" y="5626"/>
                    </a:lnTo>
                    <a:lnTo>
                      <a:pt x="4986" y="2842"/>
                    </a:lnTo>
                    <a:lnTo>
                      <a:pt x="2575" y="1445"/>
                    </a:lnTo>
                    <a:lnTo>
                      <a:pt x="4940" y="81"/>
                    </a:lnTo>
                    <a:close/>
                    <a:moveTo>
                      <a:pt x="4940" y="0"/>
                    </a:moveTo>
                    <a:lnTo>
                      <a:pt x="2412" y="1445"/>
                    </a:lnTo>
                    <a:lnTo>
                      <a:pt x="4823" y="2842"/>
                    </a:lnTo>
                    <a:lnTo>
                      <a:pt x="60" y="5591"/>
                    </a:lnTo>
                    <a:lnTo>
                      <a:pt x="1" y="5626"/>
                    </a:lnTo>
                    <a:lnTo>
                      <a:pt x="12127" y="12778"/>
                    </a:lnTo>
                    <a:lnTo>
                      <a:pt x="12185" y="12813"/>
                    </a:lnTo>
                    <a:lnTo>
                      <a:pt x="12185" y="9772"/>
                    </a:lnTo>
                    <a:lnTo>
                      <a:pt x="4986" y="5626"/>
                    </a:lnTo>
                    <a:lnTo>
                      <a:pt x="9762" y="2866"/>
                    </a:lnTo>
                    <a:lnTo>
                      <a:pt x="9832" y="2830"/>
                    </a:lnTo>
                    <a:lnTo>
                      <a:pt x="4963" y="11"/>
                    </a:lnTo>
                    <a:lnTo>
                      <a:pt x="49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8"/>
              <p:cNvSpPr/>
              <p:nvPr/>
            </p:nvSpPr>
            <p:spPr>
              <a:xfrm>
                <a:off x="7314355" y="3673500"/>
                <a:ext cx="738741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14515" h="12545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6"/>
                    </a:lnTo>
                    <a:lnTo>
                      <a:pt x="1" y="4170"/>
                    </a:lnTo>
                    <a:lnTo>
                      <a:pt x="14468" y="12544"/>
                    </a:lnTo>
                    <a:lnTo>
                      <a:pt x="14514" y="1386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8"/>
              <p:cNvSpPr/>
              <p:nvPr/>
            </p:nvSpPr>
            <p:spPr>
              <a:xfrm>
                <a:off x="7312014" y="3669937"/>
                <a:ext cx="74281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5" extrusionOk="0">
                    <a:moveTo>
                      <a:pt x="12137" y="128"/>
                    </a:moveTo>
                    <a:lnTo>
                      <a:pt x="14514" y="1479"/>
                    </a:lnTo>
                    <a:lnTo>
                      <a:pt x="14478" y="12545"/>
                    </a:lnTo>
                    <a:lnTo>
                      <a:pt x="81" y="4217"/>
                    </a:lnTo>
                    <a:lnTo>
                      <a:pt x="81" y="1526"/>
                    </a:lnTo>
                    <a:lnTo>
                      <a:pt x="12091" y="8608"/>
                    </a:lnTo>
                    <a:lnTo>
                      <a:pt x="12149" y="8643"/>
                    </a:lnTo>
                    <a:lnTo>
                      <a:pt x="12137" y="128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6"/>
                    </a:lnTo>
                    <a:lnTo>
                      <a:pt x="11" y="4263"/>
                    </a:lnTo>
                    <a:lnTo>
                      <a:pt x="14501" y="12650"/>
                    </a:lnTo>
                    <a:lnTo>
                      <a:pt x="14560" y="12684"/>
                    </a:lnTo>
                    <a:lnTo>
                      <a:pt x="14595" y="1456"/>
                    </a:lnTo>
                    <a:lnTo>
                      <a:pt x="14595" y="1432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8"/>
              <p:cNvSpPr/>
              <p:nvPr/>
            </p:nvSpPr>
            <p:spPr>
              <a:xfrm>
                <a:off x="8050653" y="3673500"/>
                <a:ext cx="123929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5" extrusionOk="0">
                    <a:moveTo>
                      <a:pt x="2411" y="0"/>
                    </a:moveTo>
                    <a:lnTo>
                      <a:pt x="47" y="1386"/>
                    </a:lnTo>
                    <a:lnTo>
                      <a:pt x="1" y="12544"/>
                    </a:lnTo>
                    <a:lnTo>
                      <a:pt x="2434" y="11147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8"/>
              <p:cNvSpPr/>
              <p:nvPr/>
            </p:nvSpPr>
            <p:spPr>
              <a:xfrm>
                <a:off x="8048872" y="3669937"/>
                <a:ext cx="12810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5" extrusionOk="0">
                    <a:moveTo>
                      <a:pt x="2400" y="140"/>
                    </a:moveTo>
                    <a:lnTo>
                      <a:pt x="2435" y="11193"/>
                    </a:lnTo>
                    <a:lnTo>
                      <a:pt x="82" y="12545"/>
                    </a:lnTo>
                    <a:lnTo>
                      <a:pt x="117" y="1479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2"/>
                    </a:lnTo>
                    <a:lnTo>
                      <a:pt x="0" y="12614"/>
                    </a:lnTo>
                    <a:lnTo>
                      <a:pt x="0" y="12684"/>
                    </a:lnTo>
                    <a:lnTo>
                      <a:pt x="2516" y="11240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8"/>
              <p:cNvSpPr/>
              <p:nvPr/>
            </p:nvSpPr>
            <p:spPr>
              <a:xfrm>
                <a:off x="7437063" y="3531197"/>
                <a:ext cx="122810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73" extrusionOk="0">
                    <a:moveTo>
                      <a:pt x="0" y="1"/>
                    </a:moveTo>
                    <a:lnTo>
                      <a:pt x="13" y="2773"/>
                    </a:lnTo>
                    <a:lnTo>
                      <a:pt x="2412" y="13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8"/>
              <p:cNvSpPr/>
              <p:nvPr/>
            </p:nvSpPr>
            <p:spPr>
              <a:xfrm>
                <a:off x="7434671" y="3527634"/>
                <a:ext cx="129324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2913" extrusionOk="0">
                    <a:moveTo>
                      <a:pt x="83" y="140"/>
                    </a:moveTo>
                    <a:lnTo>
                      <a:pt x="2377" y="1468"/>
                    </a:lnTo>
                    <a:lnTo>
                      <a:pt x="106" y="277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8"/>
                    </a:lnTo>
                    <a:lnTo>
                      <a:pt x="60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8"/>
              <p:cNvSpPr/>
              <p:nvPr/>
            </p:nvSpPr>
            <p:spPr>
              <a:xfrm>
                <a:off x="7559822" y="3601738"/>
                <a:ext cx="246637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71" extrusionOk="0">
                    <a:moveTo>
                      <a:pt x="4846" y="0"/>
                    </a:moveTo>
                    <a:lnTo>
                      <a:pt x="0" y="2796"/>
                    </a:lnTo>
                    <a:lnTo>
                      <a:pt x="2434" y="4170"/>
                    </a:lnTo>
                    <a:lnTo>
                      <a:pt x="4822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8"/>
              <p:cNvSpPr/>
              <p:nvPr/>
            </p:nvSpPr>
            <p:spPr>
              <a:xfrm>
                <a:off x="7555649" y="3598175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1" y="140"/>
                    </a:moveTo>
                    <a:lnTo>
                      <a:pt x="4869" y="2842"/>
                    </a:lnTo>
                    <a:lnTo>
                      <a:pt x="2516" y="4194"/>
                    </a:lnTo>
                    <a:lnTo>
                      <a:pt x="163" y="2866"/>
                    </a:lnTo>
                    <a:lnTo>
                      <a:pt x="4881" y="140"/>
                    </a:lnTo>
                    <a:close/>
                    <a:moveTo>
                      <a:pt x="4962" y="0"/>
                    </a:moveTo>
                    <a:lnTo>
                      <a:pt x="59" y="2831"/>
                    </a:lnTo>
                    <a:lnTo>
                      <a:pt x="0" y="2866"/>
                    </a:lnTo>
                    <a:lnTo>
                      <a:pt x="2493" y="4276"/>
                    </a:lnTo>
                    <a:lnTo>
                      <a:pt x="2516" y="4287"/>
                    </a:lnTo>
                    <a:lnTo>
                      <a:pt x="4928" y="2901"/>
                    </a:lnTo>
                    <a:lnTo>
                      <a:pt x="4951" y="2889"/>
                    </a:lnTo>
                    <a:lnTo>
                      <a:pt x="4962" y="7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8"/>
              <p:cNvSpPr/>
              <p:nvPr/>
            </p:nvSpPr>
            <p:spPr>
              <a:xfrm>
                <a:off x="7927335" y="3603519"/>
                <a:ext cx="246077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61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1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8"/>
              <p:cNvSpPr/>
              <p:nvPr/>
            </p:nvSpPr>
            <p:spPr>
              <a:xfrm>
                <a:off x="7923161" y="3601178"/>
                <a:ext cx="254424" cy="145254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2854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0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3"/>
                    </a:lnTo>
                    <a:lnTo>
                      <a:pt x="4998" y="1421"/>
                    </a:lnTo>
                    <a:lnTo>
                      <a:pt x="2622" y="11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8"/>
              <p:cNvSpPr/>
              <p:nvPr/>
            </p:nvSpPr>
            <p:spPr>
              <a:xfrm>
                <a:off x="7191088" y="1543442"/>
                <a:ext cx="613590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697" extrusionOk="0">
                    <a:moveTo>
                      <a:pt x="4869" y="1"/>
                    </a:moveTo>
                    <a:lnTo>
                      <a:pt x="2411" y="1398"/>
                    </a:lnTo>
                    <a:lnTo>
                      <a:pt x="4822" y="2796"/>
                    </a:lnTo>
                    <a:lnTo>
                      <a:pt x="0" y="5580"/>
                    </a:lnTo>
                    <a:lnTo>
                      <a:pt x="12055" y="12697"/>
                    </a:lnTo>
                    <a:lnTo>
                      <a:pt x="12055" y="9762"/>
                    </a:lnTo>
                    <a:lnTo>
                      <a:pt x="4822" y="5580"/>
                    </a:lnTo>
                    <a:lnTo>
                      <a:pt x="9668" y="2785"/>
                    </a:lnTo>
                    <a:lnTo>
                      <a:pt x="48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8"/>
              <p:cNvSpPr/>
              <p:nvPr/>
            </p:nvSpPr>
            <p:spPr>
              <a:xfrm>
                <a:off x="7186914" y="1541101"/>
                <a:ext cx="620105" cy="652118"/>
              </a:xfrm>
              <a:custGeom>
                <a:avLst/>
                <a:gdLst/>
                <a:ahLst/>
                <a:cxnLst/>
                <a:rect l="l" t="t" r="r" b="b"/>
                <a:pathLst>
                  <a:path w="12184" h="12813" extrusionOk="0">
                    <a:moveTo>
                      <a:pt x="4951" y="93"/>
                    </a:moveTo>
                    <a:lnTo>
                      <a:pt x="9668" y="2831"/>
                    </a:lnTo>
                    <a:lnTo>
                      <a:pt x="4822" y="5626"/>
                    </a:lnTo>
                    <a:lnTo>
                      <a:pt x="12103" y="9831"/>
                    </a:lnTo>
                    <a:lnTo>
                      <a:pt x="12103" y="12673"/>
                    </a:lnTo>
                    <a:lnTo>
                      <a:pt x="163" y="5626"/>
                    </a:lnTo>
                    <a:lnTo>
                      <a:pt x="4985" y="2842"/>
                    </a:lnTo>
                    <a:lnTo>
                      <a:pt x="2575" y="1444"/>
                    </a:lnTo>
                    <a:lnTo>
                      <a:pt x="4951" y="93"/>
                    </a:lnTo>
                    <a:close/>
                    <a:moveTo>
                      <a:pt x="4951" y="0"/>
                    </a:moveTo>
                    <a:lnTo>
                      <a:pt x="2412" y="1444"/>
                    </a:lnTo>
                    <a:lnTo>
                      <a:pt x="4822" y="2842"/>
                    </a:lnTo>
                    <a:lnTo>
                      <a:pt x="59" y="5591"/>
                    </a:lnTo>
                    <a:lnTo>
                      <a:pt x="0" y="5626"/>
                    </a:lnTo>
                    <a:lnTo>
                      <a:pt x="12126" y="12778"/>
                    </a:lnTo>
                    <a:lnTo>
                      <a:pt x="12184" y="12813"/>
                    </a:lnTo>
                    <a:lnTo>
                      <a:pt x="12184" y="9784"/>
                    </a:lnTo>
                    <a:lnTo>
                      <a:pt x="4985" y="5626"/>
                    </a:lnTo>
                    <a:lnTo>
                      <a:pt x="9831" y="2831"/>
                    </a:lnTo>
                    <a:lnTo>
                      <a:pt x="4962" y="12"/>
                    </a:lnTo>
                    <a:lnTo>
                      <a:pt x="4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8"/>
              <p:cNvSpPr/>
              <p:nvPr/>
            </p:nvSpPr>
            <p:spPr>
              <a:xfrm>
                <a:off x="7191088" y="1756845"/>
                <a:ext cx="738690" cy="638580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12547" extrusionOk="0">
                    <a:moveTo>
                      <a:pt x="12055" y="1"/>
                    </a:moveTo>
                    <a:lnTo>
                      <a:pt x="12055" y="8504"/>
                    </a:lnTo>
                    <a:lnTo>
                      <a:pt x="0" y="1387"/>
                    </a:lnTo>
                    <a:lnTo>
                      <a:pt x="0" y="4171"/>
                    </a:lnTo>
                    <a:lnTo>
                      <a:pt x="14467" y="12546"/>
                    </a:lnTo>
                    <a:lnTo>
                      <a:pt x="14513" y="1387"/>
                    </a:lnTo>
                    <a:lnTo>
                      <a:pt x="120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8"/>
              <p:cNvSpPr/>
              <p:nvPr/>
            </p:nvSpPr>
            <p:spPr>
              <a:xfrm>
                <a:off x="7188696" y="1753282"/>
                <a:ext cx="742813" cy="645705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7" extrusionOk="0">
                    <a:moveTo>
                      <a:pt x="12138" y="141"/>
                    </a:moveTo>
                    <a:lnTo>
                      <a:pt x="14514" y="1481"/>
                    </a:lnTo>
                    <a:lnTo>
                      <a:pt x="14478" y="12546"/>
                    </a:lnTo>
                    <a:lnTo>
                      <a:pt x="94" y="4218"/>
                    </a:lnTo>
                    <a:lnTo>
                      <a:pt x="82" y="1527"/>
                    </a:lnTo>
                    <a:lnTo>
                      <a:pt x="12091" y="8609"/>
                    </a:lnTo>
                    <a:lnTo>
                      <a:pt x="12149" y="8644"/>
                    </a:lnTo>
                    <a:lnTo>
                      <a:pt x="12138" y="141"/>
                    </a:lnTo>
                    <a:close/>
                    <a:moveTo>
                      <a:pt x="12056" y="1"/>
                    </a:moveTo>
                    <a:lnTo>
                      <a:pt x="12068" y="8504"/>
                    </a:lnTo>
                    <a:lnTo>
                      <a:pt x="58" y="1422"/>
                    </a:lnTo>
                    <a:lnTo>
                      <a:pt x="0" y="1388"/>
                    </a:lnTo>
                    <a:lnTo>
                      <a:pt x="12" y="4264"/>
                    </a:lnTo>
                    <a:lnTo>
                      <a:pt x="14502" y="12651"/>
                    </a:lnTo>
                    <a:lnTo>
                      <a:pt x="14560" y="12686"/>
                    </a:lnTo>
                    <a:lnTo>
                      <a:pt x="14595" y="1457"/>
                    </a:lnTo>
                    <a:lnTo>
                      <a:pt x="14595" y="1434"/>
                    </a:lnTo>
                    <a:lnTo>
                      <a:pt x="12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8"/>
              <p:cNvSpPr/>
              <p:nvPr/>
            </p:nvSpPr>
            <p:spPr>
              <a:xfrm>
                <a:off x="7927335" y="1756845"/>
                <a:ext cx="123929" cy="63858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7" extrusionOk="0">
                    <a:moveTo>
                      <a:pt x="2411" y="1"/>
                    </a:moveTo>
                    <a:lnTo>
                      <a:pt x="47" y="1387"/>
                    </a:lnTo>
                    <a:lnTo>
                      <a:pt x="1" y="12546"/>
                    </a:lnTo>
                    <a:lnTo>
                      <a:pt x="2435" y="11148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8"/>
              <p:cNvSpPr/>
              <p:nvPr/>
            </p:nvSpPr>
            <p:spPr>
              <a:xfrm>
                <a:off x="7925553" y="1753282"/>
                <a:ext cx="128103" cy="645705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7" extrusionOk="0">
                    <a:moveTo>
                      <a:pt x="2400" y="141"/>
                    </a:moveTo>
                    <a:lnTo>
                      <a:pt x="2435" y="11195"/>
                    </a:lnTo>
                    <a:lnTo>
                      <a:pt x="82" y="12546"/>
                    </a:lnTo>
                    <a:lnTo>
                      <a:pt x="117" y="1481"/>
                    </a:lnTo>
                    <a:lnTo>
                      <a:pt x="2400" y="141"/>
                    </a:lnTo>
                    <a:close/>
                    <a:moveTo>
                      <a:pt x="2482" y="1"/>
                    </a:moveTo>
                    <a:lnTo>
                      <a:pt x="36" y="1434"/>
                    </a:lnTo>
                    <a:lnTo>
                      <a:pt x="0" y="12616"/>
                    </a:lnTo>
                    <a:lnTo>
                      <a:pt x="0" y="12686"/>
                    </a:lnTo>
                    <a:lnTo>
                      <a:pt x="2516" y="11242"/>
                    </a:lnTo>
                    <a:lnTo>
                      <a:pt x="2482" y="71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8"/>
              <p:cNvSpPr/>
              <p:nvPr/>
            </p:nvSpPr>
            <p:spPr>
              <a:xfrm>
                <a:off x="7313745" y="1614593"/>
                <a:ext cx="122810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73" extrusionOk="0">
                    <a:moveTo>
                      <a:pt x="1" y="0"/>
                    </a:moveTo>
                    <a:lnTo>
                      <a:pt x="13" y="2773"/>
                    </a:lnTo>
                    <a:lnTo>
                      <a:pt x="2412" y="1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8"/>
              <p:cNvSpPr/>
              <p:nvPr/>
            </p:nvSpPr>
            <p:spPr>
              <a:xfrm>
                <a:off x="7311403" y="1611031"/>
                <a:ext cx="129273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913" extrusionOk="0">
                    <a:moveTo>
                      <a:pt x="82" y="140"/>
                    </a:moveTo>
                    <a:lnTo>
                      <a:pt x="2376" y="1468"/>
                    </a:lnTo>
                    <a:lnTo>
                      <a:pt x="105" y="2773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23" y="2843"/>
                    </a:lnTo>
                    <a:lnTo>
                      <a:pt x="23" y="2912"/>
                    </a:lnTo>
                    <a:lnTo>
                      <a:pt x="2539" y="1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8"/>
              <p:cNvSpPr/>
              <p:nvPr/>
            </p:nvSpPr>
            <p:spPr>
              <a:xfrm>
                <a:off x="7436503" y="1685134"/>
                <a:ext cx="246637" cy="212894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83" extrusionOk="0">
                    <a:moveTo>
                      <a:pt x="4846" y="1"/>
                    </a:moveTo>
                    <a:lnTo>
                      <a:pt x="0" y="2796"/>
                    </a:lnTo>
                    <a:lnTo>
                      <a:pt x="2434" y="4182"/>
                    </a:lnTo>
                    <a:lnTo>
                      <a:pt x="4823" y="2796"/>
                    </a:lnTo>
                    <a:lnTo>
                      <a:pt x="48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8"/>
              <p:cNvSpPr/>
              <p:nvPr/>
            </p:nvSpPr>
            <p:spPr>
              <a:xfrm>
                <a:off x="7432330" y="1681622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1" y="140"/>
                    </a:moveTo>
                    <a:lnTo>
                      <a:pt x="4869" y="2842"/>
                    </a:lnTo>
                    <a:lnTo>
                      <a:pt x="2516" y="4204"/>
                    </a:lnTo>
                    <a:lnTo>
                      <a:pt x="163" y="2865"/>
                    </a:lnTo>
                    <a:lnTo>
                      <a:pt x="4881" y="140"/>
                    </a:lnTo>
                    <a:close/>
                    <a:moveTo>
                      <a:pt x="4962" y="0"/>
                    </a:moveTo>
                    <a:lnTo>
                      <a:pt x="59" y="2830"/>
                    </a:lnTo>
                    <a:lnTo>
                      <a:pt x="0" y="2865"/>
                    </a:lnTo>
                    <a:lnTo>
                      <a:pt x="2493" y="4286"/>
                    </a:lnTo>
                    <a:lnTo>
                      <a:pt x="2516" y="4286"/>
                    </a:lnTo>
                    <a:lnTo>
                      <a:pt x="4951" y="2889"/>
                    </a:lnTo>
                    <a:lnTo>
                      <a:pt x="4962" y="7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8"/>
              <p:cNvSpPr/>
              <p:nvPr/>
            </p:nvSpPr>
            <p:spPr>
              <a:xfrm>
                <a:off x="7804627" y="1686915"/>
                <a:ext cx="245467" cy="140572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2762" extrusionOk="0">
                    <a:moveTo>
                      <a:pt x="2505" y="0"/>
                    </a:moveTo>
                    <a:lnTo>
                      <a:pt x="0" y="1375"/>
                    </a:lnTo>
                    <a:lnTo>
                      <a:pt x="2458" y="2761"/>
                    </a:lnTo>
                    <a:lnTo>
                      <a:pt x="4822" y="1375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8"/>
              <p:cNvSpPr/>
              <p:nvPr/>
            </p:nvSpPr>
            <p:spPr>
              <a:xfrm>
                <a:off x="7800504" y="1684523"/>
                <a:ext cx="253762" cy="145356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56" extrusionOk="0">
                    <a:moveTo>
                      <a:pt x="2586" y="94"/>
                    </a:moveTo>
                    <a:lnTo>
                      <a:pt x="4822" y="1422"/>
                    </a:lnTo>
                    <a:lnTo>
                      <a:pt x="2539" y="2762"/>
                    </a:lnTo>
                    <a:lnTo>
                      <a:pt x="163" y="1422"/>
                    </a:lnTo>
                    <a:lnTo>
                      <a:pt x="2586" y="94"/>
                    </a:lnTo>
                    <a:close/>
                    <a:moveTo>
                      <a:pt x="2586" y="1"/>
                    </a:moveTo>
                    <a:lnTo>
                      <a:pt x="0" y="1422"/>
                    </a:lnTo>
                    <a:lnTo>
                      <a:pt x="2539" y="2855"/>
                    </a:lnTo>
                    <a:lnTo>
                      <a:pt x="4985" y="1422"/>
                    </a:lnTo>
                    <a:lnTo>
                      <a:pt x="2609" y="13"/>
                    </a:lnTo>
                    <a:lnTo>
                      <a:pt x="2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8"/>
              <p:cNvSpPr/>
              <p:nvPr/>
            </p:nvSpPr>
            <p:spPr>
              <a:xfrm>
                <a:off x="8912611" y="2394763"/>
                <a:ext cx="613590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697" extrusionOk="0">
                    <a:moveTo>
                      <a:pt x="4857" y="0"/>
                    </a:moveTo>
                    <a:lnTo>
                      <a:pt x="2411" y="1398"/>
                    </a:lnTo>
                    <a:lnTo>
                      <a:pt x="4823" y="2796"/>
                    </a:lnTo>
                    <a:lnTo>
                      <a:pt x="1" y="5580"/>
                    </a:lnTo>
                    <a:lnTo>
                      <a:pt x="12056" y="12696"/>
                    </a:lnTo>
                    <a:lnTo>
                      <a:pt x="12056" y="9761"/>
                    </a:lnTo>
                    <a:lnTo>
                      <a:pt x="4823" y="5580"/>
                    </a:lnTo>
                    <a:lnTo>
                      <a:pt x="9668" y="2784"/>
                    </a:lnTo>
                    <a:lnTo>
                      <a:pt x="4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8"/>
              <p:cNvSpPr/>
              <p:nvPr/>
            </p:nvSpPr>
            <p:spPr>
              <a:xfrm>
                <a:off x="8908438" y="2392371"/>
                <a:ext cx="620156" cy="652169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4" extrusionOk="0">
                    <a:moveTo>
                      <a:pt x="4939" y="82"/>
                    </a:moveTo>
                    <a:lnTo>
                      <a:pt x="9668" y="2831"/>
                    </a:lnTo>
                    <a:lnTo>
                      <a:pt x="4823" y="5627"/>
                    </a:lnTo>
                    <a:lnTo>
                      <a:pt x="12103" y="9831"/>
                    </a:lnTo>
                    <a:lnTo>
                      <a:pt x="12103" y="12673"/>
                    </a:lnTo>
                    <a:lnTo>
                      <a:pt x="152" y="5627"/>
                    </a:lnTo>
                    <a:lnTo>
                      <a:pt x="4986" y="2843"/>
                    </a:lnTo>
                    <a:lnTo>
                      <a:pt x="2575" y="1445"/>
                    </a:lnTo>
                    <a:lnTo>
                      <a:pt x="4939" y="82"/>
                    </a:lnTo>
                    <a:close/>
                    <a:moveTo>
                      <a:pt x="4939" y="0"/>
                    </a:moveTo>
                    <a:lnTo>
                      <a:pt x="2412" y="1445"/>
                    </a:lnTo>
                    <a:lnTo>
                      <a:pt x="4823" y="2843"/>
                    </a:lnTo>
                    <a:lnTo>
                      <a:pt x="59" y="5591"/>
                    </a:lnTo>
                    <a:lnTo>
                      <a:pt x="1" y="5627"/>
                    </a:lnTo>
                    <a:lnTo>
                      <a:pt x="12127" y="12779"/>
                    </a:lnTo>
                    <a:lnTo>
                      <a:pt x="12184" y="12813"/>
                    </a:lnTo>
                    <a:lnTo>
                      <a:pt x="12184" y="9785"/>
                    </a:lnTo>
                    <a:lnTo>
                      <a:pt x="4986" y="5627"/>
                    </a:lnTo>
                    <a:lnTo>
                      <a:pt x="9762" y="2866"/>
                    </a:lnTo>
                    <a:lnTo>
                      <a:pt x="9831" y="2831"/>
                    </a:lnTo>
                    <a:lnTo>
                      <a:pt x="4963" y="13"/>
                    </a:lnTo>
                    <a:lnTo>
                      <a:pt x="4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8"/>
              <p:cNvSpPr/>
              <p:nvPr/>
            </p:nvSpPr>
            <p:spPr>
              <a:xfrm>
                <a:off x="8912611" y="2608165"/>
                <a:ext cx="738690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12546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7"/>
                    </a:lnTo>
                    <a:lnTo>
                      <a:pt x="1" y="4170"/>
                    </a:lnTo>
                    <a:lnTo>
                      <a:pt x="14467" y="12546"/>
                    </a:lnTo>
                    <a:lnTo>
                      <a:pt x="14514" y="1387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8"/>
              <p:cNvSpPr/>
              <p:nvPr/>
            </p:nvSpPr>
            <p:spPr>
              <a:xfrm>
                <a:off x="8910270" y="2604603"/>
                <a:ext cx="74281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6" extrusionOk="0">
                    <a:moveTo>
                      <a:pt x="12137" y="140"/>
                    </a:moveTo>
                    <a:lnTo>
                      <a:pt x="14513" y="1480"/>
                    </a:lnTo>
                    <a:lnTo>
                      <a:pt x="14478" y="12546"/>
                    </a:lnTo>
                    <a:lnTo>
                      <a:pt x="81" y="4217"/>
                    </a:lnTo>
                    <a:lnTo>
                      <a:pt x="81" y="1527"/>
                    </a:lnTo>
                    <a:lnTo>
                      <a:pt x="12091" y="8609"/>
                    </a:lnTo>
                    <a:lnTo>
                      <a:pt x="12148" y="8643"/>
                    </a:lnTo>
                    <a:lnTo>
                      <a:pt x="12137" y="140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7"/>
                    </a:lnTo>
                    <a:lnTo>
                      <a:pt x="11" y="4264"/>
                    </a:lnTo>
                    <a:lnTo>
                      <a:pt x="14501" y="12650"/>
                    </a:lnTo>
                    <a:lnTo>
                      <a:pt x="14560" y="12685"/>
                    </a:lnTo>
                    <a:lnTo>
                      <a:pt x="14594" y="1457"/>
                    </a:lnTo>
                    <a:lnTo>
                      <a:pt x="14594" y="1434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8"/>
              <p:cNvSpPr/>
              <p:nvPr/>
            </p:nvSpPr>
            <p:spPr>
              <a:xfrm>
                <a:off x="9648909" y="2608165"/>
                <a:ext cx="123929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6" extrusionOk="0">
                    <a:moveTo>
                      <a:pt x="2411" y="0"/>
                    </a:moveTo>
                    <a:lnTo>
                      <a:pt x="47" y="1387"/>
                    </a:lnTo>
                    <a:lnTo>
                      <a:pt x="0" y="12546"/>
                    </a:lnTo>
                    <a:lnTo>
                      <a:pt x="2434" y="11148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8"/>
              <p:cNvSpPr/>
              <p:nvPr/>
            </p:nvSpPr>
            <p:spPr>
              <a:xfrm>
                <a:off x="9647077" y="2604603"/>
                <a:ext cx="12810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6" extrusionOk="0">
                    <a:moveTo>
                      <a:pt x="2400" y="140"/>
                    </a:moveTo>
                    <a:lnTo>
                      <a:pt x="2436" y="11195"/>
                    </a:lnTo>
                    <a:lnTo>
                      <a:pt x="83" y="12546"/>
                    </a:lnTo>
                    <a:lnTo>
                      <a:pt x="117" y="1480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4"/>
                    </a:lnTo>
                    <a:lnTo>
                      <a:pt x="1" y="12616"/>
                    </a:lnTo>
                    <a:lnTo>
                      <a:pt x="1" y="12685"/>
                    </a:lnTo>
                    <a:lnTo>
                      <a:pt x="2517" y="11241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8"/>
              <p:cNvSpPr/>
              <p:nvPr/>
            </p:nvSpPr>
            <p:spPr>
              <a:xfrm>
                <a:off x="9035319" y="2465863"/>
                <a:ext cx="122759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773" extrusionOk="0">
                    <a:moveTo>
                      <a:pt x="0" y="1"/>
                    </a:moveTo>
                    <a:lnTo>
                      <a:pt x="12" y="2773"/>
                    </a:lnTo>
                    <a:lnTo>
                      <a:pt x="2412" y="13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38"/>
              <p:cNvSpPr/>
              <p:nvPr/>
            </p:nvSpPr>
            <p:spPr>
              <a:xfrm>
                <a:off x="9032927" y="2462300"/>
                <a:ext cx="129273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913" extrusionOk="0">
                    <a:moveTo>
                      <a:pt x="83" y="141"/>
                    </a:moveTo>
                    <a:lnTo>
                      <a:pt x="2377" y="1469"/>
                    </a:lnTo>
                    <a:lnTo>
                      <a:pt x="106" y="2773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38"/>
              <p:cNvSpPr/>
              <p:nvPr/>
            </p:nvSpPr>
            <p:spPr>
              <a:xfrm>
                <a:off x="9158027" y="2536454"/>
                <a:ext cx="246688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71" extrusionOk="0">
                    <a:moveTo>
                      <a:pt x="4846" y="0"/>
                    </a:moveTo>
                    <a:lnTo>
                      <a:pt x="1" y="2796"/>
                    </a:lnTo>
                    <a:lnTo>
                      <a:pt x="2435" y="4170"/>
                    </a:lnTo>
                    <a:lnTo>
                      <a:pt x="4823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8"/>
              <p:cNvSpPr/>
              <p:nvPr/>
            </p:nvSpPr>
            <p:spPr>
              <a:xfrm>
                <a:off x="9153853" y="2532892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2" y="140"/>
                    </a:moveTo>
                    <a:lnTo>
                      <a:pt x="4870" y="2843"/>
                    </a:lnTo>
                    <a:lnTo>
                      <a:pt x="2517" y="4194"/>
                    </a:lnTo>
                    <a:lnTo>
                      <a:pt x="164" y="2866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60" y="2830"/>
                    </a:lnTo>
                    <a:lnTo>
                      <a:pt x="1" y="2866"/>
                    </a:lnTo>
                    <a:lnTo>
                      <a:pt x="2494" y="4275"/>
                    </a:lnTo>
                    <a:lnTo>
                      <a:pt x="2517" y="4287"/>
                    </a:lnTo>
                    <a:lnTo>
                      <a:pt x="4952" y="2889"/>
                    </a:lnTo>
                    <a:lnTo>
                      <a:pt x="4963" y="7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8"/>
              <p:cNvSpPr/>
              <p:nvPr/>
            </p:nvSpPr>
            <p:spPr>
              <a:xfrm>
                <a:off x="9525590" y="2538185"/>
                <a:ext cx="246026" cy="14057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62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2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8"/>
              <p:cNvSpPr/>
              <p:nvPr/>
            </p:nvSpPr>
            <p:spPr>
              <a:xfrm>
                <a:off x="9521417" y="2535844"/>
                <a:ext cx="253762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55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1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4"/>
                    </a:lnTo>
                    <a:lnTo>
                      <a:pt x="4986" y="1421"/>
                    </a:lnTo>
                    <a:lnTo>
                      <a:pt x="2622" y="12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8"/>
              <p:cNvSpPr/>
              <p:nvPr/>
            </p:nvSpPr>
            <p:spPr>
              <a:xfrm>
                <a:off x="6330860" y="2750417"/>
                <a:ext cx="1351669" cy="1277617"/>
              </a:xfrm>
              <a:custGeom>
                <a:avLst/>
                <a:gdLst/>
                <a:ahLst/>
                <a:cxnLst/>
                <a:rect l="l" t="t" r="r" b="b"/>
                <a:pathLst>
                  <a:path w="26558" h="25103" extrusionOk="0">
                    <a:moveTo>
                      <a:pt x="7245" y="18125"/>
                    </a:moveTo>
                    <a:lnTo>
                      <a:pt x="9657" y="19523"/>
                    </a:lnTo>
                    <a:lnTo>
                      <a:pt x="9657" y="19535"/>
                    </a:lnTo>
                    <a:lnTo>
                      <a:pt x="12033" y="20909"/>
                    </a:lnTo>
                    <a:lnTo>
                      <a:pt x="9657" y="22318"/>
                    </a:lnTo>
                    <a:lnTo>
                      <a:pt x="4823" y="19523"/>
                    </a:lnTo>
                    <a:lnTo>
                      <a:pt x="7245" y="18125"/>
                    </a:lnTo>
                    <a:close/>
                    <a:moveTo>
                      <a:pt x="14490" y="1"/>
                    </a:moveTo>
                    <a:lnTo>
                      <a:pt x="12091" y="1387"/>
                    </a:lnTo>
                    <a:lnTo>
                      <a:pt x="21735" y="6966"/>
                    </a:lnTo>
                    <a:lnTo>
                      <a:pt x="14793" y="10962"/>
                    </a:lnTo>
                    <a:lnTo>
                      <a:pt x="7222" y="15342"/>
                    </a:lnTo>
                    <a:lnTo>
                      <a:pt x="5731" y="16204"/>
                    </a:lnTo>
                    <a:lnTo>
                      <a:pt x="0" y="19512"/>
                    </a:lnTo>
                    <a:lnTo>
                      <a:pt x="2412" y="20920"/>
                    </a:lnTo>
                    <a:lnTo>
                      <a:pt x="9645" y="25103"/>
                    </a:lnTo>
                    <a:lnTo>
                      <a:pt x="12057" y="23705"/>
                    </a:lnTo>
                    <a:lnTo>
                      <a:pt x="14456" y="25090"/>
                    </a:lnTo>
                    <a:lnTo>
                      <a:pt x="16902" y="23716"/>
                    </a:lnTo>
                    <a:lnTo>
                      <a:pt x="14490" y="22295"/>
                    </a:lnTo>
                    <a:lnTo>
                      <a:pt x="16902" y="20909"/>
                    </a:lnTo>
                    <a:lnTo>
                      <a:pt x="12068" y="18125"/>
                    </a:lnTo>
                    <a:lnTo>
                      <a:pt x="9645" y="16739"/>
                    </a:lnTo>
                    <a:lnTo>
                      <a:pt x="14490" y="13932"/>
                    </a:lnTo>
                    <a:lnTo>
                      <a:pt x="26558" y="6966"/>
                    </a:lnTo>
                    <a:lnTo>
                      <a:pt x="144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8"/>
              <p:cNvSpPr/>
              <p:nvPr/>
            </p:nvSpPr>
            <p:spPr>
              <a:xfrm>
                <a:off x="6326738" y="2748076"/>
                <a:ext cx="1359965" cy="1281740"/>
              </a:xfrm>
              <a:custGeom>
                <a:avLst/>
                <a:gdLst/>
                <a:ahLst/>
                <a:cxnLst/>
                <a:rect l="l" t="t" r="r" b="b"/>
                <a:pathLst>
                  <a:path w="26721" h="25184" extrusionOk="0">
                    <a:moveTo>
                      <a:pt x="7326" y="18218"/>
                    </a:moveTo>
                    <a:lnTo>
                      <a:pt x="9668" y="19581"/>
                    </a:lnTo>
                    <a:lnTo>
                      <a:pt x="9656" y="19581"/>
                    </a:lnTo>
                    <a:lnTo>
                      <a:pt x="12044" y="20955"/>
                    </a:lnTo>
                    <a:lnTo>
                      <a:pt x="9738" y="22318"/>
                    </a:lnTo>
                    <a:lnTo>
                      <a:pt x="4986" y="19569"/>
                    </a:lnTo>
                    <a:lnTo>
                      <a:pt x="7326" y="18218"/>
                    </a:lnTo>
                    <a:close/>
                    <a:moveTo>
                      <a:pt x="7326" y="18124"/>
                    </a:moveTo>
                    <a:lnTo>
                      <a:pt x="4823" y="19569"/>
                    </a:lnTo>
                    <a:lnTo>
                      <a:pt x="9738" y="22411"/>
                    </a:lnTo>
                    <a:lnTo>
                      <a:pt x="12195" y="20955"/>
                    </a:lnTo>
                    <a:lnTo>
                      <a:pt x="9808" y="19581"/>
                    </a:lnTo>
                    <a:lnTo>
                      <a:pt x="9819" y="19569"/>
                    </a:lnTo>
                    <a:lnTo>
                      <a:pt x="7339" y="18137"/>
                    </a:lnTo>
                    <a:lnTo>
                      <a:pt x="7326" y="18124"/>
                    </a:lnTo>
                    <a:close/>
                    <a:moveTo>
                      <a:pt x="14571" y="93"/>
                    </a:moveTo>
                    <a:lnTo>
                      <a:pt x="26558" y="7012"/>
                    </a:lnTo>
                    <a:lnTo>
                      <a:pt x="14560" y="13943"/>
                    </a:lnTo>
                    <a:lnTo>
                      <a:pt x="9703" y="16750"/>
                    </a:lnTo>
                    <a:lnTo>
                      <a:pt x="9645" y="16785"/>
                    </a:lnTo>
                    <a:lnTo>
                      <a:pt x="12125" y="18206"/>
                    </a:lnTo>
                    <a:lnTo>
                      <a:pt x="12149" y="18218"/>
                    </a:lnTo>
                    <a:lnTo>
                      <a:pt x="16901" y="20955"/>
                    </a:lnTo>
                    <a:lnTo>
                      <a:pt x="14490" y="22341"/>
                    </a:lnTo>
                    <a:lnTo>
                      <a:pt x="16901" y="23762"/>
                    </a:lnTo>
                    <a:lnTo>
                      <a:pt x="14537" y="25090"/>
                    </a:lnTo>
                    <a:lnTo>
                      <a:pt x="12138" y="23704"/>
                    </a:lnTo>
                    <a:lnTo>
                      <a:pt x="9726" y="25102"/>
                    </a:lnTo>
                    <a:lnTo>
                      <a:pt x="2516" y="20932"/>
                    </a:lnTo>
                    <a:lnTo>
                      <a:pt x="163" y="19558"/>
                    </a:lnTo>
                    <a:lnTo>
                      <a:pt x="14898" y="11042"/>
                    </a:lnTo>
                    <a:lnTo>
                      <a:pt x="21898" y="7012"/>
                    </a:lnTo>
                    <a:lnTo>
                      <a:pt x="12254" y="1433"/>
                    </a:lnTo>
                    <a:lnTo>
                      <a:pt x="14571" y="93"/>
                    </a:lnTo>
                    <a:close/>
                    <a:moveTo>
                      <a:pt x="14571" y="0"/>
                    </a:moveTo>
                    <a:lnTo>
                      <a:pt x="12091" y="1433"/>
                    </a:lnTo>
                    <a:lnTo>
                      <a:pt x="21735" y="7012"/>
                    </a:lnTo>
                    <a:lnTo>
                      <a:pt x="58" y="19522"/>
                    </a:lnTo>
                    <a:lnTo>
                      <a:pt x="0" y="19558"/>
                    </a:lnTo>
                    <a:lnTo>
                      <a:pt x="2470" y="21002"/>
                    </a:lnTo>
                    <a:lnTo>
                      <a:pt x="9726" y="25183"/>
                    </a:lnTo>
                    <a:lnTo>
                      <a:pt x="12138" y="23797"/>
                    </a:lnTo>
                    <a:lnTo>
                      <a:pt x="14537" y="25183"/>
                    </a:lnTo>
                    <a:lnTo>
                      <a:pt x="17064" y="23762"/>
                    </a:lnTo>
                    <a:lnTo>
                      <a:pt x="14641" y="22341"/>
                    </a:lnTo>
                    <a:lnTo>
                      <a:pt x="17064" y="20955"/>
                    </a:lnTo>
                    <a:lnTo>
                      <a:pt x="12172" y="18137"/>
                    </a:lnTo>
                    <a:lnTo>
                      <a:pt x="12149" y="18124"/>
                    </a:lnTo>
                    <a:lnTo>
                      <a:pt x="9808" y="16785"/>
                    </a:lnTo>
                    <a:lnTo>
                      <a:pt x="26662" y="7048"/>
                    </a:lnTo>
                    <a:lnTo>
                      <a:pt x="26721" y="7012"/>
                    </a:lnTo>
                    <a:lnTo>
                      <a:pt x="14595" y="12"/>
                    </a:lnTo>
                    <a:lnTo>
                      <a:pt x="14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8"/>
              <p:cNvSpPr/>
              <p:nvPr/>
            </p:nvSpPr>
            <p:spPr>
              <a:xfrm>
                <a:off x="6699595" y="3672838"/>
                <a:ext cx="243736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195" extrusionOk="0">
                    <a:moveTo>
                      <a:pt x="0" y="1"/>
                    </a:moveTo>
                    <a:lnTo>
                      <a:pt x="13" y="2809"/>
                    </a:lnTo>
                    <a:lnTo>
                      <a:pt x="2412" y="4194"/>
                    </a:lnTo>
                    <a:lnTo>
                      <a:pt x="4788" y="27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8"/>
              <p:cNvSpPr/>
              <p:nvPr/>
            </p:nvSpPr>
            <p:spPr>
              <a:xfrm>
                <a:off x="6697203" y="3669326"/>
                <a:ext cx="250251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4310" extrusionOk="0">
                    <a:moveTo>
                      <a:pt x="83" y="140"/>
                    </a:moveTo>
                    <a:lnTo>
                      <a:pt x="4765" y="2854"/>
                    </a:lnTo>
                    <a:lnTo>
                      <a:pt x="2459" y="4217"/>
                    </a:lnTo>
                    <a:lnTo>
                      <a:pt x="94" y="2854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3" y="2878"/>
                    </a:lnTo>
                    <a:lnTo>
                      <a:pt x="13" y="2901"/>
                    </a:lnTo>
                    <a:lnTo>
                      <a:pt x="2459" y="4310"/>
                    </a:lnTo>
                    <a:lnTo>
                      <a:pt x="4916" y="2854"/>
                    </a:lnTo>
                    <a:lnTo>
                      <a:pt x="6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8"/>
              <p:cNvSpPr/>
              <p:nvPr/>
            </p:nvSpPr>
            <p:spPr>
              <a:xfrm>
                <a:off x="8540874" y="2749857"/>
                <a:ext cx="492104" cy="851931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6739" extrusionOk="0">
                    <a:moveTo>
                      <a:pt x="4846" y="8364"/>
                    </a:moveTo>
                    <a:lnTo>
                      <a:pt x="4846" y="8364"/>
                    </a:lnTo>
                    <a:lnTo>
                      <a:pt x="4846" y="8364"/>
                    </a:lnTo>
                    <a:close/>
                    <a:moveTo>
                      <a:pt x="1" y="1"/>
                    </a:moveTo>
                    <a:lnTo>
                      <a:pt x="246" y="11264"/>
                    </a:lnTo>
                    <a:lnTo>
                      <a:pt x="9657" y="16738"/>
                    </a:lnTo>
                    <a:lnTo>
                      <a:pt x="9669" y="13943"/>
                    </a:lnTo>
                    <a:lnTo>
                      <a:pt x="2436" y="9762"/>
                    </a:lnTo>
                    <a:lnTo>
                      <a:pt x="2412" y="6966"/>
                    </a:lnTo>
                    <a:lnTo>
                      <a:pt x="4846" y="8364"/>
                    </a:lnTo>
                    <a:lnTo>
                      <a:pt x="4835" y="5568"/>
                    </a:lnTo>
                    <a:lnTo>
                      <a:pt x="2412" y="4182"/>
                    </a:lnTo>
                    <a:lnTo>
                      <a:pt x="2412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8"/>
              <p:cNvSpPr/>
              <p:nvPr/>
            </p:nvSpPr>
            <p:spPr>
              <a:xfrm>
                <a:off x="8539144" y="2746294"/>
                <a:ext cx="496226" cy="859057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6879" extrusionOk="0">
                    <a:moveTo>
                      <a:pt x="81" y="141"/>
                    </a:moveTo>
                    <a:lnTo>
                      <a:pt x="2411" y="1480"/>
                    </a:lnTo>
                    <a:lnTo>
                      <a:pt x="2411" y="4275"/>
                    </a:lnTo>
                    <a:lnTo>
                      <a:pt x="4823" y="5662"/>
                    </a:lnTo>
                    <a:lnTo>
                      <a:pt x="4846" y="8364"/>
                    </a:lnTo>
                    <a:lnTo>
                      <a:pt x="2411" y="6966"/>
                    </a:lnTo>
                    <a:lnTo>
                      <a:pt x="2434" y="9832"/>
                    </a:lnTo>
                    <a:lnTo>
                      <a:pt x="2434" y="9855"/>
                    </a:lnTo>
                    <a:lnTo>
                      <a:pt x="9668" y="14036"/>
                    </a:lnTo>
                    <a:lnTo>
                      <a:pt x="9645" y="16738"/>
                    </a:lnTo>
                    <a:lnTo>
                      <a:pt x="327" y="11310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245" y="11334"/>
                    </a:lnTo>
                    <a:lnTo>
                      <a:pt x="245" y="11357"/>
                    </a:lnTo>
                    <a:lnTo>
                      <a:pt x="9726" y="16878"/>
                    </a:lnTo>
                    <a:lnTo>
                      <a:pt x="9749" y="14013"/>
                    </a:lnTo>
                    <a:lnTo>
                      <a:pt x="9749" y="13989"/>
                    </a:lnTo>
                    <a:lnTo>
                      <a:pt x="2504" y="9808"/>
                    </a:lnTo>
                    <a:lnTo>
                      <a:pt x="2493" y="7106"/>
                    </a:lnTo>
                    <a:lnTo>
                      <a:pt x="4927" y="8504"/>
                    </a:lnTo>
                    <a:lnTo>
                      <a:pt x="4904" y="5638"/>
                    </a:lnTo>
                    <a:lnTo>
                      <a:pt x="4904" y="5615"/>
                    </a:lnTo>
                    <a:lnTo>
                      <a:pt x="2493" y="4228"/>
                    </a:lnTo>
                    <a:lnTo>
                      <a:pt x="2493" y="14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8"/>
              <p:cNvSpPr/>
              <p:nvPr/>
            </p:nvSpPr>
            <p:spPr>
              <a:xfrm>
                <a:off x="8540874" y="2679927"/>
                <a:ext cx="249691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2761" extrusionOk="0">
                    <a:moveTo>
                      <a:pt x="2482" y="0"/>
                    </a:moveTo>
                    <a:lnTo>
                      <a:pt x="1" y="1375"/>
                    </a:lnTo>
                    <a:lnTo>
                      <a:pt x="2412" y="2760"/>
                    </a:lnTo>
                    <a:lnTo>
                      <a:pt x="4905" y="1398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8"/>
              <p:cNvSpPr/>
              <p:nvPr/>
            </p:nvSpPr>
            <p:spPr>
              <a:xfrm>
                <a:off x="8536751" y="2677535"/>
                <a:ext cx="257936" cy="145254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2854" extrusionOk="0">
                    <a:moveTo>
                      <a:pt x="2563" y="94"/>
                    </a:moveTo>
                    <a:lnTo>
                      <a:pt x="4904" y="1445"/>
                    </a:lnTo>
                    <a:lnTo>
                      <a:pt x="2505" y="2761"/>
                    </a:lnTo>
                    <a:lnTo>
                      <a:pt x="164" y="1422"/>
                    </a:lnTo>
                    <a:lnTo>
                      <a:pt x="2563" y="94"/>
                    </a:lnTo>
                    <a:close/>
                    <a:moveTo>
                      <a:pt x="2563" y="1"/>
                    </a:moveTo>
                    <a:lnTo>
                      <a:pt x="1" y="1422"/>
                    </a:lnTo>
                    <a:lnTo>
                      <a:pt x="2481" y="2843"/>
                    </a:lnTo>
                    <a:lnTo>
                      <a:pt x="2493" y="2854"/>
                    </a:lnTo>
                    <a:lnTo>
                      <a:pt x="5067" y="1445"/>
                    </a:lnTo>
                    <a:lnTo>
                      <a:pt x="2587" y="12"/>
                    </a:lnTo>
                    <a:lnTo>
                      <a:pt x="2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8"/>
              <p:cNvSpPr/>
              <p:nvPr/>
            </p:nvSpPr>
            <p:spPr>
              <a:xfrm>
                <a:off x="8663633" y="2893330"/>
                <a:ext cx="246688" cy="139961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50" extrusionOk="0">
                    <a:moveTo>
                      <a:pt x="2423" y="0"/>
                    </a:moveTo>
                    <a:lnTo>
                      <a:pt x="0" y="1363"/>
                    </a:lnTo>
                    <a:lnTo>
                      <a:pt x="2423" y="2749"/>
                    </a:lnTo>
                    <a:lnTo>
                      <a:pt x="4846" y="1352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8"/>
              <p:cNvSpPr/>
              <p:nvPr/>
            </p:nvSpPr>
            <p:spPr>
              <a:xfrm>
                <a:off x="8660070" y="2890938"/>
                <a:ext cx="254373" cy="144694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843" extrusionOk="0">
                    <a:moveTo>
                      <a:pt x="2493" y="94"/>
                    </a:moveTo>
                    <a:lnTo>
                      <a:pt x="4834" y="1399"/>
                    </a:lnTo>
                    <a:lnTo>
                      <a:pt x="2493" y="2750"/>
                    </a:lnTo>
                    <a:lnTo>
                      <a:pt x="152" y="1410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1" y="1410"/>
                    </a:lnTo>
                    <a:lnTo>
                      <a:pt x="2493" y="2843"/>
                    </a:lnTo>
                    <a:lnTo>
                      <a:pt x="4997" y="1399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8"/>
              <p:cNvSpPr/>
              <p:nvPr/>
            </p:nvSpPr>
            <p:spPr>
              <a:xfrm>
                <a:off x="8663633" y="2751028"/>
                <a:ext cx="12693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159" extrusionOk="0">
                    <a:moveTo>
                      <a:pt x="2493" y="1"/>
                    </a:moveTo>
                    <a:lnTo>
                      <a:pt x="0" y="1363"/>
                    </a:lnTo>
                    <a:lnTo>
                      <a:pt x="0" y="4159"/>
                    </a:lnTo>
                    <a:lnTo>
                      <a:pt x="2423" y="2796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8"/>
              <p:cNvSpPr/>
              <p:nvPr/>
            </p:nvSpPr>
            <p:spPr>
              <a:xfrm>
                <a:off x="8661851" y="2747516"/>
                <a:ext cx="131055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4287" extrusionOk="0">
                    <a:moveTo>
                      <a:pt x="2482" y="140"/>
                    </a:moveTo>
                    <a:lnTo>
                      <a:pt x="2423" y="2842"/>
                    </a:lnTo>
                    <a:lnTo>
                      <a:pt x="82" y="4158"/>
                    </a:lnTo>
                    <a:lnTo>
                      <a:pt x="82" y="1456"/>
                    </a:lnTo>
                    <a:lnTo>
                      <a:pt x="2482" y="140"/>
                    </a:lnTo>
                    <a:close/>
                    <a:moveTo>
                      <a:pt x="2575" y="0"/>
                    </a:moveTo>
                    <a:lnTo>
                      <a:pt x="0" y="1409"/>
                    </a:lnTo>
                    <a:lnTo>
                      <a:pt x="0" y="4286"/>
                    </a:lnTo>
                    <a:lnTo>
                      <a:pt x="2482" y="2900"/>
                    </a:lnTo>
                    <a:lnTo>
                      <a:pt x="2505" y="2889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8"/>
              <p:cNvSpPr/>
              <p:nvPr/>
            </p:nvSpPr>
            <p:spPr>
              <a:xfrm>
                <a:off x="8786951" y="2962089"/>
                <a:ext cx="125711" cy="21345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4194" extrusionOk="0">
                    <a:moveTo>
                      <a:pt x="2423" y="1"/>
                    </a:moveTo>
                    <a:lnTo>
                      <a:pt x="0" y="1398"/>
                    </a:lnTo>
                    <a:lnTo>
                      <a:pt x="11" y="4194"/>
                    </a:lnTo>
                    <a:lnTo>
                      <a:pt x="2470" y="2807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8"/>
              <p:cNvSpPr/>
              <p:nvPr/>
            </p:nvSpPr>
            <p:spPr>
              <a:xfrm>
                <a:off x="8784559" y="2958527"/>
                <a:ext cx="129884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4334" extrusionOk="0">
                    <a:moveTo>
                      <a:pt x="2435" y="140"/>
                    </a:moveTo>
                    <a:lnTo>
                      <a:pt x="2470" y="2854"/>
                    </a:lnTo>
                    <a:lnTo>
                      <a:pt x="105" y="4194"/>
                    </a:lnTo>
                    <a:lnTo>
                      <a:pt x="82" y="1492"/>
                    </a:lnTo>
                    <a:lnTo>
                      <a:pt x="2435" y="140"/>
                    </a:lnTo>
                    <a:close/>
                    <a:moveTo>
                      <a:pt x="2517" y="1"/>
                    </a:moveTo>
                    <a:lnTo>
                      <a:pt x="24" y="1433"/>
                    </a:lnTo>
                    <a:lnTo>
                      <a:pt x="1" y="1445"/>
                    </a:lnTo>
                    <a:lnTo>
                      <a:pt x="24" y="4264"/>
                    </a:lnTo>
                    <a:lnTo>
                      <a:pt x="24" y="4334"/>
                    </a:lnTo>
                    <a:lnTo>
                      <a:pt x="2551" y="2901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8"/>
              <p:cNvSpPr/>
              <p:nvPr/>
            </p:nvSpPr>
            <p:spPr>
              <a:xfrm>
                <a:off x="8663633" y="3104392"/>
                <a:ext cx="123929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2796" extrusionOk="0">
                    <a:moveTo>
                      <a:pt x="0" y="0"/>
                    </a:moveTo>
                    <a:lnTo>
                      <a:pt x="24" y="2796"/>
                    </a:lnTo>
                    <a:lnTo>
                      <a:pt x="2434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8"/>
              <p:cNvSpPr/>
              <p:nvPr/>
            </p:nvSpPr>
            <p:spPr>
              <a:xfrm>
                <a:off x="8661851" y="3100829"/>
                <a:ext cx="129884" cy="14942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36" extrusionOk="0">
                    <a:moveTo>
                      <a:pt x="82" y="140"/>
                    </a:moveTo>
                    <a:lnTo>
                      <a:pt x="2388" y="1468"/>
                    </a:lnTo>
                    <a:lnTo>
                      <a:pt x="93" y="2796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23" y="2866"/>
                    </a:lnTo>
                    <a:lnTo>
                      <a:pt x="23" y="2935"/>
                    </a:lnTo>
                    <a:lnTo>
                      <a:pt x="2551" y="1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8"/>
              <p:cNvSpPr/>
              <p:nvPr/>
            </p:nvSpPr>
            <p:spPr>
              <a:xfrm>
                <a:off x="8664803" y="3175492"/>
                <a:ext cx="491493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580" extrusionOk="0">
                    <a:moveTo>
                      <a:pt x="2411" y="1"/>
                    </a:moveTo>
                    <a:lnTo>
                      <a:pt x="1" y="1399"/>
                    </a:lnTo>
                    <a:lnTo>
                      <a:pt x="7234" y="5580"/>
                    </a:lnTo>
                    <a:lnTo>
                      <a:pt x="9656" y="4182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8"/>
              <p:cNvSpPr/>
              <p:nvPr/>
            </p:nvSpPr>
            <p:spPr>
              <a:xfrm>
                <a:off x="8660630" y="3173151"/>
                <a:ext cx="499840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673" extrusionOk="0">
                    <a:moveTo>
                      <a:pt x="2493" y="93"/>
                    </a:moveTo>
                    <a:lnTo>
                      <a:pt x="9657" y="4228"/>
                    </a:lnTo>
                    <a:lnTo>
                      <a:pt x="7316" y="5579"/>
                    </a:lnTo>
                    <a:lnTo>
                      <a:pt x="164" y="1445"/>
                    </a:lnTo>
                    <a:lnTo>
                      <a:pt x="2493" y="93"/>
                    </a:lnTo>
                    <a:close/>
                    <a:moveTo>
                      <a:pt x="2493" y="0"/>
                    </a:moveTo>
                    <a:lnTo>
                      <a:pt x="1" y="1445"/>
                    </a:lnTo>
                    <a:lnTo>
                      <a:pt x="7304" y="5661"/>
                    </a:lnTo>
                    <a:lnTo>
                      <a:pt x="7316" y="5672"/>
                    </a:lnTo>
                    <a:lnTo>
                      <a:pt x="9762" y="4263"/>
                    </a:lnTo>
                    <a:lnTo>
                      <a:pt x="9820" y="4228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8"/>
              <p:cNvSpPr/>
              <p:nvPr/>
            </p:nvSpPr>
            <p:spPr>
              <a:xfrm>
                <a:off x="9032367" y="3388284"/>
                <a:ext cx="123929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195" extrusionOk="0">
                    <a:moveTo>
                      <a:pt x="2434" y="1"/>
                    </a:moveTo>
                    <a:lnTo>
                      <a:pt x="12" y="1399"/>
                    </a:lnTo>
                    <a:lnTo>
                      <a:pt x="0" y="4194"/>
                    </a:lnTo>
                    <a:lnTo>
                      <a:pt x="2434" y="2785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8"/>
              <p:cNvSpPr/>
              <p:nvPr/>
            </p:nvSpPr>
            <p:spPr>
              <a:xfrm>
                <a:off x="9029975" y="3384772"/>
                <a:ext cx="12810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34" extrusionOk="0">
                    <a:moveTo>
                      <a:pt x="2447" y="140"/>
                    </a:moveTo>
                    <a:lnTo>
                      <a:pt x="2447" y="2831"/>
                    </a:lnTo>
                    <a:lnTo>
                      <a:pt x="82" y="4193"/>
                    </a:lnTo>
                    <a:lnTo>
                      <a:pt x="105" y="1491"/>
                    </a:lnTo>
                    <a:lnTo>
                      <a:pt x="2447" y="140"/>
                    </a:lnTo>
                    <a:close/>
                    <a:moveTo>
                      <a:pt x="2517" y="0"/>
                    </a:moveTo>
                    <a:lnTo>
                      <a:pt x="47" y="1433"/>
                    </a:lnTo>
                    <a:lnTo>
                      <a:pt x="24" y="1444"/>
                    </a:lnTo>
                    <a:lnTo>
                      <a:pt x="1" y="4263"/>
                    </a:lnTo>
                    <a:lnTo>
                      <a:pt x="1" y="4333"/>
                    </a:lnTo>
                    <a:lnTo>
                      <a:pt x="2505" y="2889"/>
                    </a:lnTo>
                    <a:lnTo>
                      <a:pt x="2517" y="2878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8"/>
              <p:cNvSpPr/>
              <p:nvPr/>
            </p:nvSpPr>
            <p:spPr>
              <a:xfrm>
                <a:off x="5962737" y="2678706"/>
                <a:ext cx="492104" cy="851931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6739" extrusionOk="0">
                    <a:moveTo>
                      <a:pt x="1" y="1"/>
                    </a:moveTo>
                    <a:lnTo>
                      <a:pt x="245" y="11264"/>
                    </a:lnTo>
                    <a:lnTo>
                      <a:pt x="9645" y="16738"/>
                    </a:lnTo>
                    <a:lnTo>
                      <a:pt x="9668" y="13943"/>
                    </a:lnTo>
                    <a:lnTo>
                      <a:pt x="2423" y="9762"/>
                    </a:lnTo>
                    <a:lnTo>
                      <a:pt x="2411" y="6966"/>
                    </a:lnTo>
                    <a:lnTo>
                      <a:pt x="4834" y="8364"/>
                    </a:lnTo>
                    <a:lnTo>
                      <a:pt x="4823" y="5569"/>
                    </a:lnTo>
                    <a:lnTo>
                      <a:pt x="2411" y="4182"/>
                    </a:lnTo>
                    <a:lnTo>
                      <a:pt x="2411" y="13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8"/>
              <p:cNvSpPr/>
              <p:nvPr/>
            </p:nvSpPr>
            <p:spPr>
              <a:xfrm>
                <a:off x="5960345" y="2675143"/>
                <a:ext cx="496226" cy="859057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6879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12" y="4275"/>
                    </a:lnTo>
                    <a:lnTo>
                      <a:pt x="4823" y="5662"/>
                    </a:lnTo>
                    <a:lnTo>
                      <a:pt x="4846" y="8364"/>
                    </a:lnTo>
                    <a:lnTo>
                      <a:pt x="4846" y="8364"/>
                    </a:lnTo>
                    <a:lnTo>
                      <a:pt x="2412" y="6966"/>
                    </a:lnTo>
                    <a:lnTo>
                      <a:pt x="2435" y="9855"/>
                    </a:lnTo>
                    <a:lnTo>
                      <a:pt x="9669" y="14036"/>
                    </a:lnTo>
                    <a:lnTo>
                      <a:pt x="9657" y="16739"/>
                    </a:lnTo>
                    <a:lnTo>
                      <a:pt x="327" y="1131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245" y="11334"/>
                    </a:lnTo>
                    <a:lnTo>
                      <a:pt x="245" y="11357"/>
                    </a:lnTo>
                    <a:lnTo>
                      <a:pt x="9739" y="16878"/>
                    </a:lnTo>
                    <a:lnTo>
                      <a:pt x="9750" y="14013"/>
                    </a:lnTo>
                    <a:lnTo>
                      <a:pt x="9750" y="13990"/>
                    </a:lnTo>
                    <a:lnTo>
                      <a:pt x="2517" y="9809"/>
                    </a:lnTo>
                    <a:lnTo>
                      <a:pt x="2494" y="7106"/>
                    </a:lnTo>
                    <a:lnTo>
                      <a:pt x="4928" y="8504"/>
                    </a:lnTo>
                    <a:lnTo>
                      <a:pt x="4904" y="5615"/>
                    </a:lnTo>
                    <a:lnTo>
                      <a:pt x="2494" y="4229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8"/>
              <p:cNvSpPr/>
              <p:nvPr/>
            </p:nvSpPr>
            <p:spPr>
              <a:xfrm>
                <a:off x="5962737" y="2608776"/>
                <a:ext cx="249029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2761" extrusionOk="0">
                    <a:moveTo>
                      <a:pt x="2470" y="0"/>
                    </a:moveTo>
                    <a:lnTo>
                      <a:pt x="1" y="1375"/>
                    </a:lnTo>
                    <a:lnTo>
                      <a:pt x="2411" y="2761"/>
                    </a:lnTo>
                    <a:lnTo>
                      <a:pt x="4893" y="139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8"/>
              <p:cNvSpPr/>
              <p:nvPr/>
            </p:nvSpPr>
            <p:spPr>
              <a:xfrm>
                <a:off x="5958563" y="2606384"/>
                <a:ext cx="257325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2855" extrusionOk="0">
                    <a:moveTo>
                      <a:pt x="2552" y="94"/>
                    </a:moveTo>
                    <a:lnTo>
                      <a:pt x="4893" y="1445"/>
                    </a:lnTo>
                    <a:lnTo>
                      <a:pt x="2493" y="2761"/>
                    </a:lnTo>
                    <a:lnTo>
                      <a:pt x="164" y="1422"/>
                    </a:lnTo>
                    <a:lnTo>
                      <a:pt x="2552" y="94"/>
                    </a:lnTo>
                    <a:close/>
                    <a:moveTo>
                      <a:pt x="2563" y="1"/>
                    </a:moveTo>
                    <a:lnTo>
                      <a:pt x="1" y="1422"/>
                    </a:lnTo>
                    <a:lnTo>
                      <a:pt x="2493" y="2854"/>
                    </a:lnTo>
                    <a:lnTo>
                      <a:pt x="5056" y="1445"/>
                    </a:lnTo>
                    <a:lnTo>
                      <a:pt x="2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8"/>
              <p:cNvSpPr/>
              <p:nvPr/>
            </p:nvSpPr>
            <p:spPr>
              <a:xfrm>
                <a:off x="6085445" y="2822179"/>
                <a:ext cx="246637" cy="139961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750" extrusionOk="0">
                    <a:moveTo>
                      <a:pt x="2423" y="1"/>
                    </a:moveTo>
                    <a:lnTo>
                      <a:pt x="0" y="1363"/>
                    </a:lnTo>
                    <a:lnTo>
                      <a:pt x="2412" y="2750"/>
                    </a:lnTo>
                    <a:lnTo>
                      <a:pt x="4846" y="1352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8"/>
              <p:cNvSpPr/>
              <p:nvPr/>
            </p:nvSpPr>
            <p:spPr>
              <a:xfrm>
                <a:off x="6081322" y="2819838"/>
                <a:ext cx="254933" cy="144694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843" extrusionOk="0">
                    <a:moveTo>
                      <a:pt x="2504" y="93"/>
                    </a:moveTo>
                    <a:lnTo>
                      <a:pt x="4846" y="1398"/>
                    </a:lnTo>
                    <a:lnTo>
                      <a:pt x="2493" y="2749"/>
                    </a:lnTo>
                    <a:lnTo>
                      <a:pt x="163" y="1409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09"/>
                    </a:lnTo>
                    <a:lnTo>
                      <a:pt x="2493" y="2842"/>
                    </a:lnTo>
                    <a:lnTo>
                      <a:pt x="5009" y="1398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8"/>
              <p:cNvSpPr/>
              <p:nvPr/>
            </p:nvSpPr>
            <p:spPr>
              <a:xfrm>
                <a:off x="6085445" y="2679927"/>
                <a:ext cx="126321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159" extrusionOk="0">
                    <a:moveTo>
                      <a:pt x="2482" y="0"/>
                    </a:moveTo>
                    <a:lnTo>
                      <a:pt x="0" y="1363"/>
                    </a:lnTo>
                    <a:lnTo>
                      <a:pt x="0" y="4158"/>
                    </a:lnTo>
                    <a:lnTo>
                      <a:pt x="2423" y="2796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8"/>
              <p:cNvSpPr/>
              <p:nvPr/>
            </p:nvSpPr>
            <p:spPr>
              <a:xfrm>
                <a:off x="6083053" y="2676365"/>
                <a:ext cx="131106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4287" extrusionOk="0">
                    <a:moveTo>
                      <a:pt x="2493" y="140"/>
                    </a:moveTo>
                    <a:lnTo>
                      <a:pt x="2423" y="2842"/>
                    </a:lnTo>
                    <a:lnTo>
                      <a:pt x="83" y="4158"/>
                    </a:lnTo>
                    <a:lnTo>
                      <a:pt x="83" y="1456"/>
                    </a:lnTo>
                    <a:lnTo>
                      <a:pt x="2493" y="140"/>
                    </a:lnTo>
                    <a:close/>
                    <a:moveTo>
                      <a:pt x="2575" y="0"/>
                    </a:moveTo>
                    <a:lnTo>
                      <a:pt x="1" y="1409"/>
                    </a:lnTo>
                    <a:lnTo>
                      <a:pt x="1" y="4287"/>
                    </a:lnTo>
                    <a:lnTo>
                      <a:pt x="2482" y="2900"/>
                    </a:lnTo>
                    <a:lnTo>
                      <a:pt x="2505" y="2889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8"/>
              <p:cNvSpPr/>
              <p:nvPr/>
            </p:nvSpPr>
            <p:spPr>
              <a:xfrm>
                <a:off x="6208153" y="2890938"/>
                <a:ext cx="125762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4195" extrusionOk="0">
                    <a:moveTo>
                      <a:pt x="2435" y="1"/>
                    </a:moveTo>
                    <a:lnTo>
                      <a:pt x="1" y="1399"/>
                    </a:lnTo>
                    <a:lnTo>
                      <a:pt x="12" y="4194"/>
                    </a:lnTo>
                    <a:lnTo>
                      <a:pt x="2470" y="280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8"/>
              <p:cNvSpPr/>
              <p:nvPr/>
            </p:nvSpPr>
            <p:spPr>
              <a:xfrm>
                <a:off x="6205811" y="2887375"/>
                <a:ext cx="12983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334" extrusionOk="0">
                    <a:moveTo>
                      <a:pt x="2434" y="141"/>
                    </a:moveTo>
                    <a:lnTo>
                      <a:pt x="2470" y="2854"/>
                    </a:lnTo>
                    <a:lnTo>
                      <a:pt x="105" y="4194"/>
                    </a:lnTo>
                    <a:lnTo>
                      <a:pt x="81" y="1492"/>
                    </a:lnTo>
                    <a:lnTo>
                      <a:pt x="2434" y="141"/>
                    </a:lnTo>
                    <a:close/>
                    <a:moveTo>
                      <a:pt x="2516" y="1"/>
                    </a:moveTo>
                    <a:lnTo>
                      <a:pt x="23" y="1433"/>
                    </a:lnTo>
                    <a:lnTo>
                      <a:pt x="0" y="1445"/>
                    </a:lnTo>
                    <a:lnTo>
                      <a:pt x="23" y="4334"/>
                    </a:lnTo>
                    <a:lnTo>
                      <a:pt x="2551" y="2901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8"/>
              <p:cNvSpPr/>
              <p:nvPr/>
            </p:nvSpPr>
            <p:spPr>
              <a:xfrm>
                <a:off x="6085445" y="3033240"/>
                <a:ext cx="123319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2796" extrusionOk="0">
                    <a:moveTo>
                      <a:pt x="0" y="0"/>
                    </a:moveTo>
                    <a:lnTo>
                      <a:pt x="12" y="2796"/>
                    </a:lnTo>
                    <a:lnTo>
                      <a:pt x="2423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8"/>
              <p:cNvSpPr/>
              <p:nvPr/>
            </p:nvSpPr>
            <p:spPr>
              <a:xfrm>
                <a:off x="6083053" y="3029678"/>
                <a:ext cx="129884" cy="14942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36" extrusionOk="0">
                    <a:moveTo>
                      <a:pt x="83" y="140"/>
                    </a:moveTo>
                    <a:lnTo>
                      <a:pt x="2400" y="1468"/>
                    </a:lnTo>
                    <a:lnTo>
                      <a:pt x="106" y="2796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24" y="2936"/>
                    </a:lnTo>
                    <a:lnTo>
                      <a:pt x="2552" y="1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8"/>
              <p:cNvSpPr/>
              <p:nvPr/>
            </p:nvSpPr>
            <p:spPr>
              <a:xfrm>
                <a:off x="6086055" y="3104392"/>
                <a:ext cx="491442" cy="283943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5579" extrusionOk="0">
                    <a:moveTo>
                      <a:pt x="2411" y="0"/>
                    </a:moveTo>
                    <a:lnTo>
                      <a:pt x="0" y="1398"/>
                    </a:lnTo>
                    <a:lnTo>
                      <a:pt x="7245" y="5579"/>
                    </a:lnTo>
                    <a:lnTo>
                      <a:pt x="9656" y="4181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8"/>
              <p:cNvSpPr/>
              <p:nvPr/>
            </p:nvSpPr>
            <p:spPr>
              <a:xfrm>
                <a:off x="6081882" y="3102000"/>
                <a:ext cx="499789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9820" h="5673" extrusionOk="0">
                    <a:moveTo>
                      <a:pt x="2493" y="94"/>
                    </a:moveTo>
                    <a:lnTo>
                      <a:pt x="9657" y="4228"/>
                    </a:lnTo>
                    <a:lnTo>
                      <a:pt x="7327" y="5579"/>
                    </a:lnTo>
                    <a:lnTo>
                      <a:pt x="163" y="1445"/>
                    </a:lnTo>
                    <a:lnTo>
                      <a:pt x="2493" y="94"/>
                    </a:lnTo>
                    <a:close/>
                    <a:moveTo>
                      <a:pt x="2493" y="0"/>
                    </a:moveTo>
                    <a:lnTo>
                      <a:pt x="0" y="1445"/>
                    </a:lnTo>
                    <a:lnTo>
                      <a:pt x="7304" y="5661"/>
                    </a:lnTo>
                    <a:lnTo>
                      <a:pt x="7327" y="5673"/>
                    </a:lnTo>
                    <a:lnTo>
                      <a:pt x="9761" y="4264"/>
                    </a:lnTo>
                    <a:lnTo>
                      <a:pt x="9820" y="4228"/>
                    </a:lnTo>
                    <a:lnTo>
                      <a:pt x="2516" y="12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8"/>
              <p:cNvSpPr/>
              <p:nvPr/>
            </p:nvSpPr>
            <p:spPr>
              <a:xfrm>
                <a:off x="6453619" y="3317184"/>
                <a:ext cx="123878" cy="2134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194" extrusionOk="0">
                    <a:moveTo>
                      <a:pt x="2434" y="0"/>
                    </a:moveTo>
                    <a:lnTo>
                      <a:pt x="23" y="1398"/>
                    </a:lnTo>
                    <a:lnTo>
                      <a:pt x="0" y="4193"/>
                    </a:lnTo>
                    <a:lnTo>
                      <a:pt x="2434" y="2785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8"/>
              <p:cNvSpPr/>
              <p:nvPr/>
            </p:nvSpPr>
            <p:spPr>
              <a:xfrm>
                <a:off x="6451787" y="3313621"/>
                <a:ext cx="12810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34" extrusionOk="0">
                    <a:moveTo>
                      <a:pt x="2435" y="140"/>
                    </a:moveTo>
                    <a:lnTo>
                      <a:pt x="2435" y="2831"/>
                    </a:lnTo>
                    <a:lnTo>
                      <a:pt x="83" y="4194"/>
                    </a:lnTo>
                    <a:lnTo>
                      <a:pt x="94" y="1491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36" y="1433"/>
                    </a:lnTo>
                    <a:lnTo>
                      <a:pt x="13" y="1445"/>
                    </a:lnTo>
                    <a:lnTo>
                      <a:pt x="1" y="4263"/>
                    </a:lnTo>
                    <a:lnTo>
                      <a:pt x="1" y="4333"/>
                    </a:lnTo>
                    <a:lnTo>
                      <a:pt x="2493" y="2889"/>
                    </a:lnTo>
                    <a:lnTo>
                      <a:pt x="2517" y="2878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8"/>
              <p:cNvSpPr/>
              <p:nvPr/>
            </p:nvSpPr>
            <p:spPr>
              <a:xfrm>
                <a:off x="7191648" y="2181920"/>
                <a:ext cx="122759" cy="355756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6990" extrusionOk="0">
                    <a:moveTo>
                      <a:pt x="2412" y="1"/>
                    </a:moveTo>
                    <a:lnTo>
                      <a:pt x="0" y="1387"/>
                    </a:lnTo>
                    <a:lnTo>
                      <a:pt x="0" y="6990"/>
                    </a:lnTo>
                    <a:lnTo>
                      <a:pt x="2400" y="560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8"/>
              <p:cNvSpPr/>
              <p:nvPr/>
            </p:nvSpPr>
            <p:spPr>
              <a:xfrm>
                <a:off x="7189866" y="2178408"/>
                <a:ext cx="126321" cy="362830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7129" extrusionOk="0">
                    <a:moveTo>
                      <a:pt x="2411" y="140"/>
                    </a:moveTo>
                    <a:lnTo>
                      <a:pt x="2388" y="5649"/>
                    </a:lnTo>
                    <a:lnTo>
                      <a:pt x="82" y="7000"/>
                    </a:lnTo>
                    <a:lnTo>
                      <a:pt x="82" y="1479"/>
                    </a:lnTo>
                    <a:lnTo>
                      <a:pt x="2411" y="140"/>
                    </a:lnTo>
                    <a:close/>
                    <a:moveTo>
                      <a:pt x="2481" y="0"/>
                    </a:moveTo>
                    <a:lnTo>
                      <a:pt x="1" y="1432"/>
                    </a:lnTo>
                    <a:lnTo>
                      <a:pt x="1" y="7129"/>
                    </a:lnTo>
                    <a:lnTo>
                      <a:pt x="2458" y="5707"/>
                    </a:lnTo>
                    <a:lnTo>
                      <a:pt x="2470" y="5695"/>
                    </a:lnTo>
                    <a:lnTo>
                      <a:pt x="2481" y="70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8"/>
              <p:cNvSpPr/>
              <p:nvPr/>
            </p:nvSpPr>
            <p:spPr>
              <a:xfrm>
                <a:off x="6207542" y="1898587"/>
                <a:ext cx="1106864" cy="567327"/>
              </a:xfrm>
              <a:custGeom>
                <a:avLst/>
                <a:gdLst/>
                <a:ahLst/>
                <a:cxnLst/>
                <a:rect l="l" t="t" r="r" b="b"/>
                <a:pathLst>
                  <a:path w="21748" h="11147" extrusionOk="0">
                    <a:moveTo>
                      <a:pt x="12057" y="0"/>
                    </a:moveTo>
                    <a:lnTo>
                      <a:pt x="1" y="6954"/>
                    </a:lnTo>
                    <a:lnTo>
                      <a:pt x="2447" y="8363"/>
                    </a:lnTo>
                    <a:lnTo>
                      <a:pt x="7281" y="11147"/>
                    </a:lnTo>
                    <a:lnTo>
                      <a:pt x="9715" y="9749"/>
                    </a:lnTo>
                    <a:lnTo>
                      <a:pt x="4870" y="6966"/>
                    </a:lnTo>
                    <a:lnTo>
                      <a:pt x="12091" y="2784"/>
                    </a:lnTo>
                    <a:lnTo>
                      <a:pt x="19336" y="6954"/>
                    </a:lnTo>
                    <a:lnTo>
                      <a:pt x="21748" y="5568"/>
                    </a:lnTo>
                    <a:lnTo>
                      <a:pt x="120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8"/>
              <p:cNvSpPr/>
              <p:nvPr/>
            </p:nvSpPr>
            <p:spPr>
              <a:xfrm>
                <a:off x="6203419" y="1896195"/>
                <a:ext cx="1115109" cy="572111"/>
              </a:xfrm>
              <a:custGeom>
                <a:avLst/>
                <a:gdLst/>
                <a:ahLst/>
                <a:cxnLst/>
                <a:rect l="l" t="t" r="r" b="b"/>
                <a:pathLst>
                  <a:path w="21910" h="11241" extrusionOk="0">
                    <a:moveTo>
                      <a:pt x="12138" y="94"/>
                    </a:moveTo>
                    <a:lnTo>
                      <a:pt x="21747" y="5615"/>
                    </a:lnTo>
                    <a:lnTo>
                      <a:pt x="19417" y="6954"/>
                    </a:lnTo>
                    <a:lnTo>
                      <a:pt x="12196" y="2796"/>
                    </a:lnTo>
                    <a:lnTo>
                      <a:pt x="12172" y="2784"/>
                    </a:lnTo>
                    <a:lnTo>
                      <a:pt x="4881" y="7013"/>
                    </a:lnTo>
                    <a:lnTo>
                      <a:pt x="9715" y="9796"/>
                    </a:lnTo>
                    <a:lnTo>
                      <a:pt x="7362" y="11147"/>
                    </a:lnTo>
                    <a:lnTo>
                      <a:pt x="2551" y="8375"/>
                    </a:lnTo>
                    <a:lnTo>
                      <a:pt x="2528" y="8364"/>
                    </a:lnTo>
                    <a:lnTo>
                      <a:pt x="164" y="7001"/>
                    </a:lnTo>
                    <a:lnTo>
                      <a:pt x="12138" y="94"/>
                    </a:lnTo>
                    <a:close/>
                    <a:moveTo>
                      <a:pt x="12138" y="1"/>
                    </a:moveTo>
                    <a:lnTo>
                      <a:pt x="70" y="6966"/>
                    </a:lnTo>
                    <a:lnTo>
                      <a:pt x="1" y="7001"/>
                    </a:lnTo>
                    <a:lnTo>
                      <a:pt x="7350" y="11229"/>
                    </a:lnTo>
                    <a:lnTo>
                      <a:pt x="7362" y="11240"/>
                    </a:lnTo>
                    <a:lnTo>
                      <a:pt x="9866" y="9796"/>
                    </a:lnTo>
                    <a:lnTo>
                      <a:pt x="5033" y="7013"/>
                    </a:lnTo>
                    <a:lnTo>
                      <a:pt x="12172" y="2877"/>
                    </a:lnTo>
                    <a:lnTo>
                      <a:pt x="19406" y="7036"/>
                    </a:lnTo>
                    <a:lnTo>
                      <a:pt x="19417" y="7047"/>
                    </a:lnTo>
                    <a:lnTo>
                      <a:pt x="21852" y="5649"/>
                    </a:lnTo>
                    <a:lnTo>
                      <a:pt x="21910" y="5615"/>
                    </a:lnTo>
                    <a:lnTo>
                      <a:pt x="12161" y="12"/>
                    </a:lnTo>
                    <a:lnTo>
                      <a:pt x="12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8"/>
              <p:cNvSpPr/>
              <p:nvPr/>
            </p:nvSpPr>
            <p:spPr>
              <a:xfrm>
                <a:off x="6207542" y="2252460"/>
                <a:ext cx="370617" cy="496277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9751" extrusionOk="0">
                    <a:moveTo>
                      <a:pt x="1" y="1"/>
                    </a:moveTo>
                    <a:lnTo>
                      <a:pt x="36" y="5592"/>
                    </a:lnTo>
                    <a:lnTo>
                      <a:pt x="7246" y="9750"/>
                    </a:lnTo>
                    <a:lnTo>
                      <a:pt x="7281" y="41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8"/>
              <p:cNvSpPr/>
              <p:nvPr/>
            </p:nvSpPr>
            <p:spPr>
              <a:xfrm>
                <a:off x="6205811" y="2248898"/>
                <a:ext cx="374689" cy="503402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9891" extrusionOk="0">
                    <a:moveTo>
                      <a:pt x="81" y="140"/>
                    </a:moveTo>
                    <a:lnTo>
                      <a:pt x="7280" y="4287"/>
                    </a:lnTo>
                    <a:lnTo>
                      <a:pt x="7233" y="9750"/>
                    </a:lnTo>
                    <a:lnTo>
                      <a:pt x="117" y="5638"/>
                    </a:lnTo>
                    <a:lnTo>
                      <a:pt x="81" y="140"/>
                    </a:lnTo>
                    <a:close/>
                    <a:moveTo>
                      <a:pt x="0" y="1"/>
                    </a:moveTo>
                    <a:lnTo>
                      <a:pt x="35" y="5685"/>
                    </a:lnTo>
                    <a:lnTo>
                      <a:pt x="7256" y="9855"/>
                    </a:lnTo>
                    <a:lnTo>
                      <a:pt x="7315" y="9890"/>
                    </a:lnTo>
                    <a:lnTo>
                      <a:pt x="7362" y="4264"/>
                    </a:lnTo>
                    <a:lnTo>
                      <a:pt x="7362" y="42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8"/>
              <p:cNvSpPr/>
              <p:nvPr/>
            </p:nvSpPr>
            <p:spPr>
              <a:xfrm>
                <a:off x="6576276" y="2394763"/>
                <a:ext cx="125762" cy="35397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6955" extrusionOk="0">
                    <a:moveTo>
                      <a:pt x="2470" y="0"/>
                    </a:moveTo>
                    <a:lnTo>
                      <a:pt x="36" y="1398"/>
                    </a:lnTo>
                    <a:lnTo>
                      <a:pt x="1" y="6954"/>
                    </a:lnTo>
                    <a:lnTo>
                      <a:pt x="2470" y="5603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8"/>
              <p:cNvSpPr/>
              <p:nvPr/>
            </p:nvSpPr>
            <p:spPr>
              <a:xfrm>
                <a:off x="6573935" y="2391200"/>
                <a:ext cx="129884" cy="36110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7095" extrusionOk="0">
                    <a:moveTo>
                      <a:pt x="2469" y="140"/>
                    </a:moveTo>
                    <a:lnTo>
                      <a:pt x="2469" y="5650"/>
                    </a:lnTo>
                    <a:lnTo>
                      <a:pt x="82" y="6966"/>
                    </a:lnTo>
                    <a:lnTo>
                      <a:pt x="129" y="1491"/>
                    </a:lnTo>
                    <a:lnTo>
                      <a:pt x="2469" y="140"/>
                    </a:lnTo>
                    <a:close/>
                    <a:moveTo>
                      <a:pt x="2551" y="0"/>
                    </a:moveTo>
                    <a:lnTo>
                      <a:pt x="70" y="1433"/>
                    </a:lnTo>
                    <a:lnTo>
                      <a:pt x="47" y="1444"/>
                    </a:lnTo>
                    <a:lnTo>
                      <a:pt x="0" y="7024"/>
                    </a:lnTo>
                    <a:lnTo>
                      <a:pt x="0" y="7094"/>
                    </a:lnTo>
                    <a:lnTo>
                      <a:pt x="2528" y="5708"/>
                    </a:lnTo>
                    <a:lnTo>
                      <a:pt x="2551" y="5696"/>
                    </a:ln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8"/>
              <p:cNvSpPr/>
              <p:nvPr/>
            </p:nvSpPr>
            <p:spPr>
              <a:xfrm>
                <a:off x="6821132" y="2040228"/>
                <a:ext cx="370566" cy="497448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9774" extrusionOk="0">
                    <a:moveTo>
                      <a:pt x="35" y="1"/>
                    </a:moveTo>
                    <a:lnTo>
                      <a:pt x="1" y="5615"/>
                    </a:lnTo>
                    <a:lnTo>
                      <a:pt x="7280" y="9774"/>
                    </a:lnTo>
                    <a:lnTo>
                      <a:pt x="7280" y="417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8"/>
              <p:cNvSpPr/>
              <p:nvPr/>
            </p:nvSpPr>
            <p:spPr>
              <a:xfrm>
                <a:off x="6819351" y="2036665"/>
                <a:ext cx="374689" cy="504573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9914" extrusionOk="0">
                    <a:moveTo>
                      <a:pt x="106" y="140"/>
                    </a:moveTo>
                    <a:lnTo>
                      <a:pt x="7281" y="4264"/>
                    </a:lnTo>
                    <a:lnTo>
                      <a:pt x="7281" y="9785"/>
                    </a:lnTo>
                    <a:lnTo>
                      <a:pt x="82" y="5662"/>
                    </a:lnTo>
                    <a:lnTo>
                      <a:pt x="106" y="140"/>
                    </a:lnTo>
                    <a:close/>
                    <a:moveTo>
                      <a:pt x="36" y="1"/>
                    </a:moveTo>
                    <a:lnTo>
                      <a:pt x="0" y="5685"/>
                    </a:lnTo>
                    <a:lnTo>
                      <a:pt x="0" y="5708"/>
                    </a:lnTo>
                    <a:lnTo>
                      <a:pt x="7362" y="9914"/>
                    </a:lnTo>
                    <a:lnTo>
                      <a:pt x="7362" y="4217"/>
                    </a:lnTo>
                    <a:lnTo>
                      <a:pt x="94" y="36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8"/>
              <p:cNvSpPr/>
              <p:nvPr/>
            </p:nvSpPr>
            <p:spPr>
              <a:xfrm>
                <a:off x="6455350" y="2040228"/>
                <a:ext cx="367615" cy="354585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6967" extrusionOk="0">
                    <a:moveTo>
                      <a:pt x="7222" y="1"/>
                    </a:moveTo>
                    <a:lnTo>
                      <a:pt x="1" y="4183"/>
                    </a:lnTo>
                    <a:lnTo>
                      <a:pt x="4846" y="6966"/>
                    </a:lnTo>
                    <a:lnTo>
                      <a:pt x="7188" y="5615"/>
                    </a:lnTo>
                    <a:lnTo>
                      <a:pt x="7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8"/>
              <p:cNvSpPr/>
              <p:nvPr/>
            </p:nvSpPr>
            <p:spPr>
              <a:xfrm>
                <a:off x="6451787" y="2036665"/>
                <a:ext cx="373518" cy="360489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7083" extrusionOk="0">
                    <a:moveTo>
                      <a:pt x="7258" y="140"/>
                    </a:moveTo>
                    <a:lnTo>
                      <a:pt x="7222" y="5662"/>
                    </a:lnTo>
                    <a:lnTo>
                      <a:pt x="4916" y="6989"/>
                    </a:lnTo>
                    <a:lnTo>
                      <a:pt x="153" y="4253"/>
                    </a:lnTo>
                    <a:lnTo>
                      <a:pt x="7258" y="140"/>
                    </a:lnTo>
                    <a:close/>
                    <a:moveTo>
                      <a:pt x="7339" y="1"/>
                    </a:moveTo>
                    <a:lnTo>
                      <a:pt x="1" y="4253"/>
                    </a:lnTo>
                    <a:lnTo>
                      <a:pt x="4916" y="7083"/>
                    </a:lnTo>
                    <a:lnTo>
                      <a:pt x="7304" y="5708"/>
                    </a:lnTo>
                    <a:lnTo>
                      <a:pt x="7339" y="71"/>
                    </a:lnTo>
                    <a:lnTo>
                      <a:pt x="7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8"/>
              <p:cNvSpPr/>
              <p:nvPr/>
            </p:nvSpPr>
            <p:spPr>
              <a:xfrm>
                <a:off x="6578108" y="3033240"/>
                <a:ext cx="24546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5580" extrusionOk="0">
                    <a:moveTo>
                      <a:pt x="11" y="0"/>
                    </a:moveTo>
                    <a:lnTo>
                      <a:pt x="0" y="2784"/>
                    </a:lnTo>
                    <a:lnTo>
                      <a:pt x="4822" y="5579"/>
                    </a:lnTo>
                    <a:lnTo>
                      <a:pt x="4776" y="278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8"/>
              <p:cNvSpPr/>
              <p:nvPr/>
            </p:nvSpPr>
            <p:spPr>
              <a:xfrm>
                <a:off x="6576276" y="3029678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77"/>
                    </a:lnTo>
                    <a:lnTo>
                      <a:pt x="4823" y="5579"/>
                    </a:lnTo>
                    <a:lnTo>
                      <a:pt x="83" y="2830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1" y="2854"/>
                    </a:lnTo>
                    <a:lnTo>
                      <a:pt x="1" y="2877"/>
                    </a:lnTo>
                    <a:lnTo>
                      <a:pt x="4835" y="5685"/>
                    </a:lnTo>
                    <a:lnTo>
                      <a:pt x="4905" y="5719"/>
                    </a:lnTo>
                    <a:lnTo>
                      <a:pt x="4858" y="2854"/>
                    </a:lnTo>
                    <a:lnTo>
                      <a:pt x="4858" y="283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8"/>
              <p:cNvSpPr/>
              <p:nvPr/>
            </p:nvSpPr>
            <p:spPr>
              <a:xfrm>
                <a:off x="6821132" y="3102559"/>
                <a:ext cx="125100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18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8" y="2819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8"/>
              <p:cNvSpPr/>
              <p:nvPr/>
            </p:nvSpPr>
            <p:spPr>
              <a:xfrm>
                <a:off x="6819351" y="3098997"/>
                <a:ext cx="129273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8" extrusionOk="0">
                    <a:moveTo>
                      <a:pt x="2400" y="141"/>
                    </a:moveTo>
                    <a:lnTo>
                      <a:pt x="2459" y="2866"/>
                    </a:lnTo>
                    <a:lnTo>
                      <a:pt x="117" y="4217"/>
                    </a:lnTo>
                    <a:lnTo>
                      <a:pt x="82" y="1515"/>
                    </a:lnTo>
                    <a:lnTo>
                      <a:pt x="2400" y="141"/>
                    </a:lnTo>
                    <a:close/>
                    <a:moveTo>
                      <a:pt x="2482" y="1"/>
                    </a:moveTo>
                    <a:lnTo>
                      <a:pt x="24" y="1457"/>
                    </a:ln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40" y="2913"/>
                    </a:lnTo>
                    <a:lnTo>
                      <a:pt x="2482" y="71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8"/>
              <p:cNvSpPr/>
              <p:nvPr/>
            </p:nvSpPr>
            <p:spPr>
              <a:xfrm>
                <a:off x="6578668" y="2963260"/>
                <a:ext cx="36466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4159" extrusionOk="0">
                    <a:moveTo>
                      <a:pt x="2423" y="1"/>
                    </a:moveTo>
                    <a:lnTo>
                      <a:pt x="0" y="1375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8"/>
              <p:cNvSpPr/>
              <p:nvPr/>
            </p:nvSpPr>
            <p:spPr>
              <a:xfrm>
                <a:off x="6574546" y="2960919"/>
                <a:ext cx="372908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2" extrusionOk="0">
                    <a:moveTo>
                      <a:pt x="2504" y="93"/>
                    </a:moveTo>
                    <a:lnTo>
                      <a:pt x="7175" y="2784"/>
                    </a:lnTo>
                    <a:lnTo>
                      <a:pt x="4846" y="4158"/>
                    </a:lnTo>
                    <a:lnTo>
                      <a:pt x="163" y="1421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21"/>
                    </a:lnTo>
                    <a:lnTo>
                      <a:pt x="4846" y="4251"/>
                    </a:lnTo>
                    <a:lnTo>
                      <a:pt x="7269" y="2819"/>
                    </a:lnTo>
                    <a:lnTo>
                      <a:pt x="7326" y="2784"/>
                    </a:lnTo>
                    <a:lnTo>
                      <a:pt x="2527" y="11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8"/>
              <p:cNvSpPr/>
              <p:nvPr/>
            </p:nvSpPr>
            <p:spPr>
              <a:xfrm>
                <a:off x="8175142" y="1969077"/>
                <a:ext cx="24546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5581" extrusionOk="0">
                    <a:moveTo>
                      <a:pt x="12" y="1"/>
                    </a:moveTo>
                    <a:lnTo>
                      <a:pt x="1" y="2785"/>
                    </a:lnTo>
                    <a:lnTo>
                      <a:pt x="4823" y="5581"/>
                    </a:lnTo>
                    <a:lnTo>
                      <a:pt x="4776" y="2785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8"/>
              <p:cNvSpPr/>
              <p:nvPr/>
            </p:nvSpPr>
            <p:spPr>
              <a:xfrm>
                <a:off x="8173361" y="1965514"/>
                <a:ext cx="24964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1" extrusionOk="0">
                    <a:moveTo>
                      <a:pt x="82" y="141"/>
                    </a:moveTo>
                    <a:lnTo>
                      <a:pt x="4776" y="2878"/>
                    </a:lnTo>
                    <a:lnTo>
                      <a:pt x="4811" y="5581"/>
                    </a:lnTo>
                    <a:lnTo>
                      <a:pt x="82" y="2832"/>
                    </a:lnTo>
                    <a:lnTo>
                      <a:pt x="82" y="141"/>
                    </a:lnTo>
                    <a:close/>
                    <a:moveTo>
                      <a:pt x="12" y="1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4835" y="5685"/>
                    </a:lnTo>
                    <a:lnTo>
                      <a:pt x="4904" y="5721"/>
                    </a:lnTo>
                    <a:lnTo>
                      <a:pt x="4858" y="2855"/>
                    </a:lnTo>
                    <a:lnTo>
                      <a:pt x="4858" y="283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8418217" y="2038498"/>
                <a:ext cx="125100" cy="214624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17" extrusionOk="0">
                    <a:moveTo>
                      <a:pt x="2400" y="0"/>
                    </a:moveTo>
                    <a:lnTo>
                      <a:pt x="0" y="1421"/>
                    </a:lnTo>
                    <a:lnTo>
                      <a:pt x="47" y="4217"/>
                    </a:lnTo>
                    <a:lnTo>
                      <a:pt x="2457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8"/>
              <p:cNvSpPr/>
              <p:nvPr/>
            </p:nvSpPr>
            <p:spPr>
              <a:xfrm>
                <a:off x="8416385" y="2034935"/>
                <a:ext cx="129324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57" extrusionOk="0">
                    <a:moveTo>
                      <a:pt x="2400" y="140"/>
                    </a:moveTo>
                    <a:lnTo>
                      <a:pt x="2459" y="2866"/>
                    </a:lnTo>
                    <a:lnTo>
                      <a:pt x="117" y="4217"/>
                    </a:lnTo>
                    <a:lnTo>
                      <a:pt x="83" y="1514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13" y="1456"/>
                    </a:lnTo>
                    <a:lnTo>
                      <a:pt x="1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40" y="2912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8"/>
              <p:cNvSpPr/>
              <p:nvPr/>
            </p:nvSpPr>
            <p:spPr>
              <a:xfrm>
                <a:off x="8175702" y="1899147"/>
                <a:ext cx="364663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4160" extrusionOk="0">
                    <a:moveTo>
                      <a:pt x="2424" y="0"/>
                    </a:moveTo>
                    <a:lnTo>
                      <a:pt x="1" y="1375"/>
                    </a:lnTo>
                    <a:lnTo>
                      <a:pt x="4765" y="4159"/>
                    </a:lnTo>
                    <a:lnTo>
                      <a:pt x="7165" y="2738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8"/>
              <p:cNvSpPr/>
              <p:nvPr/>
            </p:nvSpPr>
            <p:spPr>
              <a:xfrm>
                <a:off x="8171580" y="1896755"/>
                <a:ext cx="372908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3" extrusionOk="0">
                    <a:moveTo>
                      <a:pt x="2505" y="94"/>
                    </a:moveTo>
                    <a:lnTo>
                      <a:pt x="7164" y="2785"/>
                    </a:lnTo>
                    <a:lnTo>
                      <a:pt x="4846" y="4160"/>
                    </a:lnTo>
                    <a:lnTo>
                      <a:pt x="164" y="1422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1" y="1422"/>
                    </a:lnTo>
                    <a:lnTo>
                      <a:pt x="4846" y="4253"/>
                    </a:lnTo>
                    <a:lnTo>
                      <a:pt x="7327" y="2785"/>
                    </a:lnTo>
                    <a:lnTo>
                      <a:pt x="2528" y="13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8"/>
              <p:cNvSpPr/>
              <p:nvPr/>
            </p:nvSpPr>
            <p:spPr>
              <a:xfrm>
                <a:off x="8296629" y="904404"/>
                <a:ext cx="24551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0" extrusionOk="0">
                    <a:moveTo>
                      <a:pt x="13" y="0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777" y="279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8294898" y="900842"/>
                <a:ext cx="24902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0" extrusionOk="0">
                    <a:moveTo>
                      <a:pt x="82" y="140"/>
                    </a:moveTo>
                    <a:lnTo>
                      <a:pt x="4776" y="2889"/>
                    </a:lnTo>
                    <a:lnTo>
                      <a:pt x="4811" y="5580"/>
                    </a:lnTo>
                    <a:lnTo>
                      <a:pt x="82" y="2842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4" y="5684"/>
                    </a:lnTo>
                    <a:lnTo>
                      <a:pt x="4893" y="5720"/>
                    </a:lnTo>
                    <a:lnTo>
                      <a:pt x="4857" y="2866"/>
                    </a:lnTo>
                    <a:lnTo>
                      <a:pt x="4857" y="2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8"/>
              <p:cNvSpPr/>
              <p:nvPr/>
            </p:nvSpPr>
            <p:spPr>
              <a:xfrm>
                <a:off x="8539703" y="974334"/>
                <a:ext cx="12515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06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47" y="4206"/>
                    </a:lnTo>
                    <a:lnTo>
                      <a:pt x="2459" y="2819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8"/>
              <p:cNvSpPr/>
              <p:nvPr/>
            </p:nvSpPr>
            <p:spPr>
              <a:xfrm>
                <a:off x="8537973" y="970771"/>
                <a:ext cx="129273" cy="22119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6" extrusionOk="0">
                    <a:moveTo>
                      <a:pt x="2400" y="140"/>
                    </a:moveTo>
                    <a:lnTo>
                      <a:pt x="2457" y="2866"/>
                    </a:lnTo>
                    <a:lnTo>
                      <a:pt x="117" y="4217"/>
                    </a:lnTo>
                    <a:lnTo>
                      <a:pt x="81" y="1515"/>
                    </a:lnTo>
                    <a:lnTo>
                      <a:pt x="2400" y="140"/>
                    </a:lnTo>
                    <a:close/>
                    <a:moveTo>
                      <a:pt x="2469" y="1"/>
                    </a:moveTo>
                    <a:lnTo>
                      <a:pt x="11" y="1457"/>
                    </a:lnTo>
                    <a:lnTo>
                      <a:pt x="0" y="1468"/>
                    </a:lnTo>
                    <a:lnTo>
                      <a:pt x="47" y="4276"/>
                    </a:lnTo>
                    <a:lnTo>
                      <a:pt x="47" y="4346"/>
                    </a:lnTo>
                    <a:lnTo>
                      <a:pt x="2539" y="2913"/>
                    </a:lnTo>
                    <a:lnTo>
                      <a:pt x="2481" y="71"/>
                    </a:lnTo>
                    <a:lnTo>
                      <a:pt x="24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8"/>
              <p:cNvSpPr/>
              <p:nvPr/>
            </p:nvSpPr>
            <p:spPr>
              <a:xfrm>
                <a:off x="8297291" y="835034"/>
                <a:ext cx="36461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59" extrusionOk="0">
                    <a:moveTo>
                      <a:pt x="2423" y="1"/>
                    </a:moveTo>
                    <a:lnTo>
                      <a:pt x="0" y="1363"/>
                    </a:lnTo>
                    <a:lnTo>
                      <a:pt x="4764" y="4159"/>
                    </a:lnTo>
                    <a:lnTo>
                      <a:pt x="7163" y="2738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8"/>
              <p:cNvSpPr/>
              <p:nvPr/>
            </p:nvSpPr>
            <p:spPr>
              <a:xfrm>
                <a:off x="8293117" y="832693"/>
                <a:ext cx="372959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2" extrusionOk="0">
                    <a:moveTo>
                      <a:pt x="2505" y="93"/>
                    </a:moveTo>
                    <a:lnTo>
                      <a:pt x="7164" y="2784"/>
                    </a:lnTo>
                    <a:lnTo>
                      <a:pt x="4846" y="4158"/>
                    </a:lnTo>
                    <a:lnTo>
                      <a:pt x="163" y="1409"/>
                    </a:lnTo>
                    <a:lnTo>
                      <a:pt x="2505" y="93"/>
                    </a:lnTo>
                    <a:close/>
                    <a:moveTo>
                      <a:pt x="2505" y="0"/>
                    </a:moveTo>
                    <a:lnTo>
                      <a:pt x="0" y="1409"/>
                    </a:lnTo>
                    <a:lnTo>
                      <a:pt x="4846" y="4251"/>
                    </a:lnTo>
                    <a:lnTo>
                      <a:pt x="7327" y="2784"/>
                    </a:lnTo>
                    <a:lnTo>
                      <a:pt x="2528" y="11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8"/>
              <p:cNvSpPr/>
              <p:nvPr/>
            </p:nvSpPr>
            <p:spPr>
              <a:xfrm>
                <a:off x="5965689" y="1827436"/>
                <a:ext cx="24490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0" extrusionOk="0">
                    <a:moveTo>
                      <a:pt x="0" y="0"/>
                    </a:moveTo>
                    <a:lnTo>
                      <a:pt x="0" y="2796"/>
                    </a:lnTo>
                    <a:lnTo>
                      <a:pt x="4811" y="5579"/>
                    </a:lnTo>
                    <a:lnTo>
                      <a:pt x="4776" y="2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8"/>
              <p:cNvSpPr/>
              <p:nvPr/>
            </p:nvSpPr>
            <p:spPr>
              <a:xfrm>
                <a:off x="5963297" y="1823873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89"/>
                    </a:lnTo>
                    <a:lnTo>
                      <a:pt x="4823" y="5579"/>
                    </a:lnTo>
                    <a:lnTo>
                      <a:pt x="83" y="2843"/>
                    </a:lnTo>
                    <a:lnTo>
                      <a:pt x="94" y="140"/>
                    </a:lnTo>
                    <a:close/>
                    <a:moveTo>
                      <a:pt x="13" y="1"/>
                    </a:moveTo>
                    <a:lnTo>
                      <a:pt x="1" y="2866"/>
                    </a:lnTo>
                    <a:lnTo>
                      <a:pt x="1" y="2889"/>
                    </a:lnTo>
                    <a:lnTo>
                      <a:pt x="4905" y="5719"/>
                    </a:lnTo>
                    <a:lnTo>
                      <a:pt x="4858" y="2866"/>
                    </a:lnTo>
                    <a:lnTo>
                      <a:pt x="4858" y="284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8"/>
              <p:cNvSpPr/>
              <p:nvPr/>
            </p:nvSpPr>
            <p:spPr>
              <a:xfrm>
                <a:off x="6208712" y="1897366"/>
                <a:ext cx="12459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206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36" y="4205"/>
                    </a:lnTo>
                    <a:lnTo>
                      <a:pt x="2447" y="2820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8"/>
              <p:cNvSpPr/>
              <p:nvPr/>
            </p:nvSpPr>
            <p:spPr>
              <a:xfrm>
                <a:off x="6206371" y="1893854"/>
                <a:ext cx="129273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5" extrusionOk="0">
                    <a:moveTo>
                      <a:pt x="2400" y="140"/>
                    </a:moveTo>
                    <a:lnTo>
                      <a:pt x="2459" y="2865"/>
                    </a:lnTo>
                    <a:lnTo>
                      <a:pt x="129" y="4204"/>
                    </a:lnTo>
                    <a:lnTo>
                      <a:pt x="82" y="1514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24" y="1456"/>
                    </a:lnTo>
                    <a:lnTo>
                      <a:pt x="0" y="1468"/>
                    </a:lnTo>
                    <a:lnTo>
                      <a:pt x="47" y="4344"/>
                    </a:lnTo>
                    <a:lnTo>
                      <a:pt x="2540" y="2912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8"/>
              <p:cNvSpPr/>
              <p:nvPr/>
            </p:nvSpPr>
            <p:spPr>
              <a:xfrm>
                <a:off x="5965689" y="1758066"/>
                <a:ext cx="36522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4159" extrusionOk="0">
                    <a:moveTo>
                      <a:pt x="2435" y="0"/>
                    </a:moveTo>
                    <a:lnTo>
                      <a:pt x="0" y="1363"/>
                    </a:lnTo>
                    <a:lnTo>
                      <a:pt x="4776" y="4159"/>
                    </a:lnTo>
                    <a:lnTo>
                      <a:pt x="7175" y="2738"/>
                    </a:lnTo>
                    <a:lnTo>
                      <a:pt x="2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8"/>
              <p:cNvSpPr/>
              <p:nvPr/>
            </p:nvSpPr>
            <p:spPr>
              <a:xfrm>
                <a:off x="5961566" y="1755674"/>
                <a:ext cx="372908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3" extrusionOk="0">
                    <a:moveTo>
                      <a:pt x="2516" y="94"/>
                    </a:moveTo>
                    <a:lnTo>
                      <a:pt x="7175" y="2785"/>
                    </a:lnTo>
                    <a:lnTo>
                      <a:pt x="4857" y="4159"/>
                    </a:lnTo>
                    <a:lnTo>
                      <a:pt x="163" y="1410"/>
                    </a:lnTo>
                    <a:lnTo>
                      <a:pt x="2516" y="94"/>
                    </a:lnTo>
                    <a:close/>
                    <a:moveTo>
                      <a:pt x="2516" y="1"/>
                    </a:moveTo>
                    <a:lnTo>
                      <a:pt x="0" y="1410"/>
                    </a:lnTo>
                    <a:lnTo>
                      <a:pt x="4857" y="4253"/>
                    </a:lnTo>
                    <a:lnTo>
                      <a:pt x="7326" y="2785"/>
                    </a:lnTo>
                    <a:lnTo>
                      <a:pt x="2527" y="13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8"/>
              <p:cNvSpPr/>
              <p:nvPr/>
            </p:nvSpPr>
            <p:spPr>
              <a:xfrm>
                <a:off x="9895495" y="2538185"/>
                <a:ext cx="24551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1" extrusionOk="0">
                    <a:moveTo>
                      <a:pt x="12" y="1"/>
                    </a:moveTo>
                    <a:lnTo>
                      <a:pt x="1" y="2785"/>
                    </a:lnTo>
                    <a:lnTo>
                      <a:pt x="4823" y="5581"/>
                    </a:lnTo>
                    <a:lnTo>
                      <a:pt x="4777" y="2785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8"/>
              <p:cNvSpPr/>
              <p:nvPr/>
            </p:nvSpPr>
            <p:spPr>
              <a:xfrm>
                <a:off x="9893714" y="2534622"/>
                <a:ext cx="24964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1" extrusionOk="0">
                    <a:moveTo>
                      <a:pt x="82" y="141"/>
                    </a:moveTo>
                    <a:lnTo>
                      <a:pt x="4776" y="2878"/>
                    </a:lnTo>
                    <a:lnTo>
                      <a:pt x="4823" y="5581"/>
                    </a:lnTo>
                    <a:lnTo>
                      <a:pt x="82" y="2832"/>
                    </a:lnTo>
                    <a:lnTo>
                      <a:pt x="82" y="141"/>
                    </a:lnTo>
                    <a:close/>
                    <a:moveTo>
                      <a:pt x="13" y="1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4835" y="5685"/>
                    </a:lnTo>
                    <a:lnTo>
                      <a:pt x="4905" y="5721"/>
                    </a:lnTo>
                    <a:lnTo>
                      <a:pt x="4858" y="2855"/>
                    </a:lnTo>
                    <a:lnTo>
                      <a:pt x="4858" y="2832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8"/>
              <p:cNvSpPr/>
              <p:nvPr/>
            </p:nvSpPr>
            <p:spPr>
              <a:xfrm>
                <a:off x="9896106" y="2468255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23" y="0"/>
                    </a:moveTo>
                    <a:lnTo>
                      <a:pt x="0" y="1375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8"/>
              <p:cNvSpPr/>
              <p:nvPr/>
            </p:nvSpPr>
            <p:spPr>
              <a:xfrm>
                <a:off x="9891933" y="2465863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05" y="94"/>
                    </a:moveTo>
                    <a:lnTo>
                      <a:pt x="7164" y="2785"/>
                    </a:lnTo>
                    <a:lnTo>
                      <a:pt x="4847" y="4160"/>
                    </a:lnTo>
                    <a:lnTo>
                      <a:pt x="164" y="1422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1" y="1422"/>
                    </a:lnTo>
                    <a:lnTo>
                      <a:pt x="4847" y="4253"/>
                    </a:lnTo>
                    <a:lnTo>
                      <a:pt x="7327" y="2785"/>
                    </a:lnTo>
                    <a:lnTo>
                      <a:pt x="2528" y="13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8"/>
              <p:cNvSpPr/>
              <p:nvPr/>
            </p:nvSpPr>
            <p:spPr>
              <a:xfrm>
                <a:off x="9158027" y="1259499"/>
                <a:ext cx="24551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0" extrusionOk="0">
                    <a:moveTo>
                      <a:pt x="12" y="1"/>
                    </a:moveTo>
                    <a:lnTo>
                      <a:pt x="1" y="2784"/>
                    </a:lnTo>
                    <a:lnTo>
                      <a:pt x="4823" y="5580"/>
                    </a:lnTo>
                    <a:lnTo>
                      <a:pt x="4777" y="278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8"/>
              <p:cNvSpPr/>
              <p:nvPr/>
            </p:nvSpPr>
            <p:spPr>
              <a:xfrm>
                <a:off x="9156245" y="1255936"/>
                <a:ext cx="24902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0" extrusionOk="0">
                    <a:moveTo>
                      <a:pt x="82" y="141"/>
                    </a:moveTo>
                    <a:lnTo>
                      <a:pt x="4765" y="2877"/>
                    </a:lnTo>
                    <a:lnTo>
                      <a:pt x="4812" y="5580"/>
                    </a:lnTo>
                    <a:lnTo>
                      <a:pt x="70" y="2831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54"/>
                    </a:lnTo>
                    <a:lnTo>
                      <a:pt x="0" y="2877"/>
                    </a:lnTo>
                    <a:lnTo>
                      <a:pt x="4835" y="5685"/>
                    </a:lnTo>
                    <a:lnTo>
                      <a:pt x="4893" y="5720"/>
                    </a:lnTo>
                    <a:lnTo>
                      <a:pt x="4846" y="2854"/>
                    </a:lnTo>
                    <a:lnTo>
                      <a:pt x="4846" y="28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8"/>
              <p:cNvSpPr/>
              <p:nvPr/>
            </p:nvSpPr>
            <p:spPr>
              <a:xfrm>
                <a:off x="9401101" y="1328869"/>
                <a:ext cx="125100" cy="214624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17" extrusionOk="0">
                    <a:moveTo>
                      <a:pt x="2400" y="0"/>
                    </a:moveTo>
                    <a:lnTo>
                      <a:pt x="1" y="1421"/>
                    </a:lnTo>
                    <a:lnTo>
                      <a:pt x="47" y="4217"/>
                    </a:lnTo>
                    <a:lnTo>
                      <a:pt x="2458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8"/>
              <p:cNvSpPr/>
              <p:nvPr/>
            </p:nvSpPr>
            <p:spPr>
              <a:xfrm>
                <a:off x="9398709" y="1325306"/>
                <a:ext cx="129324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57" extrusionOk="0">
                    <a:moveTo>
                      <a:pt x="2412" y="140"/>
                    </a:moveTo>
                    <a:lnTo>
                      <a:pt x="2458" y="2866"/>
                    </a:lnTo>
                    <a:lnTo>
                      <a:pt x="129" y="4217"/>
                    </a:lnTo>
                    <a:lnTo>
                      <a:pt x="82" y="1514"/>
                    </a:lnTo>
                    <a:lnTo>
                      <a:pt x="2412" y="140"/>
                    </a:lnTo>
                    <a:close/>
                    <a:moveTo>
                      <a:pt x="2481" y="0"/>
                    </a:moveTo>
                    <a:lnTo>
                      <a:pt x="24" y="1457"/>
                    </a:lnTo>
                    <a:lnTo>
                      <a:pt x="1" y="1468"/>
                    </a:lnTo>
                    <a:lnTo>
                      <a:pt x="48" y="4287"/>
                    </a:lnTo>
                    <a:lnTo>
                      <a:pt x="48" y="4357"/>
                    </a:lnTo>
                    <a:lnTo>
                      <a:pt x="2540" y="2912"/>
                    </a:lnTo>
                    <a:lnTo>
                      <a:pt x="2481" y="70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8"/>
              <p:cNvSpPr/>
              <p:nvPr/>
            </p:nvSpPr>
            <p:spPr>
              <a:xfrm>
                <a:off x="9158637" y="1190129"/>
                <a:ext cx="364612" cy="21111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48" extrusionOk="0">
                    <a:moveTo>
                      <a:pt x="2423" y="0"/>
                    </a:moveTo>
                    <a:lnTo>
                      <a:pt x="0" y="1364"/>
                    </a:lnTo>
                    <a:lnTo>
                      <a:pt x="4765" y="4147"/>
                    </a:lnTo>
                    <a:lnTo>
                      <a:pt x="7164" y="2726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8"/>
              <p:cNvSpPr/>
              <p:nvPr/>
            </p:nvSpPr>
            <p:spPr>
              <a:xfrm>
                <a:off x="9154464" y="1187737"/>
                <a:ext cx="372959" cy="21584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41" extrusionOk="0">
                    <a:moveTo>
                      <a:pt x="2505" y="83"/>
                    </a:moveTo>
                    <a:lnTo>
                      <a:pt x="7164" y="2773"/>
                    </a:lnTo>
                    <a:lnTo>
                      <a:pt x="4847" y="4148"/>
                    </a:lnTo>
                    <a:lnTo>
                      <a:pt x="164" y="1411"/>
                    </a:lnTo>
                    <a:lnTo>
                      <a:pt x="2505" y="83"/>
                    </a:lnTo>
                    <a:close/>
                    <a:moveTo>
                      <a:pt x="2505" y="1"/>
                    </a:moveTo>
                    <a:lnTo>
                      <a:pt x="1" y="1411"/>
                    </a:lnTo>
                    <a:lnTo>
                      <a:pt x="4847" y="4241"/>
                    </a:lnTo>
                    <a:lnTo>
                      <a:pt x="7327" y="2773"/>
                    </a:lnTo>
                    <a:lnTo>
                      <a:pt x="2528" y="13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8"/>
              <p:cNvSpPr/>
              <p:nvPr/>
            </p:nvSpPr>
            <p:spPr>
              <a:xfrm>
                <a:off x="9158027" y="3675841"/>
                <a:ext cx="24551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0" extrusionOk="0">
                    <a:moveTo>
                      <a:pt x="12" y="1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777" y="279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8"/>
              <p:cNvSpPr/>
              <p:nvPr/>
            </p:nvSpPr>
            <p:spPr>
              <a:xfrm>
                <a:off x="9156245" y="3672278"/>
                <a:ext cx="24902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0" extrusionOk="0">
                    <a:moveTo>
                      <a:pt x="82" y="141"/>
                    </a:moveTo>
                    <a:lnTo>
                      <a:pt x="4765" y="2889"/>
                    </a:lnTo>
                    <a:lnTo>
                      <a:pt x="4812" y="5580"/>
                    </a:lnTo>
                    <a:lnTo>
                      <a:pt x="70" y="2843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5" y="5685"/>
                    </a:lnTo>
                    <a:lnTo>
                      <a:pt x="4893" y="5719"/>
                    </a:lnTo>
                    <a:lnTo>
                      <a:pt x="4846" y="2866"/>
                    </a:lnTo>
                    <a:lnTo>
                      <a:pt x="4846" y="28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8"/>
              <p:cNvSpPr/>
              <p:nvPr/>
            </p:nvSpPr>
            <p:spPr>
              <a:xfrm>
                <a:off x="9401101" y="3745821"/>
                <a:ext cx="125100" cy="21401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05" extrusionOk="0">
                    <a:moveTo>
                      <a:pt x="2400" y="0"/>
                    </a:moveTo>
                    <a:lnTo>
                      <a:pt x="1" y="1421"/>
                    </a:lnTo>
                    <a:lnTo>
                      <a:pt x="47" y="4205"/>
                    </a:lnTo>
                    <a:lnTo>
                      <a:pt x="2458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8"/>
              <p:cNvSpPr/>
              <p:nvPr/>
            </p:nvSpPr>
            <p:spPr>
              <a:xfrm>
                <a:off x="9398709" y="3742259"/>
                <a:ext cx="129324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45" extrusionOk="0">
                    <a:moveTo>
                      <a:pt x="2412" y="140"/>
                    </a:moveTo>
                    <a:lnTo>
                      <a:pt x="2458" y="2866"/>
                    </a:lnTo>
                    <a:lnTo>
                      <a:pt x="129" y="4205"/>
                    </a:lnTo>
                    <a:lnTo>
                      <a:pt x="82" y="1502"/>
                    </a:lnTo>
                    <a:lnTo>
                      <a:pt x="2412" y="140"/>
                    </a:lnTo>
                    <a:close/>
                    <a:moveTo>
                      <a:pt x="2481" y="0"/>
                    </a:moveTo>
                    <a:lnTo>
                      <a:pt x="24" y="1456"/>
                    </a:lnTo>
                    <a:lnTo>
                      <a:pt x="1" y="1468"/>
                    </a:lnTo>
                    <a:lnTo>
                      <a:pt x="48" y="4275"/>
                    </a:lnTo>
                    <a:lnTo>
                      <a:pt x="48" y="4344"/>
                    </a:lnTo>
                    <a:lnTo>
                      <a:pt x="2540" y="2900"/>
                    </a:lnTo>
                    <a:lnTo>
                      <a:pt x="2481" y="58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8"/>
              <p:cNvSpPr/>
              <p:nvPr/>
            </p:nvSpPr>
            <p:spPr>
              <a:xfrm>
                <a:off x="9158637" y="3606471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23" y="0"/>
                    </a:moveTo>
                    <a:lnTo>
                      <a:pt x="0" y="1364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8"/>
              <p:cNvSpPr/>
              <p:nvPr/>
            </p:nvSpPr>
            <p:spPr>
              <a:xfrm>
                <a:off x="9154464" y="3604079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05" y="94"/>
                    </a:moveTo>
                    <a:lnTo>
                      <a:pt x="7164" y="2785"/>
                    </a:lnTo>
                    <a:lnTo>
                      <a:pt x="4847" y="4160"/>
                    </a:lnTo>
                    <a:lnTo>
                      <a:pt x="164" y="1411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1" y="1411"/>
                    </a:lnTo>
                    <a:lnTo>
                      <a:pt x="4847" y="4253"/>
                    </a:lnTo>
                    <a:lnTo>
                      <a:pt x="7327" y="2773"/>
                    </a:lnTo>
                    <a:lnTo>
                      <a:pt x="2528" y="13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8"/>
              <p:cNvSpPr/>
              <p:nvPr/>
            </p:nvSpPr>
            <p:spPr>
              <a:xfrm>
                <a:off x="7313745" y="4168453"/>
                <a:ext cx="24546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5581" extrusionOk="0">
                    <a:moveTo>
                      <a:pt x="13" y="1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823" y="5580"/>
                    </a:lnTo>
                    <a:lnTo>
                      <a:pt x="4776" y="2796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8"/>
              <p:cNvSpPr/>
              <p:nvPr/>
            </p:nvSpPr>
            <p:spPr>
              <a:xfrm>
                <a:off x="7312014" y="4164891"/>
                <a:ext cx="249029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1" extrusionOk="0">
                    <a:moveTo>
                      <a:pt x="81" y="141"/>
                    </a:moveTo>
                    <a:lnTo>
                      <a:pt x="4776" y="2889"/>
                    </a:lnTo>
                    <a:lnTo>
                      <a:pt x="4810" y="5581"/>
                    </a:lnTo>
                    <a:lnTo>
                      <a:pt x="81" y="2843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4" y="5685"/>
                    </a:lnTo>
                    <a:lnTo>
                      <a:pt x="4892" y="5720"/>
                    </a:lnTo>
                    <a:lnTo>
                      <a:pt x="4846" y="2866"/>
                    </a:lnTo>
                    <a:lnTo>
                      <a:pt x="4846" y="28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8"/>
              <p:cNvSpPr/>
              <p:nvPr/>
            </p:nvSpPr>
            <p:spPr>
              <a:xfrm>
                <a:off x="7556819" y="4238434"/>
                <a:ext cx="12515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06" extrusionOk="0">
                    <a:moveTo>
                      <a:pt x="2400" y="0"/>
                    </a:moveTo>
                    <a:lnTo>
                      <a:pt x="0" y="1421"/>
                    </a:lnTo>
                    <a:lnTo>
                      <a:pt x="47" y="4205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8"/>
              <p:cNvSpPr/>
              <p:nvPr/>
            </p:nvSpPr>
            <p:spPr>
              <a:xfrm>
                <a:off x="7555038" y="4234871"/>
                <a:ext cx="128663" cy="22119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346" extrusionOk="0">
                    <a:moveTo>
                      <a:pt x="2400" y="140"/>
                    </a:moveTo>
                    <a:lnTo>
                      <a:pt x="2447" y="2866"/>
                    </a:lnTo>
                    <a:lnTo>
                      <a:pt x="117" y="4206"/>
                    </a:lnTo>
                    <a:lnTo>
                      <a:pt x="71" y="1514"/>
                    </a:lnTo>
                    <a:lnTo>
                      <a:pt x="2400" y="140"/>
                    </a:lnTo>
                    <a:close/>
                    <a:moveTo>
                      <a:pt x="2470" y="0"/>
                    </a:moveTo>
                    <a:lnTo>
                      <a:pt x="1" y="1468"/>
                    </a:lnTo>
                    <a:lnTo>
                      <a:pt x="35" y="4275"/>
                    </a:lnTo>
                    <a:lnTo>
                      <a:pt x="47" y="4345"/>
                    </a:lnTo>
                    <a:lnTo>
                      <a:pt x="2517" y="2924"/>
                    </a:lnTo>
                    <a:lnTo>
                      <a:pt x="2528" y="2912"/>
                    </a:lnTo>
                    <a:lnTo>
                      <a:pt x="2470" y="70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8"/>
              <p:cNvSpPr/>
              <p:nvPr/>
            </p:nvSpPr>
            <p:spPr>
              <a:xfrm>
                <a:off x="7314355" y="4099134"/>
                <a:ext cx="36461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59" extrusionOk="0">
                    <a:moveTo>
                      <a:pt x="2424" y="0"/>
                    </a:moveTo>
                    <a:lnTo>
                      <a:pt x="1" y="1363"/>
                    </a:lnTo>
                    <a:lnTo>
                      <a:pt x="4764" y="4158"/>
                    </a:lnTo>
                    <a:lnTo>
                      <a:pt x="7164" y="2737"/>
                    </a:lnTo>
                    <a:lnTo>
                      <a:pt x="24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8"/>
              <p:cNvSpPr/>
              <p:nvPr/>
            </p:nvSpPr>
            <p:spPr>
              <a:xfrm>
                <a:off x="7310182" y="4096742"/>
                <a:ext cx="372959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2" extrusionOk="0">
                    <a:moveTo>
                      <a:pt x="2506" y="94"/>
                    </a:moveTo>
                    <a:lnTo>
                      <a:pt x="7165" y="2784"/>
                    </a:lnTo>
                    <a:lnTo>
                      <a:pt x="4846" y="4159"/>
                    </a:lnTo>
                    <a:lnTo>
                      <a:pt x="164" y="1410"/>
                    </a:lnTo>
                    <a:lnTo>
                      <a:pt x="2506" y="94"/>
                    </a:lnTo>
                    <a:close/>
                    <a:moveTo>
                      <a:pt x="2506" y="1"/>
                    </a:moveTo>
                    <a:lnTo>
                      <a:pt x="1" y="1410"/>
                    </a:lnTo>
                    <a:lnTo>
                      <a:pt x="4846" y="4252"/>
                    </a:lnTo>
                    <a:lnTo>
                      <a:pt x="7269" y="2820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8"/>
              <p:cNvSpPr/>
              <p:nvPr/>
            </p:nvSpPr>
            <p:spPr>
              <a:xfrm>
                <a:off x="8298461" y="4168453"/>
                <a:ext cx="244856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5581" extrusionOk="0">
                    <a:moveTo>
                      <a:pt x="0" y="1"/>
                    </a:moveTo>
                    <a:lnTo>
                      <a:pt x="0" y="2796"/>
                    </a:lnTo>
                    <a:lnTo>
                      <a:pt x="4810" y="5580"/>
                    </a:lnTo>
                    <a:lnTo>
                      <a:pt x="4764" y="2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8"/>
              <p:cNvSpPr/>
              <p:nvPr/>
            </p:nvSpPr>
            <p:spPr>
              <a:xfrm>
                <a:off x="8296069" y="4164891"/>
                <a:ext cx="24964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1" extrusionOk="0">
                    <a:moveTo>
                      <a:pt x="94" y="141"/>
                    </a:moveTo>
                    <a:lnTo>
                      <a:pt x="4776" y="2889"/>
                    </a:lnTo>
                    <a:lnTo>
                      <a:pt x="4823" y="5581"/>
                    </a:lnTo>
                    <a:lnTo>
                      <a:pt x="82" y="2843"/>
                    </a:lnTo>
                    <a:lnTo>
                      <a:pt x="94" y="141"/>
                    </a:lnTo>
                    <a:close/>
                    <a:moveTo>
                      <a:pt x="12" y="1"/>
                    </a:moveTo>
                    <a:lnTo>
                      <a:pt x="1" y="2866"/>
                    </a:lnTo>
                    <a:lnTo>
                      <a:pt x="1" y="2889"/>
                    </a:lnTo>
                    <a:lnTo>
                      <a:pt x="4834" y="5685"/>
                    </a:lnTo>
                    <a:lnTo>
                      <a:pt x="4904" y="5720"/>
                    </a:lnTo>
                    <a:lnTo>
                      <a:pt x="4857" y="2866"/>
                    </a:lnTo>
                    <a:lnTo>
                      <a:pt x="4857" y="284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8"/>
              <p:cNvSpPr/>
              <p:nvPr/>
            </p:nvSpPr>
            <p:spPr>
              <a:xfrm>
                <a:off x="8540874" y="4238434"/>
                <a:ext cx="125202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4206" extrusionOk="0">
                    <a:moveTo>
                      <a:pt x="2400" y="0"/>
                    </a:moveTo>
                    <a:lnTo>
                      <a:pt x="1" y="1421"/>
                    </a:lnTo>
                    <a:lnTo>
                      <a:pt x="47" y="4205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8"/>
              <p:cNvSpPr/>
              <p:nvPr/>
            </p:nvSpPr>
            <p:spPr>
              <a:xfrm>
                <a:off x="8539144" y="4234871"/>
                <a:ext cx="129273" cy="22119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6" extrusionOk="0">
                    <a:moveTo>
                      <a:pt x="2400" y="140"/>
                    </a:moveTo>
                    <a:lnTo>
                      <a:pt x="2458" y="2866"/>
                    </a:lnTo>
                    <a:lnTo>
                      <a:pt x="128" y="4206"/>
                    </a:lnTo>
                    <a:lnTo>
                      <a:pt x="81" y="1514"/>
                    </a:lnTo>
                    <a:lnTo>
                      <a:pt x="2400" y="140"/>
                    </a:lnTo>
                    <a:close/>
                    <a:moveTo>
                      <a:pt x="2481" y="0"/>
                    </a:moveTo>
                    <a:lnTo>
                      <a:pt x="0" y="1468"/>
                    </a:lnTo>
                    <a:lnTo>
                      <a:pt x="47" y="4275"/>
                    </a:lnTo>
                    <a:lnTo>
                      <a:pt x="47" y="4345"/>
                    </a:lnTo>
                    <a:lnTo>
                      <a:pt x="2540" y="2912"/>
                    </a:lnTo>
                    <a:lnTo>
                      <a:pt x="2481" y="70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8"/>
              <p:cNvSpPr/>
              <p:nvPr/>
            </p:nvSpPr>
            <p:spPr>
              <a:xfrm>
                <a:off x="8298461" y="4099134"/>
                <a:ext cx="36461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59" extrusionOk="0">
                    <a:moveTo>
                      <a:pt x="2423" y="0"/>
                    </a:moveTo>
                    <a:lnTo>
                      <a:pt x="0" y="1363"/>
                    </a:lnTo>
                    <a:lnTo>
                      <a:pt x="4764" y="4158"/>
                    </a:lnTo>
                    <a:lnTo>
                      <a:pt x="7163" y="2737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8"/>
              <p:cNvSpPr/>
              <p:nvPr/>
            </p:nvSpPr>
            <p:spPr>
              <a:xfrm>
                <a:off x="8294288" y="4096742"/>
                <a:ext cx="372959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2" extrusionOk="0">
                    <a:moveTo>
                      <a:pt x="2505" y="94"/>
                    </a:moveTo>
                    <a:lnTo>
                      <a:pt x="7175" y="2784"/>
                    </a:lnTo>
                    <a:lnTo>
                      <a:pt x="4846" y="4159"/>
                    </a:lnTo>
                    <a:lnTo>
                      <a:pt x="163" y="1410"/>
                    </a:lnTo>
                    <a:lnTo>
                      <a:pt x="2505" y="94"/>
                    </a:lnTo>
                    <a:close/>
                    <a:moveTo>
                      <a:pt x="2516" y="1"/>
                    </a:moveTo>
                    <a:lnTo>
                      <a:pt x="0" y="1410"/>
                    </a:lnTo>
                    <a:lnTo>
                      <a:pt x="4846" y="4252"/>
                    </a:lnTo>
                    <a:lnTo>
                      <a:pt x="7269" y="2820"/>
                    </a:lnTo>
                    <a:lnTo>
                      <a:pt x="7327" y="2784"/>
                    </a:lnTo>
                    <a:lnTo>
                      <a:pt x="2528" y="12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8"/>
              <p:cNvSpPr/>
              <p:nvPr/>
            </p:nvSpPr>
            <p:spPr>
              <a:xfrm>
                <a:off x="9038271" y="4130537"/>
                <a:ext cx="24490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1" extrusionOk="0">
                    <a:moveTo>
                      <a:pt x="1" y="0"/>
                    </a:moveTo>
                    <a:lnTo>
                      <a:pt x="1" y="2785"/>
                    </a:lnTo>
                    <a:lnTo>
                      <a:pt x="4811" y="5580"/>
                    </a:lnTo>
                    <a:lnTo>
                      <a:pt x="4765" y="27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8"/>
              <p:cNvSpPr/>
              <p:nvPr/>
            </p:nvSpPr>
            <p:spPr>
              <a:xfrm>
                <a:off x="9035930" y="4126974"/>
                <a:ext cx="24958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5720" extrusionOk="0">
                    <a:moveTo>
                      <a:pt x="94" y="140"/>
                    </a:moveTo>
                    <a:lnTo>
                      <a:pt x="4776" y="2878"/>
                    </a:lnTo>
                    <a:lnTo>
                      <a:pt x="4823" y="5580"/>
                    </a:lnTo>
                    <a:lnTo>
                      <a:pt x="81" y="2831"/>
                    </a:lnTo>
                    <a:lnTo>
                      <a:pt x="94" y="140"/>
                    </a:lnTo>
                    <a:close/>
                    <a:moveTo>
                      <a:pt x="12" y="0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4846" y="5684"/>
                    </a:lnTo>
                    <a:lnTo>
                      <a:pt x="4904" y="5720"/>
                    </a:lnTo>
                    <a:lnTo>
                      <a:pt x="4857" y="2855"/>
                    </a:lnTo>
                    <a:lnTo>
                      <a:pt x="4857" y="28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8"/>
              <p:cNvSpPr/>
              <p:nvPr/>
            </p:nvSpPr>
            <p:spPr>
              <a:xfrm>
                <a:off x="9280735" y="4199906"/>
                <a:ext cx="125151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18" extrusionOk="0">
                    <a:moveTo>
                      <a:pt x="2400" y="0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8"/>
              <p:cNvSpPr/>
              <p:nvPr/>
            </p:nvSpPr>
            <p:spPr>
              <a:xfrm>
                <a:off x="9279004" y="4196344"/>
                <a:ext cx="129273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7" extrusionOk="0">
                    <a:moveTo>
                      <a:pt x="2400" y="140"/>
                    </a:moveTo>
                    <a:lnTo>
                      <a:pt x="2457" y="2866"/>
                    </a:lnTo>
                    <a:lnTo>
                      <a:pt x="128" y="4217"/>
                    </a:lnTo>
                    <a:lnTo>
                      <a:pt x="81" y="1515"/>
                    </a:lnTo>
                    <a:lnTo>
                      <a:pt x="2400" y="140"/>
                    </a:lnTo>
                    <a:close/>
                    <a:moveTo>
                      <a:pt x="2481" y="1"/>
                    </a:move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39" y="2913"/>
                    </a:lnTo>
                    <a:lnTo>
                      <a:pt x="2481" y="70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8"/>
              <p:cNvSpPr/>
              <p:nvPr/>
            </p:nvSpPr>
            <p:spPr>
              <a:xfrm>
                <a:off x="9038271" y="4060556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35" y="1"/>
                    </a:moveTo>
                    <a:lnTo>
                      <a:pt x="1" y="1375"/>
                    </a:lnTo>
                    <a:lnTo>
                      <a:pt x="4765" y="4160"/>
                    </a:lnTo>
                    <a:lnTo>
                      <a:pt x="7164" y="273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8"/>
              <p:cNvSpPr/>
              <p:nvPr/>
            </p:nvSpPr>
            <p:spPr>
              <a:xfrm>
                <a:off x="9034097" y="4058215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17" y="93"/>
                    </a:moveTo>
                    <a:lnTo>
                      <a:pt x="7176" y="2784"/>
                    </a:lnTo>
                    <a:lnTo>
                      <a:pt x="4847" y="4159"/>
                    </a:lnTo>
                    <a:lnTo>
                      <a:pt x="164" y="1421"/>
                    </a:lnTo>
                    <a:lnTo>
                      <a:pt x="2517" y="93"/>
                    </a:lnTo>
                    <a:close/>
                    <a:moveTo>
                      <a:pt x="2517" y="0"/>
                    </a:moveTo>
                    <a:lnTo>
                      <a:pt x="1" y="1421"/>
                    </a:lnTo>
                    <a:lnTo>
                      <a:pt x="4847" y="4252"/>
                    </a:lnTo>
                    <a:lnTo>
                      <a:pt x="7269" y="2819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8"/>
              <p:cNvSpPr/>
              <p:nvPr/>
            </p:nvSpPr>
            <p:spPr>
              <a:xfrm>
                <a:off x="9405224" y="3387724"/>
                <a:ext cx="24490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0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4812" y="5580"/>
                    </a:lnTo>
                    <a:lnTo>
                      <a:pt x="4776" y="27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8"/>
              <p:cNvSpPr/>
              <p:nvPr/>
            </p:nvSpPr>
            <p:spPr>
              <a:xfrm>
                <a:off x="9402832" y="3384161"/>
                <a:ext cx="249691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720" extrusionOk="0">
                    <a:moveTo>
                      <a:pt x="94" y="141"/>
                    </a:moveTo>
                    <a:lnTo>
                      <a:pt x="4777" y="2890"/>
                    </a:lnTo>
                    <a:lnTo>
                      <a:pt x="4823" y="5580"/>
                    </a:lnTo>
                    <a:lnTo>
                      <a:pt x="83" y="2843"/>
                    </a:lnTo>
                    <a:lnTo>
                      <a:pt x="94" y="141"/>
                    </a:lnTo>
                    <a:close/>
                    <a:moveTo>
                      <a:pt x="13" y="1"/>
                    </a:moveTo>
                    <a:lnTo>
                      <a:pt x="1" y="2866"/>
                    </a:lnTo>
                    <a:lnTo>
                      <a:pt x="1" y="2890"/>
                    </a:lnTo>
                    <a:lnTo>
                      <a:pt x="4847" y="5685"/>
                    </a:lnTo>
                    <a:lnTo>
                      <a:pt x="4905" y="5720"/>
                    </a:lnTo>
                    <a:lnTo>
                      <a:pt x="4859" y="2866"/>
                    </a:lnTo>
                    <a:lnTo>
                      <a:pt x="4859" y="284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8"/>
              <p:cNvSpPr/>
              <p:nvPr/>
            </p:nvSpPr>
            <p:spPr>
              <a:xfrm>
                <a:off x="9648298" y="3457705"/>
                <a:ext cx="125151" cy="21401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05" extrusionOk="0">
                    <a:moveTo>
                      <a:pt x="2400" y="0"/>
                    </a:moveTo>
                    <a:lnTo>
                      <a:pt x="0" y="1421"/>
                    </a:lnTo>
                    <a:lnTo>
                      <a:pt x="36" y="4205"/>
                    </a:lnTo>
                    <a:lnTo>
                      <a:pt x="2458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8"/>
              <p:cNvSpPr/>
              <p:nvPr/>
            </p:nvSpPr>
            <p:spPr>
              <a:xfrm>
                <a:off x="9645906" y="3454142"/>
                <a:ext cx="129273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5" extrusionOk="0">
                    <a:moveTo>
                      <a:pt x="2400" y="140"/>
                    </a:moveTo>
                    <a:lnTo>
                      <a:pt x="2459" y="2866"/>
                    </a:lnTo>
                    <a:lnTo>
                      <a:pt x="129" y="4217"/>
                    </a:lnTo>
                    <a:lnTo>
                      <a:pt x="83" y="1515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24" y="1456"/>
                    </a:lnTo>
                    <a:lnTo>
                      <a:pt x="1" y="1468"/>
                    </a:lnTo>
                    <a:lnTo>
                      <a:pt x="47" y="4287"/>
                    </a:lnTo>
                    <a:lnTo>
                      <a:pt x="47" y="4345"/>
                    </a:lnTo>
                    <a:lnTo>
                      <a:pt x="2540" y="2912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8"/>
              <p:cNvSpPr/>
              <p:nvPr/>
            </p:nvSpPr>
            <p:spPr>
              <a:xfrm>
                <a:off x="9405224" y="3318354"/>
                <a:ext cx="365223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4160" extrusionOk="0">
                    <a:moveTo>
                      <a:pt x="2435" y="1"/>
                    </a:moveTo>
                    <a:lnTo>
                      <a:pt x="1" y="1364"/>
                    </a:lnTo>
                    <a:lnTo>
                      <a:pt x="4776" y="4159"/>
                    </a:lnTo>
                    <a:lnTo>
                      <a:pt x="7176" y="273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8"/>
              <p:cNvSpPr/>
              <p:nvPr/>
            </p:nvSpPr>
            <p:spPr>
              <a:xfrm>
                <a:off x="9401101" y="3315962"/>
                <a:ext cx="372908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3" extrusionOk="0">
                    <a:moveTo>
                      <a:pt x="2516" y="94"/>
                    </a:moveTo>
                    <a:lnTo>
                      <a:pt x="7176" y="2785"/>
                    </a:lnTo>
                    <a:lnTo>
                      <a:pt x="4857" y="4160"/>
                    </a:lnTo>
                    <a:lnTo>
                      <a:pt x="164" y="1411"/>
                    </a:lnTo>
                    <a:lnTo>
                      <a:pt x="2516" y="94"/>
                    </a:lnTo>
                    <a:close/>
                    <a:moveTo>
                      <a:pt x="2516" y="1"/>
                    </a:moveTo>
                    <a:lnTo>
                      <a:pt x="1" y="1411"/>
                    </a:lnTo>
                    <a:lnTo>
                      <a:pt x="4857" y="4253"/>
                    </a:lnTo>
                    <a:lnTo>
                      <a:pt x="7327" y="2785"/>
                    </a:lnTo>
                    <a:lnTo>
                      <a:pt x="2540" y="13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8"/>
              <p:cNvSpPr/>
              <p:nvPr/>
            </p:nvSpPr>
            <p:spPr>
              <a:xfrm>
                <a:off x="8544437" y="2323611"/>
                <a:ext cx="24551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1" extrusionOk="0">
                    <a:moveTo>
                      <a:pt x="13" y="0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776" y="279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8"/>
              <p:cNvSpPr/>
              <p:nvPr/>
            </p:nvSpPr>
            <p:spPr>
              <a:xfrm>
                <a:off x="8542706" y="2320049"/>
                <a:ext cx="24958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5720" extrusionOk="0">
                    <a:moveTo>
                      <a:pt x="81" y="140"/>
                    </a:moveTo>
                    <a:lnTo>
                      <a:pt x="4776" y="2889"/>
                    </a:lnTo>
                    <a:lnTo>
                      <a:pt x="4810" y="5580"/>
                    </a:lnTo>
                    <a:lnTo>
                      <a:pt x="81" y="2842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4" y="5685"/>
                    </a:lnTo>
                    <a:lnTo>
                      <a:pt x="4904" y="5720"/>
                    </a:lnTo>
                    <a:lnTo>
                      <a:pt x="4857" y="2866"/>
                    </a:lnTo>
                    <a:lnTo>
                      <a:pt x="4846" y="2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8"/>
              <p:cNvSpPr/>
              <p:nvPr/>
            </p:nvSpPr>
            <p:spPr>
              <a:xfrm>
                <a:off x="8787511" y="2393541"/>
                <a:ext cx="125151" cy="21411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07" extrusionOk="0">
                    <a:moveTo>
                      <a:pt x="2400" y="1"/>
                    </a:moveTo>
                    <a:lnTo>
                      <a:pt x="0" y="1422"/>
                    </a:lnTo>
                    <a:lnTo>
                      <a:pt x="47" y="4206"/>
                    </a:lnTo>
                    <a:lnTo>
                      <a:pt x="2459" y="2820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8"/>
              <p:cNvSpPr/>
              <p:nvPr/>
            </p:nvSpPr>
            <p:spPr>
              <a:xfrm>
                <a:off x="8785730" y="2389979"/>
                <a:ext cx="129324" cy="22119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46" extrusionOk="0">
                    <a:moveTo>
                      <a:pt x="2400" y="141"/>
                    </a:moveTo>
                    <a:lnTo>
                      <a:pt x="2458" y="2866"/>
                    </a:lnTo>
                    <a:lnTo>
                      <a:pt x="117" y="4206"/>
                    </a:lnTo>
                    <a:lnTo>
                      <a:pt x="82" y="1515"/>
                    </a:lnTo>
                    <a:lnTo>
                      <a:pt x="2400" y="141"/>
                    </a:lnTo>
                    <a:close/>
                    <a:moveTo>
                      <a:pt x="2470" y="1"/>
                    </a:moveTo>
                    <a:lnTo>
                      <a:pt x="1" y="1468"/>
                    </a:lnTo>
                    <a:lnTo>
                      <a:pt x="48" y="4276"/>
                    </a:lnTo>
                    <a:lnTo>
                      <a:pt x="48" y="4346"/>
                    </a:lnTo>
                    <a:lnTo>
                      <a:pt x="2540" y="2913"/>
                    </a:lnTo>
                    <a:lnTo>
                      <a:pt x="2481" y="71"/>
                    </a:lnTo>
                    <a:lnTo>
                      <a:pt x="24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8"/>
              <p:cNvSpPr/>
              <p:nvPr/>
            </p:nvSpPr>
            <p:spPr>
              <a:xfrm>
                <a:off x="8545047" y="2254242"/>
                <a:ext cx="364612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59" extrusionOk="0">
                    <a:moveTo>
                      <a:pt x="2424" y="1"/>
                    </a:moveTo>
                    <a:lnTo>
                      <a:pt x="1" y="1363"/>
                    </a:lnTo>
                    <a:lnTo>
                      <a:pt x="4764" y="4159"/>
                    </a:lnTo>
                    <a:lnTo>
                      <a:pt x="7164" y="2738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8"/>
              <p:cNvSpPr/>
              <p:nvPr/>
            </p:nvSpPr>
            <p:spPr>
              <a:xfrm>
                <a:off x="8540874" y="2251900"/>
                <a:ext cx="372959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2" extrusionOk="0">
                    <a:moveTo>
                      <a:pt x="2506" y="94"/>
                    </a:moveTo>
                    <a:lnTo>
                      <a:pt x="7165" y="2784"/>
                    </a:lnTo>
                    <a:lnTo>
                      <a:pt x="4846" y="4158"/>
                    </a:lnTo>
                    <a:lnTo>
                      <a:pt x="164" y="1409"/>
                    </a:lnTo>
                    <a:lnTo>
                      <a:pt x="2506" y="94"/>
                    </a:lnTo>
                    <a:close/>
                    <a:moveTo>
                      <a:pt x="2506" y="0"/>
                    </a:moveTo>
                    <a:lnTo>
                      <a:pt x="1" y="1409"/>
                    </a:lnTo>
                    <a:lnTo>
                      <a:pt x="4846" y="4251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8"/>
              <p:cNvSpPr/>
              <p:nvPr/>
            </p:nvSpPr>
            <p:spPr>
              <a:xfrm>
                <a:off x="7560382" y="762713"/>
                <a:ext cx="610638" cy="924253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18160" extrusionOk="0">
                    <a:moveTo>
                      <a:pt x="0" y="1"/>
                    </a:moveTo>
                    <a:lnTo>
                      <a:pt x="0" y="8375"/>
                    </a:lnTo>
                    <a:lnTo>
                      <a:pt x="0" y="11171"/>
                    </a:lnTo>
                    <a:lnTo>
                      <a:pt x="11998" y="18159"/>
                    </a:lnTo>
                    <a:lnTo>
                      <a:pt x="11998" y="15306"/>
                    </a:lnTo>
                    <a:lnTo>
                      <a:pt x="2423" y="9773"/>
                    </a:lnTo>
                    <a:lnTo>
                      <a:pt x="2423" y="1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8"/>
              <p:cNvSpPr/>
              <p:nvPr/>
            </p:nvSpPr>
            <p:spPr>
              <a:xfrm>
                <a:off x="7557990" y="759150"/>
                <a:ext cx="614812" cy="931379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8300" extrusionOk="0">
                    <a:moveTo>
                      <a:pt x="83" y="141"/>
                    </a:moveTo>
                    <a:lnTo>
                      <a:pt x="2423" y="1480"/>
                    </a:lnTo>
                    <a:lnTo>
                      <a:pt x="2423" y="9866"/>
                    </a:lnTo>
                    <a:lnTo>
                      <a:pt x="12010" y="15399"/>
                    </a:lnTo>
                    <a:lnTo>
                      <a:pt x="12010" y="18160"/>
                    </a:lnTo>
                    <a:lnTo>
                      <a:pt x="83" y="11217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11264"/>
                    </a:lnTo>
                    <a:lnTo>
                      <a:pt x="12021" y="18265"/>
                    </a:lnTo>
                    <a:lnTo>
                      <a:pt x="12080" y="18299"/>
                    </a:lnTo>
                    <a:lnTo>
                      <a:pt x="12080" y="15353"/>
                    </a:lnTo>
                    <a:lnTo>
                      <a:pt x="2505" y="9820"/>
                    </a:lnTo>
                    <a:lnTo>
                      <a:pt x="2505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8"/>
              <p:cNvSpPr/>
              <p:nvPr/>
            </p:nvSpPr>
            <p:spPr>
              <a:xfrm>
                <a:off x="8170969" y="1330650"/>
                <a:ext cx="369396" cy="356316"/>
              </a:xfrm>
              <a:custGeom>
                <a:avLst/>
                <a:gdLst/>
                <a:ahLst/>
                <a:cxnLst/>
                <a:rect l="l" t="t" r="r" b="b"/>
                <a:pathLst>
                  <a:path w="7258" h="7001" extrusionOk="0">
                    <a:moveTo>
                      <a:pt x="7258" y="0"/>
                    </a:moveTo>
                    <a:lnTo>
                      <a:pt x="1" y="4147"/>
                    </a:lnTo>
                    <a:lnTo>
                      <a:pt x="1" y="7000"/>
                    </a:lnTo>
                    <a:lnTo>
                      <a:pt x="7258" y="2819"/>
                    </a:lnTo>
                    <a:lnTo>
                      <a:pt x="7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8"/>
              <p:cNvSpPr/>
              <p:nvPr/>
            </p:nvSpPr>
            <p:spPr>
              <a:xfrm>
                <a:off x="8169239" y="1327647"/>
                <a:ext cx="373518" cy="362881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7130" extrusionOk="0">
                    <a:moveTo>
                      <a:pt x="7256" y="129"/>
                    </a:moveTo>
                    <a:lnTo>
                      <a:pt x="7256" y="2855"/>
                    </a:lnTo>
                    <a:lnTo>
                      <a:pt x="70" y="6990"/>
                    </a:lnTo>
                    <a:lnTo>
                      <a:pt x="70" y="4229"/>
                    </a:lnTo>
                    <a:lnTo>
                      <a:pt x="7256" y="129"/>
                    </a:lnTo>
                    <a:close/>
                    <a:moveTo>
                      <a:pt x="7338" y="1"/>
                    </a:moveTo>
                    <a:lnTo>
                      <a:pt x="11" y="4171"/>
                    </a:lnTo>
                    <a:lnTo>
                      <a:pt x="0" y="4183"/>
                    </a:lnTo>
                    <a:lnTo>
                      <a:pt x="0" y="7129"/>
                    </a:lnTo>
                    <a:lnTo>
                      <a:pt x="7338" y="2902"/>
                    </a:lnTo>
                    <a:lnTo>
                      <a:pt x="7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8"/>
              <p:cNvSpPr/>
              <p:nvPr/>
            </p:nvSpPr>
            <p:spPr>
              <a:xfrm>
                <a:off x="7560382" y="689780"/>
                <a:ext cx="246077" cy="143524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820" extrusionOk="0">
                    <a:moveTo>
                      <a:pt x="2330" y="1"/>
                    </a:moveTo>
                    <a:lnTo>
                      <a:pt x="0" y="1434"/>
                    </a:lnTo>
                    <a:lnTo>
                      <a:pt x="2423" y="2819"/>
                    </a:lnTo>
                    <a:lnTo>
                      <a:pt x="4835" y="1445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8"/>
              <p:cNvSpPr/>
              <p:nvPr/>
            </p:nvSpPr>
            <p:spPr>
              <a:xfrm>
                <a:off x="7556259" y="687439"/>
                <a:ext cx="254322" cy="148206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2912" extrusionOk="0">
                    <a:moveTo>
                      <a:pt x="2411" y="93"/>
                    </a:moveTo>
                    <a:lnTo>
                      <a:pt x="4834" y="1491"/>
                    </a:lnTo>
                    <a:lnTo>
                      <a:pt x="2504" y="2819"/>
                    </a:lnTo>
                    <a:lnTo>
                      <a:pt x="163" y="1480"/>
                    </a:lnTo>
                    <a:lnTo>
                      <a:pt x="2411" y="93"/>
                    </a:lnTo>
                    <a:close/>
                    <a:moveTo>
                      <a:pt x="2411" y="0"/>
                    </a:moveTo>
                    <a:lnTo>
                      <a:pt x="0" y="1480"/>
                    </a:lnTo>
                    <a:lnTo>
                      <a:pt x="2481" y="2901"/>
                    </a:lnTo>
                    <a:lnTo>
                      <a:pt x="2504" y="2912"/>
                    </a:lnTo>
                    <a:lnTo>
                      <a:pt x="4997" y="1491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8"/>
              <p:cNvSpPr/>
              <p:nvPr/>
            </p:nvSpPr>
            <p:spPr>
              <a:xfrm>
                <a:off x="7683700" y="763273"/>
                <a:ext cx="122759" cy="496837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9762" extrusionOk="0">
                    <a:moveTo>
                      <a:pt x="2412" y="1"/>
                    </a:moveTo>
                    <a:lnTo>
                      <a:pt x="0" y="1375"/>
                    </a:lnTo>
                    <a:lnTo>
                      <a:pt x="0" y="9762"/>
                    </a:lnTo>
                    <a:lnTo>
                      <a:pt x="2412" y="8376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8"/>
              <p:cNvSpPr/>
              <p:nvPr/>
            </p:nvSpPr>
            <p:spPr>
              <a:xfrm>
                <a:off x="7681308" y="759761"/>
                <a:ext cx="127543" cy="503911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9901" extrusionOk="0">
                    <a:moveTo>
                      <a:pt x="2423" y="140"/>
                    </a:moveTo>
                    <a:lnTo>
                      <a:pt x="2423" y="8422"/>
                    </a:lnTo>
                    <a:lnTo>
                      <a:pt x="82" y="9773"/>
                    </a:lnTo>
                    <a:lnTo>
                      <a:pt x="82" y="1468"/>
                    </a:lnTo>
                    <a:lnTo>
                      <a:pt x="2423" y="140"/>
                    </a:lnTo>
                    <a:close/>
                    <a:moveTo>
                      <a:pt x="2505" y="0"/>
                    </a:moveTo>
                    <a:lnTo>
                      <a:pt x="0" y="1421"/>
                    </a:lnTo>
                    <a:lnTo>
                      <a:pt x="0" y="9901"/>
                    </a:lnTo>
                    <a:lnTo>
                      <a:pt x="2482" y="8480"/>
                    </a:lnTo>
                    <a:lnTo>
                      <a:pt x="2505" y="8469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8"/>
              <p:cNvSpPr/>
              <p:nvPr/>
            </p:nvSpPr>
            <p:spPr>
              <a:xfrm>
                <a:off x="7683700" y="1120148"/>
                <a:ext cx="856665" cy="421614"/>
              </a:xfrm>
              <a:custGeom>
                <a:avLst/>
                <a:gdLst/>
                <a:ahLst/>
                <a:cxnLst/>
                <a:rect l="l" t="t" r="r" b="b"/>
                <a:pathLst>
                  <a:path w="16832" h="8284" extrusionOk="0">
                    <a:moveTo>
                      <a:pt x="9575" y="1"/>
                    </a:moveTo>
                    <a:lnTo>
                      <a:pt x="7198" y="1375"/>
                    </a:lnTo>
                    <a:lnTo>
                      <a:pt x="12079" y="4160"/>
                    </a:lnTo>
                    <a:lnTo>
                      <a:pt x="9668" y="5558"/>
                    </a:lnTo>
                    <a:lnTo>
                      <a:pt x="2412" y="1364"/>
                    </a:lnTo>
                    <a:lnTo>
                      <a:pt x="0" y="2750"/>
                    </a:lnTo>
                    <a:lnTo>
                      <a:pt x="9575" y="8283"/>
                    </a:lnTo>
                    <a:lnTo>
                      <a:pt x="16832" y="4136"/>
                    </a:lnTo>
                    <a:lnTo>
                      <a:pt x="95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8"/>
              <p:cNvSpPr/>
              <p:nvPr/>
            </p:nvSpPr>
            <p:spPr>
              <a:xfrm>
                <a:off x="7679527" y="1117807"/>
                <a:ext cx="864961" cy="426297"/>
              </a:xfrm>
              <a:custGeom>
                <a:avLst/>
                <a:gdLst/>
                <a:ahLst/>
                <a:cxnLst/>
                <a:rect l="l" t="t" r="r" b="b"/>
                <a:pathLst>
                  <a:path w="16995" h="8376" extrusionOk="0">
                    <a:moveTo>
                      <a:pt x="9657" y="94"/>
                    </a:moveTo>
                    <a:lnTo>
                      <a:pt x="16832" y="4182"/>
                    </a:lnTo>
                    <a:lnTo>
                      <a:pt x="9657" y="8283"/>
                    </a:lnTo>
                    <a:lnTo>
                      <a:pt x="164" y="2796"/>
                    </a:lnTo>
                    <a:lnTo>
                      <a:pt x="2494" y="1457"/>
                    </a:lnTo>
                    <a:lnTo>
                      <a:pt x="9750" y="5650"/>
                    </a:lnTo>
                    <a:lnTo>
                      <a:pt x="12242" y="4206"/>
                    </a:lnTo>
                    <a:lnTo>
                      <a:pt x="7362" y="1410"/>
                    </a:lnTo>
                    <a:lnTo>
                      <a:pt x="9657" y="94"/>
                    </a:lnTo>
                    <a:close/>
                    <a:moveTo>
                      <a:pt x="9657" y="0"/>
                    </a:moveTo>
                    <a:lnTo>
                      <a:pt x="7199" y="1421"/>
                    </a:lnTo>
                    <a:lnTo>
                      <a:pt x="12079" y="4206"/>
                    </a:lnTo>
                    <a:lnTo>
                      <a:pt x="9750" y="5557"/>
                    </a:lnTo>
                    <a:lnTo>
                      <a:pt x="2517" y="1375"/>
                    </a:lnTo>
                    <a:lnTo>
                      <a:pt x="2494" y="1364"/>
                    </a:lnTo>
                    <a:lnTo>
                      <a:pt x="1" y="2796"/>
                    </a:lnTo>
                    <a:lnTo>
                      <a:pt x="9633" y="8364"/>
                    </a:lnTo>
                    <a:lnTo>
                      <a:pt x="9657" y="8376"/>
                    </a:lnTo>
                    <a:lnTo>
                      <a:pt x="16937" y="4217"/>
                    </a:lnTo>
                    <a:lnTo>
                      <a:pt x="16995" y="4182"/>
                    </a:lnTo>
                    <a:lnTo>
                      <a:pt x="9680" y="13"/>
                    </a:lnTo>
                    <a:lnTo>
                      <a:pt x="96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8"/>
              <p:cNvSpPr/>
              <p:nvPr/>
            </p:nvSpPr>
            <p:spPr>
              <a:xfrm>
                <a:off x="8050043" y="1190129"/>
                <a:ext cx="248469" cy="212894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4183" extrusionOk="0">
                    <a:moveTo>
                      <a:pt x="0" y="0"/>
                    </a:moveTo>
                    <a:lnTo>
                      <a:pt x="59" y="2749"/>
                    </a:lnTo>
                    <a:lnTo>
                      <a:pt x="2470" y="4183"/>
                    </a:lnTo>
                    <a:lnTo>
                      <a:pt x="4881" y="27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8"/>
              <p:cNvSpPr/>
              <p:nvPr/>
            </p:nvSpPr>
            <p:spPr>
              <a:xfrm>
                <a:off x="8047651" y="1186566"/>
                <a:ext cx="254984" cy="218849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4300" extrusionOk="0">
                    <a:moveTo>
                      <a:pt x="83" y="140"/>
                    </a:moveTo>
                    <a:lnTo>
                      <a:pt x="4846" y="2855"/>
                    </a:lnTo>
                    <a:lnTo>
                      <a:pt x="2517" y="4206"/>
                    </a:lnTo>
                    <a:lnTo>
                      <a:pt x="141" y="2796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60" y="2819"/>
                    </a:lnTo>
                    <a:lnTo>
                      <a:pt x="60" y="2843"/>
                    </a:lnTo>
                    <a:lnTo>
                      <a:pt x="2493" y="4287"/>
                    </a:lnTo>
                    <a:lnTo>
                      <a:pt x="2517" y="4299"/>
                    </a:lnTo>
                    <a:lnTo>
                      <a:pt x="5009" y="2855"/>
                    </a:lnTo>
                    <a:lnTo>
                      <a:pt x="71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8"/>
              <p:cNvSpPr/>
              <p:nvPr/>
            </p:nvSpPr>
            <p:spPr>
              <a:xfrm>
                <a:off x="6575105" y="1331210"/>
                <a:ext cx="739301" cy="566818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11137" extrusionOk="0">
                    <a:moveTo>
                      <a:pt x="14514" y="1"/>
                    </a:moveTo>
                    <a:lnTo>
                      <a:pt x="70" y="8341"/>
                    </a:lnTo>
                    <a:lnTo>
                      <a:pt x="0" y="11136"/>
                    </a:lnTo>
                    <a:lnTo>
                      <a:pt x="14526" y="2785"/>
                    </a:lnTo>
                    <a:lnTo>
                      <a:pt x="145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8"/>
              <p:cNvSpPr/>
              <p:nvPr/>
            </p:nvSpPr>
            <p:spPr>
              <a:xfrm>
                <a:off x="6573324" y="1327647"/>
                <a:ext cx="743474" cy="573892"/>
              </a:xfrm>
              <a:custGeom>
                <a:avLst/>
                <a:gdLst/>
                <a:ahLst/>
                <a:cxnLst/>
                <a:rect l="l" t="t" r="r" b="b"/>
                <a:pathLst>
                  <a:path w="14608" h="11276" extrusionOk="0">
                    <a:moveTo>
                      <a:pt x="14502" y="141"/>
                    </a:moveTo>
                    <a:lnTo>
                      <a:pt x="14525" y="2832"/>
                    </a:lnTo>
                    <a:lnTo>
                      <a:pt x="82" y="11125"/>
                    </a:lnTo>
                    <a:lnTo>
                      <a:pt x="141" y="8434"/>
                    </a:lnTo>
                    <a:lnTo>
                      <a:pt x="14502" y="141"/>
                    </a:lnTo>
                    <a:close/>
                    <a:moveTo>
                      <a:pt x="14584" y="1"/>
                    </a:moveTo>
                    <a:lnTo>
                      <a:pt x="82" y="8376"/>
                    </a:lnTo>
                    <a:lnTo>
                      <a:pt x="71" y="8387"/>
                    </a:lnTo>
                    <a:lnTo>
                      <a:pt x="1" y="11195"/>
                    </a:lnTo>
                    <a:lnTo>
                      <a:pt x="1" y="11276"/>
                    </a:lnTo>
                    <a:lnTo>
                      <a:pt x="14584" y="2889"/>
                    </a:lnTo>
                    <a:lnTo>
                      <a:pt x="14607" y="2878"/>
                    </a:lnTo>
                    <a:lnTo>
                      <a:pt x="14584" y="71"/>
                    </a:lnTo>
                    <a:lnTo>
                      <a:pt x="14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8"/>
              <p:cNvSpPr/>
              <p:nvPr/>
            </p:nvSpPr>
            <p:spPr>
              <a:xfrm>
                <a:off x="6455350" y="1116637"/>
                <a:ext cx="858446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16867" h="12557" extrusionOk="0">
                    <a:moveTo>
                      <a:pt x="9587" y="0"/>
                    </a:moveTo>
                    <a:lnTo>
                      <a:pt x="7234" y="1398"/>
                    </a:lnTo>
                    <a:lnTo>
                      <a:pt x="11998" y="4217"/>
                    </a:lnTo>
                    <a:lnTo>
                      <a:pt x="1" y="11148"/>
                    </a:lnTo>
                    <a:lnTo>
                      <a:pt x="2423" y="12557"/>
                    </a:lnTo>
                    <a:lnTo>
                      <a:pt x="16867" y="4217"/>
                    </a:lnTo>
                    <a:lnTo>
                      <a:pt x="95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8"/>
              <p:cNvSpPr/>
              <p:nvPr/>
            </p:nvSpPr>
            <p:spPr>
              <a:xfrm>
                <a:off x="6451787" y="1114244"/>
                <a:ext cx="866182" cy="643873"/>
              </a:xfrm>
              <a:custGeom>
                <a:avLst/>
                <a:gdLst/>
                <a:ahLst/>
                <a:cxnLst/>
                <a:rect l="l" t="t" r="r" b="b"/>
                <a:pathLst>
                  <a:path w="17019" h="12651" extrusionOk="0">
                    <a:moveTo>
                      <a:pt x="9657" y="94"/>
                    </a:moveTo>
                    <a:lnTo>
                      <a:pt x="16856" y="4264"/>
                    </a:lnTo>
                    <a:lnTo>
                      <a:pt x="2493" y="12557"/>
                    </a:lnTo>
                    <a:lnTo>
                      <a:pt x="153" y="11195"/>
                    </a:lnTo>
                    <a:lnTo>
                      <a:pt x="12091" y="4299"/>
                    </a:lnTo>
                    <a:lnTo>
                      <a:pt x="12150" y="4264"/>
                    </a:lnTo>
                    <a:lnTo>
                      <a:pt x="7385" y="1445"/>
                    </a:lnTo>
                    <a:lnTo>
                      <a:pt x="9657" y="94"/>
                    </a:lnTo>
                    <a:close/>
                    <a:moveTo>
                      <a:pt x="9657" y="1"/>
                    </a:moveTo>
                    <a:lnTo>
                      <a:pt x="7281" y="1410"/>
                    </a:lnTo>
                    <a:lnTo>
                      <a:pt x="7222" y="1445"/>
                    </a:lnTo>
                    <a:lnTo>
                      <a:pt x="11987" y="4264"/>
                    </a:lnTo>
                    <a:lnTo>
                      <a:pt x="59" y="11159"/>
                    </a:lnTo>
                    <a:lnTo>
                      <a:pt x="1" y="11195"/>
                    </a:lnTo>
                    <a:lnTo>
                      <a:pt x="2470" y="12639"/>
                    </a:lnTo>
                    <a:lnTo>
                      <a:pt x="2493" y="12650"/>
                    </a:lnTo>
                    <a:lnTo>
                      <a:pt x="16949" y="4299"/>
                    </a:lnTo>
                    <a:lnTo>
                      <a:pt x="17019" y="4264"/>
                    </a:lnTo>
                    <a:lnTo>
                      <a:pt x="9681" y="13"/>
                    </a:lnTo>
                    <a:lnTo>
                      <a:pt x="96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8"/>
              <p:cNvSpPr/>
              <p:nvPr/>
            </p:nvSpPr>
            <p:spPr>
              <a:xfrm>
                <a:off x="6455350" y="1683963"/>
                <a:ext cx="123369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206" extrusionOk="0">
                    <a:moveTo>
                      <a:pt x="1" y="1"/>
                    </a:moveTo>
                    <a:lnTo>
                      <a:pt x="1" y="2807"/>
                    </a:lnTo>
                    <a:lnTo>
                      <a:pt x="2353" y="4205"/>
                    </a:lnTo>
                    <a:lnTo>
                      <a:pt x="2423" y="14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8"/>
              <p:cNvSpPr/>
              <p:nvPr/>
            </p:nvSpPr>
            <p:spPr>
              <a:xfrm>
                <a:off x="6453619" y="1680400"/>
                <a:ext cx="127441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4334" extrusionOk="0">
                    <a:moveTo>
                      <a:pt x="81" y="141"/>
                    </a:moveTo>
                    <a:lnTo>
                      <a:pt x="2423" y="1503"/>
                    </a:lnTo>
                    <a:lnTo>
                      <a:pt x="2353" y="4205"/>
                    </a:lnTo>
                    <a:lnTo>
                      <a:pt x="81" y="2854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901"/>
                    </a:lnTo>
                    <a:lnTo>
                      <a:pt x="2423" y="4334"/>
                    </a:lnTo>
                    <a:lnTo>
                      <a:pt x="2504" y="1480"/>
                    </a:lnTo>
                    <a:lnTo>
                      <a:pt x="2504" y="1456"/>
                    </a:lnTo>
                    <a:lnTo>
                      <a:pt x="58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8"/>
              <p:cNvSpPr/>
              <p:nvPr/>
            </p:nvSpPr>
            <p:spPr>
              <a:xfrm>
                <a:off x="6822353" y="1187737"/>
                <a:ext cx="243634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4171" extrusionOk="0">
                    <a:moveTo>
                      <a:pt x="23" y="1"/>
                    </a:moveTo>
                    <a:lnTo>
                      <a:pt x="0" y="2808"/>
                    </a:lnTo>
                    <a:lnTo>
                      <a:pt x="2376" y="4171"/>
                    </a:lnTo>
                    <a:lnTo>
                      <a:pt x="4787" y="282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8"/>
              <p:cNvSpPr/>
              <p:nvPr/>
            </p:nvSpPr>
            <p:spPr>
              <a:xfrm>
                <a:off x="6820521" y="1184174"/>
                <a:ext cx="249640" cy="218238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288" extrusionOk="0">
                    <a:moveTo>
                      <a:pt x="94" y="141"/>
                    </a:moveTo>
                    <a:lnTo>
                      <a:pt x="4742" y="2890"/>
                    </a:lnTo>
                    <a:lnTo>
                      <a:pt x="2412" y="4194"/>
                    </a:lnTo>
                    <a:lnTo>
                      <a:pt x="83" y="2855"/>
                    </a:lnTo>
                    <a:lnTo>
                      <a:pt x="94" y="141"/>
                    </a:lnTo>
                    <a:close/>
                    <a:moveTo>
                      <a:pt x="24" y="1"/>
                    </a:moveTo>
                    <a:lnTo>
                      <a:pt x="1" y="2878"/>
                    </a:lnTo>
                    <a:lnTo>
                      <a:pt x="1" y="2902"/>
                    </a:lnTo>
                    <a:lnTo>
                      <a:pt x="2412" y="4287"/>
                    </a:lnTo>
                    <a:lnTo>
                      <a:pt x="4905" y="2890"/>
                    </a:lnTo>
                    <a:lnTo>
                      <a:pt x="83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8"/>
              <p:cNvSpPr/>
              <p:nvPr/>
            </p:nvSpPr>
            <p:spPr>
              <a:xfrm>
                <a:off x="9160979" y="1685134"/>
                <a:ext cx="120977" cy="63969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569" extrusionOk="0">
                    <a:moveTo>
                      <a:pt x="1" y="1"/>
                    </a:moveTo>
                    <a:lnTo>
                      <a:pt x="1" y="11113"/>
                    </a:lnTo>
                    <a:lnTo>
                      <a:pt x="2377" y="12569"/>
                    </a:lnTo>
                    <a:lnTo>
                      <a:pt x="2377" y="14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8"/>
              <p:cNvSpPr/>
              <p:nvPr/>
            </p:nvSpPr>
            <p:spPr>
              <a:xfrm>
                <a:off x="9158637" y="1681622"/>
                <a:ext cx="125151" cy="64677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2708" extrusionOk="0">
                    <a:moveTo>
                      <a:pt x="82" y="140"/>
                    </a:moveTo>
                    <a:lnTo>
                      <a:pt x="2376" y="1514"/>
                    </a:lnTo>
                    <a:lnTo>
                      <a:pt x="2376" y="12568"/>
                    </a:lnTo>
                    <a:lnTo>
                      <a:pt x="82" y="11170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11205"/>
                    </a:lnTo>
                    <a:lnTo>
                      <a:pt x="2458" y="12707"/>
                    </a:lnTo>
                    <a:lnTo>
                      <a:pt x="2458" y="1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8"/>
              <p:cNvSpPr/>
              <p:nvPr/>
            </p:nvSpPr>
            <p:spPr>
              <a:xfrm>
                <a:off x="9281905" y="1683963"/>
                <a:ext cx="246128" cy="64087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592" extrusionOk="0">
                    <a:moveTo>
                      <a:pt x="2343" y="1"/>
                    </a:moveTo>
                    <a:lnTo>
                      <a:pt x="1" y="1445"/>
                    </a:lnTo>
                    <a:lnTo>
                      <a:pt x="1" y="12592"/>
                    </a:lnTo>
                    <a:lnTo>
                      <a:pt x="4835" y="9762"/>
                    </a:lnTo>
                    <a:lnTo>
                      <a:pt x="4789" y="7001"/>
                    </a:lnTo>
                    <a:lnTo>
                      <a:pt x="2424" y="8364"/>
                    </a:lnTo>
                    <a:lnTo>
                      <a:pt x="23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8"/>
              <p:cNvSpPr/>
              <p:nvPr/>
            </p:nvSpPr>
            <p:spPr>
              <a:xfrm>
                <a:off x="9279564" y="1680400"/>
                <a:ext cx="250200" cy="647995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12732" extrusionOk="0">
                    <a:moveTo>
                      <a:pt x="2353" y="141"/>
                    </a:moveTo>
                    <a:lnTo>
                      <a:pt x="2435" y="8434"/>
                    </a:lnTo>
                    <a:lnTo>
                      <a:pt x="2435" y="8504"/>
                    </a:lnTo>
                    <a:lnTo>
                      <a:pt x="4799" y="7140"/>
                    </a:lnTo>
                    <a:lnTo>
                      <a:pt x="4835" y="9808"/>
                    </a:lnTo>
                    <a:lnTo>
                      <a:pt x="82" y="12592"/>
                    </a:lnTo>
                    <a:lnTo>
                      <a:pt x="82" y="1538"/>
                    </a:lnTo>
                    <a:lnTo>
                      <a:pt x="2353" y="141"/>
                    </a:lnTo>
                    <a:close/>
                    <a:moveTo>
                      <a:pt x="2435" y="1"/>
                    </a:moveTo>
                    <a:lnTo>
                      <a:pt x="0" y="1503"/>
                    </a:lnTo>
                    <a:lnTo>
                      <a:pt x="0" y="12731"/>
                    </a:lnTo>
                    <a:lnTo>
                      <a:pt x="4916" y="9855"/>
                    </a:lnTo>
                    <a:lnTo>
                      <a:pt x="4869" y="7001"/>
                    </a:lnTo>
                    <a:lnTo>
                      <a:pt x="2516" y="8364"/>
                    </a:lnTo>
                    <a:lnTo>
                      <a:pt x="2435" y="71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8"/>
              <p:cNvSpPr/>
              <p:nvPr/>
            </p:nvSpPr>
            <p:spPr>
              <a:xfrm>
                <a:off x="9160979" y="1614593"/>
                <a:ext cx="240174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808" extrusionOk="0">
                    <a:moveTo>
                      <a:pt x="2377" y="0"/>
                    </a:moveTo>
                    <a:lnTo>
                      <a:pt x="1" y="1387"/>
                    </a:lnTo>
                    <a:lnTo>
                      <a:pt x="2377" y="2808"/>
                    </a:lnTo>
                    <a:lnTo>
                      <a:pt x="4719" y="1364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8"/>
              <p:cNvSpPr/>
              <p:nvPr/>
            </p:nvSpPr>
            <p:spPr>
              <a:xfrm>
                <a:off x="9156856" y="1612812"/>
                <a:ext cx="248418" cy="147087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2890" extrusionOk="0">
                    <a:moveTo>
                      <a:pt x="2458" y="82"/>
                    </a:moveTo>
                    <a:lnTo>
                      <a:pt x="4730" y="1399"/>
                    </a:lnTo>
                    <a:lnTo>
                      <a:pt x="2458" y="2796"/>
                    </a:lnTo>
                    <a:lnTo>
                      <a:pt x="164" y="1422"/>
                    </a:lnTo>
                    <a:lnTo>
                      <a:pt x="2458" y="82"/>
                    </a:lnTo>
                    <a:close/>
                    <a:moveTo>
                      <a:pt x="2458" y="1"/>
                    </a:moveTo>
                    <a:lnTo>
                      <a:pt x="1" y="1422"/>
                    </a:lnTo>
                    <a:lnTo>
                      <a:pt x="2458" y="2890"/>
                    </a:lnTo>
                    <a:lnTo>
                      <a:pt x="4881" y="1399"/>
                    </a:lnTo>
                    <a:lnTo>
                      <a:pt x="2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8"/>
              <p:cNvSpPr/>
              <p:nvPr/>
            </p:nvSpPr>
            <p:spPr>
              <a:xfrm>
                <a:off x="9525590" y="2040228"/>
                <a:ext cx="369345" cy="355196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6979" extrusionOk="0">
                    <a:moveTo>
                      <a:pt x="1" y="1"/>
                    </a:moveTo>
                    <a:lnTo>
                      <a:pt x="47" y="2762"/>
                    </a:lnTo>
                    <a:lnTo>
                      <a:pt x="7257" y="6978"/>
                    </a:lnTo>
                    <a:lnTo>
                      <a:pt x="7222" y="41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8"/>
              <p:cNvSpPr/>
              <p:nvPr/>
            </p:nvSpPr>
            <p:spPr>
              <a:xfrm>
                <a:off x="9523198" y="2036665"/>
                <a:ext cx="374129" cy="362322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7119" extrusionOk="0">
                    <a:moveTo>
                      <a:pt x="94" y="140"/>
                    </a:moveTo>
                    <a:lnTo>
                      <a:pt x="7234" y="4264"/>
                    </a:lnTo>
                    <a:lnTo>
                      <a:pt x="7269" y="6978"/>
                    </a:lnTo>
                    <a:lnTo>
                      <a:pt x="129" y="2808"/>
                    </a:lnTo>
                    <a:lnTo>
                      <a:pt x="94" y="140"/>
                    </a:lnTo>
                    <a:close/>
                    <a:moveTo>
                      <a:pt x="1" y="1"/>
                    </a:moveTo>
                    <a:lnTo>
                      <a:pt x="48" y="2855"/>
                    </a:lnTo>
                    <a:lnTo>
                      <a:pt x="7280" y="7083"/>
                    </a:lnTo>
                    <a:lnTo>
                      <a:pt x="7350" y="7118"/>
                    </a:lnTo>
                    <a:lnTo>
                      <a:pt x="7316" y="4241"/>
                    </a:lnTo>
                    <a:lnTo>
                      <a:pt x="7316" y="42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8"/>
              <p:cNvSpPr/>
              <p:nvPr/>
            </p:nvSpPr>
            <p:spPr>
              <a:xfrm>
                <a:off x="9401101" y="1897366"/>
                <a:ext cx="617764" cy="355145"/>
              </a:xfrm>
              <a:custGeom>
                <a:avLst/>
                <a:gdLst/>
                <a:ahLst/>
                <a:cxnLst/>
                <a:rect l="l" t="t" r="r" b="b"/>
                <a:pathLst>
                  <a:path w="12138" h="6978" extrusionOk="0">
                    <a:moveTo>
                      <a:pt x="2493" y="1"/>
                    </a:moveTo>
                    <a:lnTo>
                      <a:pt x="1" y="1433"/>
                    </a:lnTo>
                    <a:lnTo>
                      <a:pt x="82" y="4171"/>
                    </a:lnTo>
                    <a:lnTo>
                      <a:pt x="2447" y="2808"/>
                    </a:lnTo>
                    <a:lnTo>
                      <a:pt x="9668" y="6978"/>
                    </a:lnTo>
                    <a:lnTo>
                      <a:pt x="12138" y="5592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8"/>
              <p:cNvSpPr/>
              <p:nvPr/>
            </p:nvSpPr>
            <p:spPr>
              <a:xfrm>
                <a:off x="9399320" y="1895025"/>
                <a:ext cx="623667" cy="359879"/>
              </a:xfrm>
              <a:custGeom>
                <a:avLst/>
                <a:gdLst/>
                <a:ahLst/>
                <a:cxnLst/>
                <a:rect l="l" t="t" r="r" b="b"/>
                <a:pathLst>
                  <a:path w="12254" h="7071" extrusionOk="0">
                    <a:moveTo>
                      <a:pt x="2528" y="93"/>
                    </a:moveTo>
                    <a:lnTo>
                      <a:pt x="12103" y="5638"/>
                    </a:lnTo>
                    <a:lnTo>
                      <a:pt x="9703" y="6977"/>
                    </a:lnTo>
                    <a:lnTo>
                      <a:pt x="2505" y="2819"/>
                    </a:lnTo>
                    <a:lnTo>
                      <a:pt x="2482" y="2807"/>
                    </a:lnTo>
                    <a:lnTo>
                      <a:pt x="163" y="4147"/>
                    </a:lnTo>
                    <a:lnTo>
                      <a:pt x="82" y="1502"/>
                    </a:lnTo>
                    <a:lnTo>
                      <a:pt x="2528" y="93"/>
                    </a:lnTo>
                    <a:close/>
                    <a:moveTo>
                      <a:pt x="2528" y="0"/>
                    </a:moveTo>
                    <a:lnTo>
                      <a:pt x="23" y="1445"/>
                    </a:lnTo>
                    <a:lnTo>
                      <a:pt x="0" y="1456"/>
                    </a:lnTo>
                    <a:lnTo>
                      <a:pt x="82" y="4217"/>
                    </a:lnTo>
                    <a:lnTo>
                      <a:pt x="82" y="4287"/>
                    </a:lnTo>
                    <a:lnTo>
                      <a:pt x="2482" y="2900"/>
                    </a:lnTo>
                    <a:lnTo>
                      <a:pt x="9680" y="7059"/>
                    </a:lnTo>
                    <a:lnTo>
                      <a:pt x="9703" y="7070"/>
                    </a:lnTo>
                    <a:lnTo>
                      <a:pt x="12196" y="5672"/>
                    </a:lnTo>
                    <a:lnTo>
                      <a:pt x="12254" y="5638"/>
                    </a:lnTo>
                    <a:lnTo>
                      <a:pt x="2539" y="11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8"/>
              <p:cNvSpPr/>
              <p:nvPr/>
            </p:nvSpPr>
            <p:spPr>
              <a:xfrm>
                <a:off x="9893154" y="2181920"/>
                <a:ext cx="125711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4195" extrusionOk="0">
                    <a:moveTo>
                      <a:pt x="2470" y="1"/>
                    </a:moveTo>
                    <a:lnTo>
                      <a:pt x="0" y="1387"/>
                    </a:lnTo>
                    <a:lnTo>
                      <a:pt x="35" y="4194"/>
                    </a:lnTo>
                    <a:lnTo>
                      <a:pt x="2423" y="2784"/>
                    </a:lnTo>
                    <a:lnTo>
                      <a:pt x="24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8"/>
              <p:cNvSpPr/>
              <p:nvPr/>
            </p:nvSpPr>
            <p:spPr>
              <a:xfrm>
                <a:off x="9891322" y="2178408"/>
                <a:ext cx="129935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4334" extrusionOk="0">
                    <a:moveTo>
                      <a:pt x="2470" y="140"/>
                    </a:moveTo>
                    <a:lnTo>
                      <a:pt x="2424" y="2830"/>
                    </a:lnTo>
                    <a:lnTo>
                      <a:pt x="106" y="4193"/>
                    </a:lnTo>
                    <a:lnTo>
                      <a:pt x="83" y="1479"/>
                    </a:lnTo>
                    <a:lnTo>
                      <a:pt x="2470" y="140"/>
                    </a:lnTo>
                    <a:close/>
                    <a:moveTo>
                      <a:pt x="2552" y="0"/>
                    </a:moveTo>
                    <a:lnTo>
                      <a:pt x="1" y="1432"/>
                    </a:lnTo>
                    <a:lnTo>
                      <a:pt x="36" y="4333"/>
                    </a:lnTo>
                    <a:lnTo>
                      <a:pt x="2494" y="2877"/>
                    </a:lnTo>
                    <a:lnTo>
                      <a:pt x="2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>
          <a:extLst>
            <a:ext uri="{FF2B5EF4-FFF2-40B4-BE49-F238E27FC236}">
              <a16:creationId xmlns:a16="http://schemas.microsoft.com/office/drawing/2014/main" id="{4C38CE6F-C361-09C7-96F2-32D33CB5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60">
            <a:extLst>
              <a:ext uri="{FF2B5EF4-FFF2-40B4-BE49-F238E27FC236}">
                <a16:creationId xmlns:a16="http://schemas.microsoft.com/office/drawing/2014/main" id="{0AFE364C-CB7F-2F26-8113-79C2B536B8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Syne Medium" pitchFamily="2" charset="77"/>
              </a:rPr>
              <a:t>Process</a:t>
            </a:r>
            <a:endParaRPr dirty="0">
              <a:latin typeface="Syne Medium" pitchFamily="2" charset="77"/>
            </a:endParaRPr>
          </a:p>
        </p:txBody>
      </p:sp>
      <p:sp>
        <p:nvSpPr>
          <p:cNvPr id="3322" name="Google Shape;3322;p60">
            <a:extLst>
              <a:ext uri="{FF2B5EF4-FFF2-40B4-BE49-F238E27FC236}">
                <a16:creationId xmlns:a16="http://schemas.microsoft.com/office/drawing/2014/main" id="{B90F628A-CA73-A456-C9A8-987092F44B36}"/>
              </a:ext>
            </a:extLst>
          </p:cNvPr>
          <p:cNvSpPr/>
          <p:nvPr/>
        </p:nvSpPr>
        <p:spPr>
          <a:xfrm>
            <a:off x="1244500" y="1800900"/>
            <a:ext cx="1978200" cy="412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4</a:t>
            </a:r>
          </a:p>
        </p:txBody>
      </p:sp>
      <p:sp>
        <p:nvSpPr>
          <p:cNvPr id="3323" name="Google Shape;3323;p60">
            <a:extLst>
              <a:ext uri="{FF2B5EF4-FFF2-40B4-BE49-F238E27FC236}">
                <a16:creationId xmlns:a16="http://schemas.microsoft.com/office/drawing/2014/main" id="{C1890999-6922-FC3A-D932-D203E57F1787}"/>
              </a:ext>
            </a:extLst>
          </p:cNvPr>
          <p:cNvSpPr/>
          <p:nvPr/>
        </p:nvSpPr>
        <p:spPr>
          <a:xfrm>
            <a:off x="5921250" y="1800900"/>
            <a:ext cx="1978200" cy="41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6</a:t>
            </a:r>
            <a:endParaRPr lang="en" sz="2400" dirty="0">
              <a:solidFill>
                <a:schemeClr val="dk1"/>
              </a:solidFill>
              <a:latin typeface="Syne Medium"/>
              <a:ea typeface="Syne Medium"/>
              <a:cs typeface="Syne Medium"/>
            </a:endParaRPr>
          </a:p>
        </p:txBody>
      </p:sp>
      <p:sp>
        <p:nvSpPr>
          <p:cNvPr id="3324" name="Google Shape;3324;p60">
            <a:extLst>
              <a:ext uri="{FF2B5EF4-FFF2-40B4-BE49-F238E27FC236}">
                <a16:creationId xmlns:a16="http://schemas.microsoft.com/office/drawing/2014/main" id="{6BE850DC-F220-DF11-0D04-4ABADA8F57FB}"/>
              </a:ext>
            </a:extLst>
          </p:cNvPr>
          <p:cNvSpPr/>
          <p:nvPr/>
        </p:nvSpPr>
        <p:spPr>
          <a:xfrm>
            <a:off x="3582900" y="2817325"/>
            <a:ext cx="1978200" cy="41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5</a:t>
            </a:r>
          </a:p>
        </p:txBody>
      </p:sp>
      <p:sp>
        <p:nvSpPr>
          <p:cNvPr id="3325" name="Google Shape;3325;p60">
            <a:extLst>
              <a:ext uri="{FF2B5EF4-FFF2-40B4-BE49-F238E27FC236}">
                <a16:creationId xmlns:a16="http://schemas.microsoft.com/office/drawing/2014/main" id="{FDB02DAD-6C13-428D-E332-1B10299D375B}"/>
              </a:ext>
            </a:extLst>
          </p:cNvPr>
          <p:cNvSpPr txBox="1"/>
          <p:nvPr/>
        </p:nvSpPr>
        <p:spPr>
          <a:xfrm>
            <a:off x="1244500" y="2300774"/>
            <a:ext cx="1978200" cy="119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New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hyperparameters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tuning of single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recommenders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(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normalized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).</a:t>
            </a:r>
            <a:endParaRPr dirty="0">
              <a:solidFill>
                <a:schemeClr val="dk1"/>
              </a:solidFill>
              <a:latin typeface="Syne Medium"/>
              <a:ea typeface="Syne Medium"/>
              <a:cs typeface="Syne Medium"/>
              <a:sym typeface="Syne"/>
            </a:endParaRPr>
          </a:p>
        </p:txBody>
      </p:sp>
      <p:sp>
        <p:nvSpPr>
          <p:cNvPr id="3326" name="Google Shape;3326;p60">
            <a:extLst>
              <a:ext uri="{FF2B5EF4-FFF2-40B4-BE49-F238E27FC236}">
                <a16:creationId xmlns:a16="http://schemas.microsoft.com/office/drawing/2014/main" id="{1852DE1A-10A8-4523-4446-53653CA5D827}"/>
              </a:ext>
            </a:extLst>
          </p:cNvPr>
          <p:cNvSpPr txBox="1"/>
          <p:nvPr/>
        </p:nvSpPr>
        <p:spPr>
          <a:xfrm>
            <a:off x="5921250" y="2300774"/>
            <a:ext cx="1978200" cy="1058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Improve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single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recommenders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and re-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tune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the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hybrid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.</a:t>
            </a:r>
            <a:endParaRPr dirty="0">
              <a:solidFill>
                <a:schemeClr val="dk1"/>
              </a:solidFill>
              <a:latin typeface="Syne Medium"/>
              <a:ea typeface="Syne Medium"/>
              <a:cs typeface="Syne Medium"/>
              <a:sym typeface="Syne"/>
            </a:endParaRPr>
          </a:p>
        </p:txBody>
      </p:sp>
      <p:sp>
        <p:nvSpPr>
          <p:cNvPr id="3327" name="Google Shape;3327;p60">
            <a:extLst>
              <a:ext uri="{FF2B5EF4-FFF2-40B4-BE49-F238E27FC236}">
                <a16:creationId xmlns:a16="http://schemas.microsoft.com/office/drawing/2014/main" id="{0E30C152-C070-45FD-87B1-C369E3FBDD1B}"/>
              </a:ext>
            </a:extLst>
          </p:cNvPr>
          <p:cNvSpPr txBox="1"/>
          <p:nvPr/>
        </p:nvSpPr>
        <p:spPr>
          <a:xfrm>
            <a:off x="3582900" y="3358938"/>
            <a:ext cx="1978200" cy="93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Hyperparameter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tuning of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hybrid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 (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normalized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).</a:t>
            </a:r>
            <a:endParaRPr dirty="0">
              <a:solidFill>
                <a:schemeClr val="dk1"/>
              </a:solidFill>
              <a:latin typeface="Syne Medium"/>
              <a:ea typeface="Syne Medium"/>
              <a:cs typeface="Syne Medium"/>
              <a:sym typeface="Syne"/>
            </a:endParaRPr>
          </a:p>
        </p:txBody>
      </p:sp>
      <p:cxnSp>
        <p:nvCxnSpPr>
          <p:cNvPr id="3331" name="Google Shape;3331;p60">
            <a:extLst>
              <a:ext uri="{FF2B5EF4-FFF2-40B4-BE49-F238E27FC236}">
                <a16:creationId xmlns:a16="http://schemas.microsoft.com/office/drawing/2014/main" id="{B767FADB-8BD5-B493-B99D-77F28D0BCC02}"/>
              </a:ext>
            </a:extLst>
          </p:cNvPr>
          <p:cNvCxnSpPr>
            <a:stCxn id="3322" idx="3"/>
            <a:endCxn id="3324" idx="1"/>
          </p:cNvCxnSpPr>
          <p:nvPr/>
        </p:nvCxnSpPr>
        <p:spPr>
          <a:xfrm>
            <a:off x="3222700" y="2007150"/>
            <a:ext cx="360300" cy="10164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2" name="Google Shape;3332;p60">
            <a:extLst>
              <a:ext uri="{FF2B5EF4-FFF2-40B4-BE49-F238E27FC236}">
                <a16:creationId xmlns:a16="http://schemas.microsoft.com/office/drawing/2014/main" id="{0044F54E-2528-8B89-D57C-C08835549D68}"/>
              </a:ext>
            </a:extLst>
          </p:cNvPr>
          <p:cNvCxnSpPr>
            <a:stCxn id="3324" idx="3"/>
            <a:endCxn id="3323" idx="1"/>
          </p:cNvCxnSpPr>
          <p:nvPr/>
        </p:nvCxnSpPr>
        <p:spPr>
          <a:xfrm rot="10800000" flipH="1">
            <a:off x="5561100" y="2007175"/>
            <a:ext cx="360300" cy="1016400"/>
          </a:xfrm>
          <a:prstGeom prst="bentConnector3">
            <a:avLst>
              <a:gd name="adj1" fmla="val 4997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3" name="Google Shape;3333;p60">
            <a:extLst>
              <a:ext uri="{FF2B5EF4-FFF2-40B4-BE49-F238E27FC236}">
                <a16:creationId xmlns:a16="http://schemas.microsoft.com/office/drawing/2014/main" id="{C669B422-4B2B-81B5-F2A7-FDE917032A4C}"/>
              </a:ext>
            </a:extLst>
          </p:cNvPr>
          <p:cNvCxnSpPr>
            <a:cxnSpLocks/>
          </p:cNvCxnSpPr>
          <p:nvPr/>
        </p:nvCxnSpPr>
        <p:spPr>
          <a:xfrm rot="10800000">
            <a:off x="-304700" y="2007150"/>
            <a:ext cx="154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4" name="Google Shape;3334;p60">
            <a:extLst>
              <a:ext uri="{FF2B5EF4-FFF2-40B4-BE49-F238E27FC236}">
                <a16:creationId xmlns:a16="http://schemas.microsoft.com/office/drawing/2014/main" id="{7DFE578E-1A24-8EC9-92DB-216F9B11D883}"/>
              </a:ext>
            </a:extLst>
          </p:cNvPr>
          <p:cNvCxnSpPr>
            <a:stCxn id="3323" idx="3"/>
          </p:cNvCxnSpPr>
          <p:nvPr/>
        </p:nvCxnSpPr>
        <p:spPr>
          <a:xfrm>
            <a:off x="7899450" y="2007150"/>
            <a:ext cx="116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FEAD470-1E51-DDF2-0D93-EFBEB3B6D32D}"/>
              </a:ext>
            </a:extLst>
          </p:cNvPr>
          <p:cNvGrpSpPr/>
          <p:nvPr/>
        </p:nvGrpSpPr>
        <p:grpSpPr>
          <a:xfrm>
            <a:off x="2233600" y="1405890"/>
            <a:ext cx="4676750" cy="395010"/>
            <a:chOff x="2233600" y="1405890"/>
            <a:chExt cx="4676750" cy="395010"/>
          </a:xfrm>
        </p:grpSpPr>
        <p:cxnSp>
          <p:nvCxnSpPr>
            <p:cNvPr id="19" name="Google Shape;3333;p60">
              <a:extLst>
                <a:ext uri="{FF2B5EF4-FFF2-40B4-BE49-F238E27FC236}">
                  <a16:creationId xmlns:a16="http://schemas.microsoft.com/office/drawing/2014/main" id="{4B448747-3FB4-92A6-2EEB-C8B4E3A49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0350" y="1405890"/>
              <a:ext cx="0" cy="3950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333;p60">
              <a:extLst>
                <a:ext uri="{FF2B5EF4-FFF2-40B4-BE49-F238E27FC236}">
                  <a16:creationId xmlns:a16="http://schemas.microsoft.com/office/drawing/2014/main" id="{2A128226-AB12-339A-4955-BAB49A9A6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600" y="1405890"/>
              <a:ext cx="0" cy="3950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3" name="Google Shape;3333;p60">
              <a:extLst>
                <a:ext uri="{FF2B5EF4-FFF2-40B4-BE49-F238E27FC236}">
                  <a16:creationId xmlns:a16="http://schemas.microsoft.com/office/drawing/2014/main" id="{F72238AE-903C-245B-664E-C8FEFF16F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600" y="1405890"/>
              <a:ext cx="467675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45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>
          <a:extLst>
            <a:ext uri="{FF2B5EF4-FFF2-40B4-BE49-F238E27FC236}">
              <a16:creationId xmlns:a16="http://schemas.microsoft.com/office/drawing/2014/main" id="{A0A4C6B9-D3F3-52BB-0708-25F45A486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08;p43">
            <a:extLst>
              <a:ext uri="{FF2B5EF4-FFF2-40B4-BE49-F238E27FC236}">
                <a16:creationId xmlns:a16="http://schemas.microsoft.com/office/drawing/2014/main" id="{B9AFB3D3-8AE2-8A3A-7009-818000C3E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5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yne Medium" pitchFamily="2" charset="77"/>
              </a:rPr>
              <a:t>Best Hybrid</a:t>
            </a:r>
            <a:endParaRPr sz="4000" dirty="0">
              <a:latin typeface="Syne Medium" pitchFamily="2" charset="77"/>
            </a:endParaRPr>
          </a:p>
        </p:txBody>
      </p:sp>
      <p:sp>
        <p:nvSpPr>
          <p:cNvPr id="13" name="Google Shape;3348;p61">
            <a:extLst>
              <a:ext uri="{FF2B5EF4-FFF2-40B4-BE49-F238E27FC236}">
                <a16:creationId xmlns:a16="http://schemas.microsoft.com/office/drawing/2014/main" id="{F52D2851-472A-2164-D6BE-30D3D20AB833}"/>
              </a:ext>
            </a:extLst>
          </p:cNvPr>
          <p:cNvSpPr txBox="1"/>
          <p:nvPr/>
        </p:nvSpPr>
        <p:spPr>
          <a:xfrm>
            <a:off x="3541239" y="3797381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rPr>
              <a:t>0.14192</a:t>
            </a:r>
            <a:endParaRPr sz="2400" dirty="0">
              <a:solidFill>
                <a:schemeClr val="dk1"/>
              </a:solidFill>
              <a:latin typeface="Syne Medium"/>
              <a:ea typeface="Syne Medium"/>
              <a:cs typeface="Syne Medium"/>
              <a:sym typeface="Syne Medium"/>
            </a:endParaRPr>
          </a:p>
        </p:txBody>
      </p:sp>
      <p:sp>
        <p:nvSpPr>
          <p:cNvPr id="15" name="Google Shape;3350;p61">
            <a:extLst>
              <a:ext uri="{FF2B5EF4-FFF2-40B4-BE49-F238E27FC236}">
                <a16:creationId xmlns:a16="http://schemas.microsoft.com/office/drawing/2014/main" id="{3A1B4DE7-FFB4-B296-FFF1-3D7B9E900783}"/>
              </a:ext>
            </a:extLst>
          </p:cNvPr>
          <p:cNvSpPr/>
          <p:nvPr/>
        </p:nvSpPr>
        <p:spPr>
          <a:xfrm>
            <a:off x="2385477" y="2591239"/>
            <a:ext cx="4289724" cy="7551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rec_weights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np.std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rec_weights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weights[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rec_id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(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rec_weights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endParaRPr lang="it-IT" sz="1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71C29219-F156-72DE-4F4C-185537C8DD69}"/>
              </a:ext>
            </a:extLst>
          </p:cNvPr>
          <p:cNvGrpSpPr/>
          <p:nvPr/>
        </p:nvGrpSpPr>
        <p:grpSpPr>
          <a:xfrm>
            <a:off x="1172982" y="1533822"/>
            <a:ext cx="6742488" cy="499128"/>
            <a:chOff x="943931" y="1366456"/>
            <a:chExt cx="6742488" cy="499128"/>
          </a:xfrm>
        </p:grpSpPr>
        <p:sp>
          <p:nvSpPr>
            <p:cNvPr id="10" name="Google Shape;3345;p61">
              <a:extLst>
                <a:ext uri="{FF2B5EF4-FFF2-40B4-BE49-F238E27FC236}">
                  <a16:creationId xmlns:a16="http://schemas.microsoft.com/office/drawing/2014/main" id="{6E96FEE0-A4BE-D8C9-37AF-617BD30B96E3}"/>
                </a:ext>
              </a:extLst>
            </p:cNvPr>
            <p:cNvSpPr txBox="1"/>
            <p:nvPr/>
          </p:nvSpPr>
          <p:spPr>
            <a:xfrm>
              <a:off x="943931" y="1372984"/>
              <a:ext cx="126176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yne Medium"/>
                  <a:ea typeface="Syne Medium"/>
                  <a:cs typeface="Syne Medium"/>
                  <a:sym typeface="Syne Medium"/>
                </a:rPr>
                <a:t>RP3Beta</a:t>
              </a:r>
              <a:endParaRPr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endParaRPr>
            </a:p>
          </p:txBody>
        </p:sp>
        <p:sp>
          <p:nvSpPr>
            <p:cNvPr id="40" name="Google Shape;3345;p61">
              <a:extLst>
                <a:ext uri="{FF2B5EF4-FFF2-40B4-BE49-F238E27FC236}">
                  <a16:creationId xmlns:a16="http://schemas.microsoft.com/office/drawing/2014/main" id="{B9FC96D3-5A24-A20F-AFAA-9C0241C2E15F}"/>
                </a:ext>
              </a:extLst>
            </p:cNvPr>
            <p:cNvSpPr txBox="1"/>
            <p:nvPr/>
          </p:nvSpPr>
          <p:spPr>
            <a:xfrm>
              <a:off x="2529832" y="1366456"/>
              <a:ext cx="830102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yne Medium"/>
                  <a:ea typeface="Syne Medium"/>
                  <a:cs typeface="Syne Medium"/>
                  <a:sym typeface="Syne Medium"/>
                </a:rPr>
                <a:t>SLIM</a:t>
              </a:r>
              <a:endParaRPr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endParaRPr>
            </a:p>
          </p:txBody>
        </p:sp>
        <p:sp>
          <p:nvSpPr>
            <p:cNvPr id="41" name="Google Shape;3345;p61">
              <a:extLst>
                <a:ext uri="{FF2B5EF4-FFF2-40B4-BE49-F238E27FC236}">
                  <a16:creationId xmlns:a16="http://schemas.microsoft.com/office/drawing/2014/main" id="{E06E3BEF-8470-862B-2A93-90819ACFA73E}"/>
                </a:ext>
              </a:extLst>
            </p:cNvPr>
            <p:cNvSpPr txBox="1"/>
            <p:nvPr/>
          </p:nvSpPr>
          <p:spPr>
            <a:xfrm>
              <a:off x="3684075" y="1366456"/>
              <a:ext cx="1351638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err="1">
                  <a:solidFill>
                    <a:schemeClr val="dk1"/>
                  </a:solidFill>
                  <a:latin typeface="Syne Medium"/>
                  <a:ea typeface="Syne Medium"/>
                  <a:cs typeface="Syne Medium"/>
                  <a:sym typeface="Syne Medium"/>
                </a:rPr>
                <a:t>ItemKNN</a:t>
              </a:r>
              <a:endParaRPr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endParaRPr>
            </a:p>
          </p:txBody>
        </p:sp>
        <p:sp>
          <p:nvSpPr>
            <p:cNvPr id="42" name="Google Shape;3345;p61">
              <a:extLst>
                <a:ext uri="{FF2B5EF4-FFF2-40B4-BE49-F238E27FC236}">
                  <a16:creationId xmlns:a16="http://schemas.microsoft.com/office/drawing/2014/main" id="{1BBC04BC-EF77-94E9-CE67-99541607E5DD}"/>
                </a:ext>
              </a:extLst>
            </p:cNvPr>
            <p:cNvSpPr txBox="1"/>
            <p:nvPr/>
          </p:nvSpPr>
          <p:spPr>
            <a:xfrm>
              <a:off x="5359854" y="1372984"/>
              <a:ext cx="126176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err="1">
                  <a:solidFill>
                    <a:schemeClr val="dk1"/>
                  </a:solidFill>
                  <a:latin typeface="Syne Medium"/>
                  <a:ea typeface="Syne Medium"/>
                  <a:cs typeface="Syne Medium"/>
                  <a:sym typeface="Syne Medium"/>
                </a:rPr>
                <a:t>MultVAE</a:t>
              </a:r>
              <a:endParaRPr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endParaRPr>
            </a:p>
          </p:txBody>
        </p:sp>
        <p:sp>
          <p:nvSpPr>
            <p:cNvPr id="43" name="Google Shape;3345;p61">
              <a:extLst>
                <a:ext uri="{FF2B5EF4-FFF2-40B4-BE49-F238E27FC236}">
                  <a16:creationId xmlns:a16="http://schemas.microsoft.com/office/drawing/2014/main" id="{F77B66FE-0BF0-58F2-815C-23A6ADC94B1B}"/>
                </a:ext>
              </a:extLst>
            </p:cNvPr>
            <p:cNvSpPr txBox="1"/>
            <p:nvPr/>
          </p:nvSpPr>
          <p:spPr>
            <a:xfrm>
              <a:off x="6945755" y="1372984"/>
              <a:ext cx="740664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Syne Medium"/>
                  <a:ea typeface="Syne Medium"/>
                  <a:cs typeface="Syne Medium"/>
                  <a:sym typeface="Syne Medium"/>
                </a:rPr>
                <a:t>IALS</a:t>
              </a:r>
              <a:endParaRPr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endParaRPr>
            </a:p>
          </p:txBody>
        </p:sp>
      </p:grpSp>
      <p:grpSp>
        <p:nvGrpSpPr>
          <p:cNvPr id="3274" name="Gruppo 3273">
            <a:extLst>
              <a:ext uri="{FF2B5EF4-FFF2-40B4-BE49-F238E27FC236}">
                <a16:creationId xmlns:a16="http://schemas.microsoft.com/office/drawing/2014/main" id="{7398BFE2-F8D9-A47B-2979-BFC5200C2E01}"/>
              </a:ext>
            </a:extLst>
          </p:cNvPr>
          <p:cNvGrpSpPr/>
          <p:nvPr/>
        </p:nvGrpSpPr>
        <p:grpSpPr>
          <a:xfrm>
            <a:off x="1687474" y="2017121"/>
            <a:ext cx="5741276" cy="568037"/>
            <a:chOff x="1701361" y="2010593"/>
            <a:chExt cx="5741276" cy="568037"/>
          </a:xfrm>
        </p:grpSpPr>
        <p:grpSp>
          <p:nvGrpSpPr>
            <p:cNvPr id="3267" name="Gruppo 3266">
              <a:extLst>
                <a:ext uri="{FF2B5EF4-FFF2-40B4-BE49-F238E27FC236}">
                  <a16:creationId xmlns:a16="http://schemas.microsoft.com/office/drawing/2014/main" id="{68497895-1C2A-AA87-A3F4-6523259B0215}"/>
                </a:ext>
              </a:extLst>
            </p:cNvPr>
            <p:cNvGrpSpPr/>
            <p:nvPr/>
          </p:nvGrpSpPr>
          <p:grpSpPr>
            <a:xfrm>
              <a:off x="1701361" y="2010593"/>
              <a:ext cx="5741276" cy="207025"/>
              <a:chOff x="1831635" y="2065537"/>
              <a:chExt cx="5741276" cy="207025"/>
            </a:xfrm>
          </p:grpSpPr>
          <p:cxnSp>
            <p:nvCxnSpPr>
              <p:cNvPr id="52" name="Connettore 1 51">
                <a:extLst>
                  <a:ext uri="{FF2B5EF4-FFF2-40B4-BE49-F238E27FC236}">
                    <a16:creationId xmlns:a16="http://schemas.microsoft.com/office/drawing/2014/main" id="{E65520B3-93EB-053C-7A8C-CBC45A5D6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1635" y="2266034"/>
                <a:ext cx="5741276" cy="6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>
                <a:extLst>
                  <a:ext uri="{FF2B5EF4-FFF2-40B4-BE49-F238E27FC236}">
                    <a16:creationId xmlns:a16="http://schemas.microsoft.com/office/drawing/2014/main" id="{0AD7397E-0A63-B37A-9E0A-6EDC335996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5677" y="2072063"/>
                <a:ext cx="0" cy="2004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ttore 1 61">
                <a:extLst>
                  <a:ext uri="{FF2B5EF4-FFF2-40B4-BE49-F238E27FC236}">
                    <a16:creationId xmlns:a16="http://schemas.microsoft.com/office/drawing/2014/main" id="{3071C187-5203-113D-1331-B0692F8164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1707" y="2065537"/>
                <a:ext cx="0" cy="2004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ttore 1 62">
                <a:extLst>
                  <a:ext uri="{FF2B5EF4-FFF2-40B4-BE49-F238E27FC236}">
                    <a16:creationId xmlns:a16="http://schemas.microsoft.com/office/drawing/2014/main" id="{DFBA038D-9191-1281-38BC-E3DF5E2A52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4500" y="2072064"/>
                <a:ext cx="0" cy="2004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4" name="Connettore 1 3263">
                <a:extLst>
                  <a:ext uri="{FF2B5EF4-FFF2-40B4-BE49-F238E27FC236}">
                    <a16:creationId xmlns:a16="http://schemas.microsoft.com/office/drawing/2014/main" id="{00AAB154-E91A-130B-F627-0198B5134C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3840" y="2065537"/>
                <a:ext cx="0" cy="2004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5" name="Connettore 1 3264">
                <a:extLst>
                  <a:ext uri="{FF2B5EF4-FFF2-40B4-BE49-F238E27FC236}">
                    <a16:creationId xmlns:a16="http://schemas.microsoft.com/office/drawing/2014/main" id="{E3793863-A290-1604-9EEE-72987CA7E6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2911" y="2065537"/>
                <a:ext cx="0" cy="2004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72" name="Connettore 2 3271">
              <a:extLst>
                <a:ext uri="{FF2B5EF4-FFF2-40B4-BE49-F238E27FC236}">
                  <a16:creationId xmlns:a16="http://schemas.microsoft.com/office/drawing/2014/main" id="{FCEE0C68-7B32-59E4-5935-5FF430A0CDA2}"/>
                </a:ext>
              </a:extLst>
            </p:cNvPr>
            <p:cNvCxnSpPr>
              <a:cxnSpLocks/>
            </p:cNvCxnSpPr>
            <p:nvPr/>
          </p:nvCxnSpPr>
          <p:spPr>
            <a:xfrm>
              <a:off x="4544226" y="2217617"/>
              <a:ext cx="0" cy="361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75" name="Connettore 2 3274">
            <a:extLst>
              <a:ext uri="{FF2B5EF4-FFF2-40B4-BE49-F238E27FC236}">
                <a16:creationId xmlns:a16="http://schemas.microsoft.com/office/drawing/2014/main" id="{18CE2AB1-FE55-247A-CA83-D11EF53094C8}"/>
              </a:ext>
            </a:extLst>
          </p:cNvPr>
          <p:cNvCxnSpPr>
            <a:cxnSpLocks/>
          </p:cNvCxnSpPr>
          <p:nvPr/>
        </p:nvCxnSpPr>
        <p:spPr>
          <a:xfrm flipH="1">
            <a:off x="4530339" y="3346364"/>
            <a:ext cx="1802" cy="45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3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>
          <a:extLst>
            <a:ext uri="{FF2B5EF4-FFF2-40B4-BE49-F238E27FC236}">
              <a16:creationId xmlns:a16="http://schemas.microsoft.com/office/drawing/2014/main" id="{3B69E289-DC80-C1DC-375D-D8FB15584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DFDA28B6-C1E0-F23D-50C5-85611E1D9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072189"/>
              </p:ext>
            </p:extLst>
          </p:nvPr>
        </p:nvGraphicFramePr>
        <p:xfrm>
          <a:off x="1627378" y="344129"/>
          <a:ext cx="5889244" cy="414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696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>
          <a:extLst>
            <a:ext uri="{FF2B5EF4-FFF2-40B4-BE49-F238E27FC236}">
              <a16:creationId xmlns:a16="http://schemas.microsoft.com/office/drawing/2014/main" id="{98ED8841-A18A-CDBF-D4AE-7ABF5230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08;p43">
            <a:extLst>
              <a:ext uri="{FF2B5EF4-FFF2-40B4-BE49-F238E27FC236}">
                <a16:creationId xmlns:a16="http://schemas.microsoft.com/office/drawing/2014/main" id="{F8EDCB8B-7F47-95B8-5C2D-39B86CAE5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8449"/>
            <a:ext cx="7704000" cy="75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yne Medium" pitchFamily="2" charset="77"/>
              </a:rPr>
              <a:t>Experiments on hybrids</a:t>
            </a:r>
            <a:endParaRPr sz="4000" dirty="0">
              <a:latin typeface="Syne Medium" pitchFamily="2" charset="77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E04DD4-9018-F981-3272-2FAA26C566EF}"/>
              </a:ext>
            </a:extLst>
          </p:cNvPr>
          <p:cNvGrpSpPr/>
          <p:nvPr/>
        </p:nvGrpSpPr>
        <p:grpSpPr>
          <a:xfrm>
            <a:off x="1000416" y="1799053"/>
            <a:ext cx="7143168" cy="635400"/>
            <a:chOff x="1000416" y="1799053"/>
            <a:chExt cx="7143168" cy="635400"/>
          </a:xfrm>
        </p:grpSpPr>
        <p:sp>
          <p:nvSpPr>
            <p:cNvPr id="3" name="Google Shape;2984;p48">
              <a:extLst>
                <a:ext uri="{FF2B5EF4-FFF2-40B4-BE49-F238E27FC236}">
                  <a16:creationId xmlns:a16="http://schemas.microsoft.com/office/drawing/2014/main" id="{5F06D726-02A2-3412-6D38-FF96147A0B87}"/>
                </a:ext>
              </a:extLst>
            </p:cNvPr>
            <p:cNvSpPr txBox="1">
              <a:spLocks/>
            </p:cNvSpPr>
            <p:nvPr/>
          </p:nvSpPr>
          <p:spPr>
            <a:xfrm>
              <a:off x="1000416" y="1799053"/>
              <a:ext cx="1978200" cy="635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Add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and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remove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recommenders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.</a:t>
              </a:r>
              <a:endParaRPr lang="it-IT" dirty="0">
                <a:solidFill>
                  <a:srgbClr val="666666"/>
                </a:solidFill>
                <a:latin typeface="Syne Medium" pitchFamily="2" charset="77"/>
              </a:endParaRPr>
            </a:p>
          </p:txBody>
        </p:sp>
        <p:sp>
          <p:nvSpPr>
            <p:cNvPr id="6" name="Google Shape;2984;p48">
              <a:extLst>
                <a:ext uri="{FF2B5EF4-FFF2-40B4-BE49-F238E27FC236}">
                  <a16:creationId xmlns:a16="http://schemas.microsoft.com/office/drawing/2014/main" id="{B95E86A9-F8F9-0DE1-8D80-0F1FD9F89EEC}"/>
                </a:ext>
              </a:extLst>
            </p:cNvPr>
            <p:cNvSpPr txBox="1">
              <a:spLocks/>
            </p:cNvSpPr>
            <p:nvPr/>
          </p:nvSpPr>
          <p:spPr>
            <a:xfrm>
              <a:off x="6165384" y="1799053"/>
              <a:ext cx="1978200" cy="635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it-IT" dirty="0">
                  <a:solidFill>
                    <a:srgbClr val="666666"/>
                  </a:solidFill>
                  <a:latin typeface="Syne Medium"/>
                </a:rPr>
                <a:t>Use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different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types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of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normalization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.</a:t>
              </a:r>
              <a:endParaRPr lang="it-IT" dirty="0">
                <a:solidFill>
                  <a:srgbClr val="666666"/>
                </a:solidFill>
                <a:latin typeface="Syne Medium" pitchFamily="2" charset="77"/>
              </a:endParaRPr>
            </a:p>
          </p:txBody>
        </p:sp>
        <p:sp>
          <p:nvSpPr>
            <p:cNvPr id="7" name="Google Shape;2984;p48">
              <a:extLst>
                <a:ext uri="{FF2B5EF4-FFF2-40B4-BE49-F238E27FC236}">
                  <a16:creationId xmlns:a16="http://schemas.microsoft.com/office/drawing/2014/main" id="{4E09CA54-FC0A-B93D-6AC7-385045896032}"/>
                </a:ext>
              </a:extLst>
            </p:cNvPr>
            <p:cNvSpPr txBox="1">
              <a:spLocks/>
            </p:cNvSpPr>
            <p:nvPr/>
          </p:nvSpPr>
          <p:spPr>
            <a:xfrm>
              <a:off x="3582900" y="1799053"/>
              <a:ext cx="1978200" cy="635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it-IT" dirty="0">
                  <a:solidFill>
                    <a:srgbClr val="666666"/>
                  </a:solidFill>
                  <a:latin typeface="Syne Medium"/>
                </a:rPr>
                <a:t>Build the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hybrid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one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recommender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at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a time (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overfitting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).</a:t>
              </a:r>
              <a:endParaRPr lang="it-IT" dirty="0">
                <a:solidFill>
                  <a:srgbClr val="666666"/>
                </a:solidFill>
                <a:latin typeface="Syne Medium" pitchFamily="2" charset="77"/>
              </a:endParaRP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7807D0-1F8A-EB4E-192A-85AE6A031571}"/>
              </a:ext>
            </a:extLst>
          </p:cNvPr>
          <p:cNvGrpSpPr/>
          <p:nvPr/>
        </p:nvGrpSpPr>
        <p:grpSpPr>
          <a:xfrm>
            <a:off x="2291658" y="3069932"/>
            <a:ext cx="4560684" cy="635400"/>
            <a:chOff x="1890432" y="3069932"/>
            <a:chExt cx="4560684" cy="635400"/>
          </a:xfrm>
        </p:grpSpPr>
        <p:sp>
          <p:nvSpPr>
            <p:cNvPr id="9" name="Google Shape;2984;p48">
              <a:extLst>
                <a:ext uri="{FF2B5EF4-FFF2-40B4-BE49-F238E27FC236}">
                  <a16:creationId xmlns:a16="http://schemas.microsoft.com/office/drawing/2014/main" id="{26AEE392-F2F9-9217-8064-157F3A2EB108}"/>
                </a:ext>
              </a:extLst>
            </p:cNvPr>
            <p:cNvSpPr txBox="1">
              <a:spLocks/>
            </p:cNvSpPr>
            <p:nvPr/>
          </p:nvSpPr>
          <p:spPr>
            <a:xfrm>
              <a:off x="1890432" y="3069932"/>
              <a:ext cx="1978200" cy="635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it-IT" dirty="0">
                  <a:solidFill>
                    <a:srgbClr val="666666"/>
                  </a:solidFill>
                  <a:latin typeface="Syne Medium"/>
                </a:rPr>
                <a:t>Put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togheter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hybrids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of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recommenders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of the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same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type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.</a:t>
              </a:r>
              <a:endParaRPr lang="it-IT" dirty="0">
                <a:solidFill>
                  <a:srgbClr val="666666"/>
                </a:solidFill>
                <a:latin typeface="Syne Medium" pitchFamily="2" charset="77"/>
              </a:endParaRPr>
            </a:p>
          </p:txBody>
        </p:sp>
        <p:sp>
          <p:nvSpPr>
            <p:cNvPr id="10" name="Google Shape;2984;p48">
              <a:extLst>
                <a:ext uri="{FF2B5EF4-FFF2-40B4-BE49-F238E27FC236}">
                  <a16:creationId xmlns:a16="http://schemas.microsoft.com/office/drawing/2014/main" id="{F06C319E-FBE1-1212-46A7-BEEAAFF0B7C8}"/>
                </a:ext>
              </a:extLst>
            </p:cNvPr>
            <p:cNvSpPr txBox="1">
              <a:spLocks/>
            </p:cNvSpPr>
            <p:nvPr/>
          </p:nvSpPr>
          <p:spPr>
            <a:xfrm>
              <a:off x="4472916" y="3069932"/>
              <a:ext cx="1978200" cy="6354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Hybrid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of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two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hybrids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: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normalized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 and </a:t>
              </a:r>
              <a:r>
                <a:rPr lang="it-IT" dirty="0" err="1">
                  <a:solidFill>
                    <a:srgbClr val="666666"/>
                  </a:solidFill>
                  <a:latin typeface="Syne Medium"/>
                </a:rPr>
                <a:t>not</a:t>
              </a:r>
              <a:r>
                <a:rPr lang="it-IT" dirty="0">
                  <a:solidFill>
                    <a:srgbClr val="666666"/>
                  </a:solidFill>
                  <a:latin typeface="Syne Medium"/>
                </a:rPr>
                <a:t>.</a:t>
              </a:r>
              <a:endParaRPr lang="it-IT" dirty="0">
                <a:solidFill>
                  <a:srgbClr val="666666"/>
                </a:solidFill>
                <a:latin typeface="Syne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82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65"/>
          <p:cNvSpPr txBox="1">
            <a:spLocks noGrp="1"/>
          </p:cNvSpPr>
          <p:nvPr>
            <p:ph type="title"/>
          </p:nvPr>
        </p:nvSpPr>
        <p:spPr>
          <a:xfrm>
            <a:off x="3984475" y="2194950"/>
            <a:ext cx="44463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Syne Medium" pitchFamily="2" charset="77"/>
              </a:rPr>
              <a:t>Experiments</a:t>
            </a:r>
            <a:endParaRPr dirty="0">
              <a:latin typeface="Syne Medium" pitchFamily="2" charset="77"/>
            </a:endParaRPr>
          </a:p>
        </p:txBody>
      </p:sp>
      <p:sp>
        <p:nvSpPr>
          <p:cNvPr id="3398" name="Google Shape;3398;p65"/>
          <p:cNvSpPr txBox="1">
            <a:spLocks noGrp="1"/>
          </p:cNvSpPr>
          <p:nvPr>
            <p:ph type="title" idx="2"/>
          </p:nvPr>
        </p:nvSpPr>
        <p:spPr>
          <a:xfrm>
            <a:off x="5786450" y="1348100"/>
            <a:ext cx="26442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yne Medium" pitchFamily="2" charset="77"/>
              </a:rPr>
              <a:t>03</a:t>
            </a:r>
            <a:endParaRPr dirty="0">
              <a:latin typeface="Syne Medium" pitchFamily="2" charset="77"/>
            </a:endParaRPr>
          </a:p>
        </p:txBody>
      </p:sp>
      <p:grpSp>
        <p:nvGrpSpPr>
          <p:cNvPr id="3400" name="Google Shape;3400;p65"/>
          <p:cNvGrpSpPr/>
          <p:nvPr/>
        </p:nvGrpSpPr>
        <p:grpSpPr>
          <a:xfrm>
            <a:off x="-198827" y="376780"/>
            <a:ext cx="3721146" cy="4440645"/>
            <a:chOff x="-198827" y="399830"/>
            <a:chExt cx="3721146" cy="4440645"/>
          </a:xfrm>
        </p:grpSpPr>
        <p:grpSp>
          <p:nvGrpSpPr>
            <p:cNvPr id="3401" name="Google Shape;3401;p65"/>
            <p:cNvGrpSpPr/>
            <p:nvPr/>
          </p:nvGrpSpPr>
          <p:grpSpPr>
            <a:xfrm>
              <a:off x="1587614" y="1121464"/>
              <a:ext cx="790357" cy="1056480"/>
              <a:chOff x="6513564" y="1443514"/>
              <a:chExt cx="790357" cy="1056480"/>
            </a:xfrm>
          </p:grpSpPr>
          <p:sp>
            <p:nvSpPr>
              <p:cNvPr id="3402" name="Google Shape;3402;p65"/>
              <p:cNvSpPr/>
              <p:nvPr/>
            </p:nvSpPr>
            <p:spPr>
              <a:xfrm>
                <a:off x="6518167" y="1595755"/>
                <a:ext cx="520313" cy="900943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5854" extrusionOk="0">
                    <a:moveTo>
                      <a:pt x="0" y="0"/>
                    </a:moveTo>
                    <a:lnTo>
                      <a:pt x="0" y="10577"/>
                    </a:lnTo>
                    <a:lnTo>
                      <a:pt x="9155" y="15854"/>
                    </a:lnTo>
                    <a:lnTo>
                      <a:pt x="9155" y="13209"/>
                    </a:lnTo>
                    <a:lnTo>
                      <a:pt x="2283" y="9261"/>
                    </a:lnTo>
                    <a:lnTo>
                      <a:pt x="2283" y="1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65"/>
              <p:cNvSpPr/>
              <p:nvPr/>
            </p:nvSpPr>
            <p:spPr>
              <a:xfrm>
                <a:off x="6516178" y="1591777"/>
                <a:ext cx="524916" cy="908217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15982" extrusionOk="0">
                    <a:moveTo>
                      <a:pt x="71" y="140"/>
                    </a:moveTo>
                    <a:lnTo>
                      <a:pt x="2284" y="1421"/>
                    </a:lnTo>
                    <a:lnTo>
                      <a:pt x="2284" y="9354"/>
                    </a:lnTo>
                    <a:lnTo>
                      <a:pt x="9156" y="13302"/>
                    </a:lnTo>
                    <a:lnTo>
                      <a:pt x="9156" y="15854"/>
                    </a:lnTo>
                    <a:lnTo>
                      <a:pt x="71" y="10623"/>
                    </a:lnTo>
                    <a:lnTo>
                      <a:pt x="71" y="140"/>
                    </a:lnTo>
                    <a:close/>
                    <a:moveTo>
                      <a:pt x="1" y="0"/>
                    </a:moveTo>
                    <a:lnTo>
                      <a:pt x="1" y="10670"/>
                    </a:lnTo>
                    <a:lnTo>
                      <a:pt x="9237" y="15981"/>
                    </a:lnTo>
                    <a:lnTo>
                      <a:pt x="9237" y="13256"/>
                    </a:lnTo>
                    <a:lnTo>
                      <a:pt x="2365" y="9307"/>
                    </a:lnTo>
                    <a:lnTo>
                      <a:pt x="2365" y="13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65"/>
              <p:cNvSpPr/>
              <p:nvPr/>
            </p:nvSpPr>
            <p:spPr>
              <a:xfrm>
                <a:off x="6647904" y="1520970"/>
                <a:ext cx="260213" cy="601064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10577" extrusionOk="0">
                    <a:moveTo>
                      <a:pt x="4578" y="0"/>
                    </a:moveTo>
                    <a:lnTo>
                      <a:pt x="0" y="2644"/>
                    </a:lnTo>
                    <a:lnTo>
                      <a:pt x="0" y="10577"/>
                    </a:lnTo>
                    <a:lnTo>
                      <a:pt x="4578" y="7921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65"/>
              <p:cNvSpPr/>
              <p:nvPr/>
            </p:nvSpPr>
            <p:spPr>
              <a:xfrm>
                <a:off x="6645915" y="1516992"/>
                <a:ext cx="264134" cy="609020"/>
              </a:xfrm>
              <a:custGeom>
                <a:avLst/>
                <a:gdLst/>
                <a:ahLst/>
                <a:cxnLst/>
                <a:rect l="l" t="t" r="r" b="b"/>
                <a:pathLst>
                  <a:path w="4648" h="10717" extrusionOk="0">
                    <a:moveTo>
                      <a:pt x="4567" y="140"/>
                    </a:moveTo>
                    <a:lnTo>
                      <a:pt x="4567" y="7968"/>
                    </a:lnTo>
                    <a:lnTo>
                      <a:pt x="82" y="10577"/>
                    </a:lnTo>
                    <a:lnTo>
                      <a:pt x="82" y="2737"/>
                    </a:lnTo>
                    <a:lnTo>
                      <a:pt x="4567" y="140"/>
                    </a:lnTo>
                    <a:close/>
                    <a:moveTo>
                      <a:pt x="4648" y="1"/>
                    </a:moveTo>
                    <a:lnTo>
                      <a:pt x="1" y="2691"/>
                    </a:lnTo>
                    <a:lnTo>
                      <a:pt x="1" y="10717"/>
                    </a:lnTo>
                    <a:lnTo>
                      <a:pt x="4648" y="8014"/>
                    </a:lnTo>
                    <a:lnTo>
                      <a:pt x="4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65"/>
              <p:cNvSpPr/>
              <p:nvPr/>
            </p:nvSpPr>
            <p:spPr>
              <a:xfrm>
                <a:off x="6647904" y="1971101"/>
                <a:ext cx="651357" cy="375289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6604" extrusionOk="0">
                    <a:moveTo>
                      <a:pt x="4578" y="0"/>
                    </a:moveTo>
                    <a:lnTo>
                      <a:pt x="0" y="2656"/>
                    </a:lnTo>
                    <a:lnTo>
                      <a:pt x="6872" y="6604"/>
                    </a:lnTo>
                    <a:lnTo>
                      <a:pt x="11462" y="3972"/>
                    </a:lnTo>
                    <a:lnTo>
                      <a:pt x="45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65"/>
              <p:cNvSpPr/>
              <p:nvPr/>
            </p:nvSpPr>
            <p:spPr>
              <a:xfrm>
                <a:off x="6643301" y="1968430"/>
                <a:ext cx="660620" cy="380631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6698" extrusionOk="0">
                    <a:moveTo>
                      <a:pt x="4659" y="94"/>
                    </a:moveTo>
                    <a:lnTo>
                      <a:pt x="11462" y="4019"/>
                    </a:lnTo>
                    <a:lnTo>
                      <a:pt x="6953" y="6604"/>
                    </a:lnTo>
                    <a:lnTo>
                      <a:pt x="163" y="2703"/>
                    </a:lnTo>
                    <a:lnTo>
                      <a:pt x="4659" y="94"/>
                    </a:lnTo>
                    <a:close/>
                    <a:moveTo>
                      <a:pt x="4659" y="0"/>
                    </a:moveTo>
                    <a:lnTo>
                      <a:pt x="0" y="2703"/>
                    </a:lnTo>
                    <a:lnTo>
                      <a:pt x="6953" y="6698"/>
                    </a:lnTo>
                    <a:lnTo>
                      <a:pt x="11625" y="4019"/>
                    </a:lnTo>
                    <a:lnTo>
                      <a:pt x="4670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65"/>
              <p:cNvSpPr/>
              <p:nvPr/>
            </p:nvSpPr>
            <p:spPr>
              <a:xfrm>
                <a:off x="7038423" y="2196763"/>
                <a:ext cx="260838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5278" extrusionOk="0">
                    <a:moveTo>
                      <a:pt x="4590" y="1"/>
                    </a:moveTo>
                    <a:lnTo>
                      <a:pt x="0" y="2633"/>
                    </a:lnTo>
                    <a:lnTo>
                      <a:pt x="0" y="5278"/>
                    </a:lnTo>
                    <a:lnTo>
                      <a:pt x="4543" y="2633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65"/>
              <p:cNvSpPr/>
              <p:nvPr/>
            </p:nvSpPr>
            <p:spPr>
              <a:xfrm>
                <a:off x="7036434" y="2192785"/>
                <a:ext cx="265498" cy="307209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5406" extrusionOk="0">
                    <a:moveTo>
                      <a:pt x="4590" y="140"/>
                    </a:moveTo>
                    <a:lnTo>
                      <a:pt x="4532" y="2680"/>
                    </a:lnTo>
                    <a:lnTo>
                      <a:pt x="82" y="5278"/>
                    </a:lnTo>
                    <a:lnTo>
                      <a:pt x="82" y="2726"/>
                    </a:lnTo>
                    <a:lnTo>
                      <a:pt x="4590" y="140"/>
                    </a:lnTo>
                    <a:close/>
                    <a:moveTo>
                      <a:pt x="4671" y="1"/>
                    </a:moveTo>
                    <a:lnTo>
                      <a:pt x="1" y="2680"/>
                    </a:lnTo>
                    <a:lnTo>
                      <a:pt x="1" y="5405"/>
                    </a:lnTo>
                    <a:lnTo>
                      <a:pt x="4614" y="2726"/>
                    </a:lnTo>
                    <a:lnTo>
                      <a:pt x="46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65"/>
              <p:cNvSpPr/>
              <p:nvPr/>
            </p:nvSpPr>
            <p:spPr>
              <a:xfrm>
                <a:off x="6518167" y="1446128"/>
                <a:ext cx="389950" cy="22515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3962" extrusionOk="0">
                    <a:moveTo>
                      <a:pt x="4578" y="1"/>
                    </a:moveTo>
                    <a:lnTo>
                      <a:pt x="0" y="2633"/>
                    </a:lnTo>
                    <a:lnTo>
                      <a:pt x="2283" y="3961"/>
                    </a:lnTo>
                    <a:lnTo>
                      <a:pt x="6861" y="1317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65"/>
              <p:cNvSpPr/>
              <p:nvPr/>
            </p:nvSpPr>
            <p:spPr>
              <a:xfrm>
                <a:off x="6513564" y="1443514"/>
                <a:ext cx="398531" cy="230379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4054" extrusionOk="0">
                    <a:moveTo>
                      <a:pt x="4659" y="93"/>
                    </a:moveTo>
                    <a:lnTo>
                      <a:pt x="6860" y="1363"/>
                    </a:lnTo>
                    <a:lnTo>
                      <a:pt x="2364" y="3960"/>
                    </a:lnTo>
                    <a:lnTo>
                      <a:pt x="163" y="2679"/>
                    </a:lnTo>
                    <a:lnTo>
                      <a:pt x="4659" y="93"/>
                    </a:lnTo>
                    <a:close/>
                    <a:moveTo>
                      <a:pt x="4659" y="0"/>
                    </a:moveTo>
                    <a:lnTo>
                      <a:pt x="58" y="2645"/>
                    </a:lnTo>
                    <a:lnTo>
                      <a:pt x="0" y="2679"/>
                    </a:lnTo>
                    <a:lnTo>
                      <a:pt x="2364" y="4054"/>
                    </a:lnTo>
                    <a:lnTo>
                      <a:pt x="7012" y="1363"/>
                    </a:lnTo>
                    <a:lnTo>
                      <a:pt x="4683" y="12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2" name="Google Shape;3412;p65"/>
            <p:cNvGrpSpPr/>
            <p:nvPr/>
          </p:nvGrpSpPr>
          <p:grpSpPr>
            <a:xfrm>
              <a:off x="1851951" y="3477478"/>
              <a:ext cx="790357" cy="1056480"/>
              <a:chOff x="-2187249" y="-732922"/>
              <a:chExt cx="790357" cy="1056480"/>
            </a:xfrm>
          </p:grpSpPr>
          <p:sp>
            <p:nvSpPr>
              <p:cNvPr id="3413" name="Google Shape;3413;p65"/>
              <p:cNvSpPr/>
              <p:nvPr/>
            </p:nvSpPr>
            <p:spPr>
              <a:xfrm>
                <a:off x="-2182590" y="-580682"/>
                <a:ext cx="520313" cy="900261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15842" extrusionOk="0">
                    <a:moveTo>
                      <a:pt x="0" y="1"/>
                    </a:moveTo>
                    <a:lnTo>
                      <a:pt x="0" y="10577"/>
                    </a:lnTo>
                    <a:lnTo>
                      <a:pt x="9155" y="15842"/>
                    </a:lnTo>
                    <a:lnTo>
                      <a:pt x="9155" y="13198"/>
                    </a:lnTo>
                    <a:lnTo>
                      <a:pt x="2283" y="9249"/>
                    </a:lnTo>
                    <a:lnTo>
                      <a:pt x="2283" y="13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65"/>
              <p:cNvSpPr/>
              <p:nvPr/>
            </p:nvSpPr>
            <p:spPr>
              <a:xfrm>
                <a:off x="-2185261" y="-584659"/>
                <a:ext cx="524916" cy="908217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15982" extrusionOk="0">
                    <a:moveTo>
                      <a:pt x="82" y="141"/>
                    </a:moveTo>
                    <a:lnTo>
                      <a:pt x="2284" y="1411"/>
                    </a:lnTo>
                    <a:lnTo>
                      <a:pt x="2284" y="9343"/>
                    </a:lnTo>
                    <a:lnTo>
                      <a:pt x="9167" y="13292"/>
                    </a:lnTo>
                    <a:lnTo>
                      <a:pt x="9167" y="15842"/>
                    </a:lnTo>
                    <a:lnTo>
                      <a:pt x="82" y="10624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0670"/>
                    </a:lnTo>
                    <a:lnTo>
                      <a:pt x="9237" y="15982"/>
                    </a:lnTo>
                    <a:lnTo>
                      <a:pt x="9237" y="13245"/>
                    </a:lnTo>
                    <a:lnTo>
                      <a:pt x="2365" y="9296"/>
                    </a:lnTo>
                    <a:lnTo>
                      <a:pt x="2365" y="13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65"/>
              <p:cNvSpPr/>
              <p:nvPr/>
            </p:nvSpPr>
            <p:spPr>
              <a:xfrm>
                <a:off x="-2052852" y="-656148"/>
                <a:ext cx="259531" cy="601121"/>
              </a:xfrm>
              <a:custGeom>
                <a:avLst/>
                <a:gdLst/>
                <a:ahLst/>
                <a:cxnLst/>
                <a:rect l="l" t="t" r="r" b="b"/>
                <a:pathLst>
                  <a:path w="4567" h="10578" extrusionOk="0">
                    <a:moveTo>
                      <a:pt x="4566" y="1"/>
                    </a:moveTo>
                    <a:lnTo>
                      <a:pt x="0" y="2645"/>
                    </a:lnTo>
                    <a:lnTo>
                      <a:pt x="0" y="10577"/>
                    </a:lnTo>
                    <a:lnTo>
                      <a:pt x="4566" y="7922"/>
                    </a:lnTo>
                    <a:lnTo>
                      <a:pt x="45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65"/>
              <p:cNvSpPr/>
              <p:nvPr/>
            </p:nvSpPr>
            <p:spPr>
              <a:xfrm>
                <a:off x="-2055523" y="-659388"/>
                <a:ext cx="264816" cy="608338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10705" extrusionOk="0">
                    <a:moveTo>
                      <a:pt x="4578" y="128"/>
                    </a:moveTo>
                    <a:lnTo>
                      <a:pt x="4578" y="7955"/>
                    </a:lnTo>
                    <a:lnTo>
                      <a:pt x="82" y="10576"/>
                    </a:lnTo>
                    <a:lnTo>
                      <a:pt x="82" y="2726"/>
                    </a:lnTo>
                    <a:lnTo>
                      <a:pt x="4578" y="128"/>
                    </a:lnTo>
                    <a:close/>
                    <a:moveTo>
                      <a:pt x="4660" y="0"/>
                    </a:moveTo>
                    <a:lnTo>
                      <a:pt x="1" y="2679"/>
                    </a:lnTo>
                    <a:lnTo>
                      <a:pt x="1" y="10704"/>
                    </a:lnTo>
                    <a:lnTo>
                      <a:pt x="4660" y="8002"/>
                    </a:lnTo>
                    <a:lnTo>
                      <a:pt x="4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65"/>
              <p:cNvSpPr/>
              <p:nvPr/>
            </p:nvSpPr>
            <p:spPr>
              <a:xfrm>
                <a:off x="-2052852" y="-206018"/>
                <a:ext cx="651357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6606" extrusionOk="0">
                    <a:moveTo>
                      <a:pt x="4566" y="1"/>
                    </a:moveTo>
                    <a:lnTo>
                      <a:pt x="0" y="2656"/>
                    </a:lnTo>
                    <a:lnTo>
                      <a:pt x="6872" y="6605"/>
                    </a:lnTo>
                    <a:lnTo>
                      <a:pt x="11462" y="3984"/>
                    </a:lnTo>
                    <a:lnTo>
                      <a:pt x="45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65"/>
              <p:cNvSpPr/>
              <p:nvPr/>
            </p:nvSpPr>
            <p:spPr>
              <a:xfrm>
                <a:off x="-2057512" y="-208689"/>
                <a:ext cx="660620" cy="380687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6699" extrusionOk="0">
                    <a:moveTo>
                      <a:pt x="4648" y="94"/>
                    </a:moveTo>
                    <a:lnTo>
                      <a:pt x="11462" y="4031"/>
                    </a:lnTo>
                    <a:lnTo>
                      <a:pt x="6954" y="6606"/>
                    </a:lnTo>
                    <a:lnTo>
                      <a:pt x="163" y="2703"/>
                    </a:lnTo>
                    <a:lnTo>
                      <a:pt x="4648" y="94"/>
                    </a:lnTo>
                    <a:close/>
                    <a:moveTo>
                      <a:pt x="4648" y="1"/>
                    </a:moveTo>
                    <a:lnTo>
                      <a:pt x="59" y="2669"/>
                    </a:lnTo>
                    <a:lnTo>
                      <a:pt x="0" y="2703"/>
                    </a:lnTo>
                    <a:lnTo>
                      <a:pt x="6931" y="6687"/>
                    </a:lnTo>
                    <a:lnTo>
                      <a:pt x="6954" y="6699"/>
                    </a:lnTo>
                    <a:lnTo>
                      <a:pt x="11625" y="4031"/>
                    </a:lnTo>
                    <a:lnTo>
                      <a:pt x="4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65"/>
              <p:cNvSpPr/>
              <p:nvPr/>
            </p:nvSpPr>
            <p:spPr>
              <a:xfrm>
                <a:off x="-1662334" y="20383"/>
                <a:ext cx="260838" cy="299197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5265" extrusionOk="0">
                    <a:moveTo>
                      <a:pt x="4590" y="0"/>
                    </a:moveTo>
                    <a:lnTo>
                      <a:pt x="0" y="2621"/>
                    </a:lnTo>
                    <a:lnTo>
                      <a:pt x="0" y="5265"/>
                    </a:lnTo>
                    <a:lnTo>
                      <a:pt x="4531" y="2621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65"/>
              <p:cNvSpPr/>
              <p:nvPr/>
            </p:nvSpPr>
            <p:spPr>
              <a:xfrm>
                <a:off x="-1664323" y="16405"/>
                <a:ext cx="264816" cy="307153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5405" extrusionOk="0">
                    <a:moveTo>
                      <a:pt x="4578" y="140"/>
                    </a:moveTo>
                    <a:lnTo>
                      <a:pt x="4532" y="2668"/>
                    </a:lnTo>
                    <a:lnTo>
                      <a:pt x="70" y="5265"/>
                    </a:lnTo>
                    <a:lnTo>
                      <a:pt x="70" y="2715"/>
                    </a:lnTo>
                    <a:lnTo>
                      <a:pt x="4578" y="140"/>
                    </a:lnTo>
                    <a:close/>
                    <a:moveTo>
                      <a:pt x="4659" y="0"/>
                    </a:moveTo>
                    <a:lnTo>
                      <a:pt x="0" y="2668"/>
                    </a:lnTo>
                    <a:lnTo>
                      <a:pt x="0" y="5405"/>
                    </a:lnTo>
                    <a:lnTo>
                      <a:pt x="4589" y="2726"/>
                    </a:lnTo>
                    <a:lnTo>
                      <a:pt x="4613" y="2715"/>
                    </a:lnTo>
                    <a:lnTo>
                      <a:pt x="4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65"/>
              <p:cNvSpPr/>
              <p:nvPr/>
            </p:nvSpPr>
            <p:spPr>
              <a:xfrm>
                <a:off x="-2182590" y="-730251"/>
                <a:ext cx="389268" cy="224469"/>
              </a:xfrm>
              <a:custGeom>
                <a:avLst/>
                <a:gdLst/>
                <a:ahLst/>
                <a:cxnLst/>
                <a:rect l="l" t="t" r="r" b="b"/>
                <a:pathLst>
                  <a:path w="6850" h="3950" extrusionOk="0">
                    <a:moveTo>
                      <a:pt x="4577" y="0"/>
                    </a:moveTo>
                    <a:lnTo>
                      <a:pt x="0" y="2633"/>
                    </a:lnTo>
                    <a:lnTo>
                      <a:pt x="2283" y="3949"/>
                    </a:lnTo>
                    <a:lnTo>
                      <a:pt x="6849" y="1305"/>
                    </a:lnTo>
                    <a:lnTo>
                      <a:pt x="45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65"/>
              <p:cNvSpPr/>
              <p:nvPr/>
            </p:nvSpPr>
            <p:spPr>
              <a:xfrm>
                <a:off x="-2187249" y="-732922"/>
                <a:ext cx="398531" cy="22981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4044" extrusionOk="0">
                    <a:moveTo>
                      <a:pt x="4659" y="94"/>
                    </a:moveTo>
                    <a:lnTo>
                      <a:pt x="6849" y="1352"/>
                    </a:lnTo>
                    <a:lnTo>
                      <a:pt x="2365" y="3950"/>
                    </a:lnTo>
                    <a:lnTo>
                      <a:pt x="152" y="2680"/>
                    </a:lnTo>
                    <a:lnTo>
                      <a:pt x="4659" y="94"/>
                    </a:lnTo>
                    <a:close/>
                    <a:moveTo>
                      <a:pt x="4659" y="1"/>
                    </a:moveTo>
                    <a:lnTo>
                      <a:pt x="59" y="2645"/>
                    </a:lnTo>
                    <a:lnTo>
                      <a:pt x="0" y="2680"/>
                    </a:lnTo>
                    <a:lnTo>
                      <a:pt x="2365" y="4043"/>
                    </a:lnTo>
                    <a:lnTo>
                      <a:pt x="7012" y="1352"/>
                    </a:lnTo>
                    <a:lnTo>
                      <a:pt x="4672" y="13"/>
                    </a:lnTo>
                    <a:lnTo>
                      <a:pt x="46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3" name="Google Shape;3423;p65"/>
            <p:cNvGrpSpPr/>
            <p:nvPr/>
          </p:nvGrpSpPr>
          <p:grpSpPr>
            <a:xfrm>
              <a:off x="361057" y="1475112"/>
              <a:ext cx="659995" cy="682498"/>
              <a:chOff x="7164182" y="1518299"/>
              <a:chExt cx="659995" cy="682498"/>
            </a:xfrm>
          </p:grpSpPr>
          <p:sp>
            <p:nvSpPr>
              <p:cNvPr id="3424" name="Google Shape;3424;p65"/>
              <p:cNvSpPr/>
              <p:nvPr/>
            </p:nvSpPr>
            <p:spPr>
              <a:xfrm>
                <a:off x="7168842" y="1821474"/>
                <a:ext cx="390575" cy="375346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605" extrusionOk="0">
                    <a:moveTo>
                      <a:pt x="1" y="1"/>
                    </a:moveTo>
                    <a:lnTo>
                      <a:pt x="1" y="2633"/>
                    </a:lnTo>
                    <a:lnTo>
                      <a:pt x="6837" y="6605"/>
                    </a:lnTo>
                    <a:lnTo>
                      <a:pt x="6873" y="3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65"/>
              <p:cNvSpPr/>
              <p:nvPr/>
            </p:nvSpPr>
            <p:spPr>
              <a:xfrm>
                <a:off x="7166853" y="1817496"/>
                <a:ext cx="395235" cy="383301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45" extrusionOk="0">
                    <a:moveTo>
                      <a:pt x="82" y="141"/>
                    </a:moveTo>
                    <a:lnTo>
                      <a:pt x="6872" y="4042"/>
                    </a:lnTo>
                    <a:lnTo>
                      <a:pt x="6838" y="6605"/>
                    </a:lnTo>
                    <a:lnTo>
                      <a:pt x="82" y="2680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726"/>
                    </a:lnTo>
                    <a:lnTo>
                      <a:pt x="6861" y="6710"/>
                    </a:lnTo>
                    <a:lnTo>
                      <a:pt x="6919" y="6744"/>
                    </a:lnTo>
                    <a:lnTo>
                      <a:pt x="6954" y="3996"/>
                    </a:lnTo>
                    <a:lnTo>
                      <a:pt x="59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65"/>
              <p:cNvSpPr/>
              <p:nvPr/>
            </p:nvSpPr>
            <p:spPr>
              <a:xfrm>
                <a:off x="7168842" y="1520970"/>
                <a:ext cx="650675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11450" h="9237" extrusionOk="0">
                    <a:moveTo>
                      <a:pt x="9156" y="0"/>
                    </a:moveTo>
                    <a:lnTo>
                      <a:pt x="1" y="5289"/>
                    </a:lnTo>
                    <a:lnTo>
                      <a:pt x="6873" y="9237"/>
                    </a:lnTo>
                    <a:lnTo>
                      <a:pt x="9296" y="8014"/>
                    </a:lnTo>
                    <a:lnTo>
                      <a:pt x="4578" y="5289"/>
                    </a:lnTo>
                    <a:lnTo>
                      <a:pt x="11450" y="1316"/>
                    </a:lnTo>
                    <a:lnTo>
                      <a:pt x="915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65"/>
              <p:cNvSpPr/>
              <p:nvPr/>
            </p:nvSpPr>
            <p:spPr>
              <a:xfrm>
                <a:off x="7164182" y="1518299"/>
                <a:ext cx="659995" cy="530257"/>
              </a:xfrm>
              <a:custGeom>
                <a:avLst/>
                <a:gdLst/>
                <a:ahLst/>
                <a:cxnLst/>
                <a:rect l="l" t="t" r="r" b="b"/>
                <a:pathLst>
                  <a:path w="11614" h="9331" extrusionOk="0">
                    <a:moveTo>
                      <a:pt x="9238" y="94"/>
                    </a:moveTo>
                    <a:lnTo>
                      <a:pt x="11451" y="1363"/>
                    </a:lnTo>
                    <a:lnTo>
                      <a:pt x="4579" y="5336"/>
                    </a:lnTo>
                    <a:lnTo>
                      <a:pt x="9296" y="8061"/>
                    </a:lnTo>
                    <a:lnTo>
                      <a:pt x="6955" y="9237"/>
                    </a:lnTo>
                    <a:lnTo>
                      <a:pt x="164" y="5336"/>
                    </a:lnTo>
                    <a:lnTo>
                      <a:pt x="9238" y="94"/>
                    </a:lnTo>
                    <a:close/>
                    <a:moveTo>
                      <a:pt x="9238" y="1"/>
                    </a:moveTo>
                    <a:lnTo>
                      <a:pt x="70" y="5300"/>
                    </a:lnTo>
                    <a:lnTo>
                      <a:pt x="1" y="5336"/>
                    </a:lnTo>
                    <a:lnTo>
                      <a:pt x="6955" y="9330"/>
                    </a:lnTo>
                    <a:lnTo>
                      <a:pt x="9459" y="8061"/>
                    </a:lnTo>
                    <a:lnTo>
                      <a:pt x="4730" y="5336"/>
                    </a:lnTo>
                    <a:lnTo>
                      <a:pt x="11614" y="1363"/>
                    </a:lnTo>
                    <a:lnTo>
                      <a:pt x="92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65"/>
              <p:cNvSpPr/>
              <p:nvPr/>
            </p:nvSpPr>
            <p:spPr>
              <a:xfrm>
                <a:off x="7557371" y="1976386"/>
                <a:ext cx="139739" cy="220434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3879" extrusionOk="0">
                    <a:moveTo>
                      <a:pt x="2459" y="0"/>
                    </a:moveTo>
                    <a:lnTo>
                      <a:pt x="36" y="1223"/>
                    </a:lnTo>
                    <a:lnTo>
                      <a:pt x="0" y="3879"/>
                    </a:lnTo>
                    <a:lnTo>
                      <a:pt x="2319" y="2539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65"/>
              <p:cNvSpPr/>
              <p:nvPr/>
            </p:nvSpPr>
            <p:spPr>
              <a:xfrm>
                <a:off x="7555382" y="1972408"/>
                <a:ext cx="144399" cy="22839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019" extrusionOk="0">
                    <a:moveTo>
                      <a:pt x="2447" y="128"/>
                    </a:moveTo>
                    <a:lnTo>
                      <a:pt x="2307" y="2586"/>
                    </a:lnTo>
                    <a:lnTo>
                      <a:pt x="82" y="3879"/>
                    </a:lnTo>
                    <a:lnTo>
                      <a:pt x="82" y="3879"/>
                    </a:lnTo>
                    <a:lnTo>
                      <a:pt x="117" y="1316"/>
                    </a:lnTo>
                    <a:lnTo>
                      <a:pt x="2447" y="128"/>
                    </a:lnTo>
                    <a:close/>
                    <a:moveTo>
                      <a:pt x="2540" y="0"/>
                    </a:moveTo>
                    <a:lnTo>
                      <a:pt x="35" y="1270"/>
                    </a:lnTo>
                    <a:lnTo>
                      <a:pt x="1" y="4018"/>
                    </a:lnTo>
                    <a:lnTo>
                      <a:pt x="2365" y="2644"/>
                    </a:lnTo>
                    <a:lnTo>
                      <a:pt x="2388" y="2644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65"/>
              <p:cNvSpPr/>
              <p:nvPr/>
            </p:nvSpPr>
            <p:spPr>
              <a:xfrm>
                <a:off x="7428941" y="1595755"/>
                <a:ext cx="390575" cy="301243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5301" extrusionOk="0">
                    <a:moveTo>
                      <a:pt x="6873" y="0"/>
                    </a:moveTo>
                    <a:lnTo>
                      <a:pt x="1" y="3973"/>
                    </a:lnTo>
                    <a:lnTo>
                      <a:pt x="2260" y="5300"/>
                    </a:lnTo>
                    <a:lnTo>
                      <a:pt x="6873" y="2645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65"/>
              <p:cNvSpPr/>
              <p:nvPr/>
            </p:nvSpPr>
            <p:spPr>
              <a:xfrm>
                <a:off x="7424338" y="1591777"/>
                <a:ext cx="397224" cy="307891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418" extrusionOk="0">
                    <a:moveTo>
                      <a:pt x="6907" y="140"/>
                    </a:moveTo>
                    <a:lnTo>
                      <a:pt x="6907" y="2691"/>
                    </a:lnTo>
                    <a:lnTo>
                      <a:pt x="2341" y="5324"/>
                    </a:lnTo>
                    <a:lnTo>
                      <a:pt x="152" y="4043"/>
                    </a:lnTo>
                    <a:lnTo>
                      <a:pt x="6907" y="140"/>
                    </a:lnTo>
                    <a:close/>
                    <a:moveTo>
                      <a:pt x="6989" y="0"/>
                    </a:moveTo>
                    <a:lnTo>
                      <a:pt x="1" y="4043"/>
                    </a:lnTo>
                    <a:lnTo>
                      <a:pt x="2341" y="5417"/>
                    </a:lnTo>
                    <a:lnTo>
                      <a:pt x="6989" y="2738"/>
                    </a:lnTo>
                    <a:lnTo>
                      <a:pt x="69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2" name="Google Shape;3432;p65"/>
            <p:cNvGrpSpPr/>
            <p:nvPr/>
          </p:nvGrpSpPr>
          <p:grpSpPr>
            <a:xfrm>
              <a:off x="1311187" y="2278548"/>
              <a:ext cx="788425" cy="607088"/>
              <a:chOff x="6285174" y="805398"/>
              <a:chExt cx="788425" cy="607088"/>
            </a:xfrm>
          </p:grpSpPr>
          <p:sp>
            <p:nvSpPr>
              <p:cNvPr id="3433" name="Google Shape;3433;p65"/>
              <p:cNvSpPr/>
              <p:nvPr/>
            </p:nvSpPr>
            <p:spPr>
              <a:xfrm>
                <a:off x="6289834" y="882854"/>
                <a:ext cx="649368" cy="525654"/>
              </a:xfrm>
              <a:custGeom>
                <a:avLst/>
                <a:gdLst/>
                <a:ahLst/>
                <a:cxnLst/>
                <a:rect l="l" t="t" r="r" b="b"/>
                <a:pathLst>
                  <a:path w="11427" h="9250" extrusionOk="0">
                    <a:moveTo>
                      <a:pt x="0" y="1"/>
                    </a:moveTo>
                    <a:lnTo>
                      <a:pt x="0" y="2621"/>
                    </a:lnTo>
                    <a:lnTo>
                      <a:pt x="11415" y="9249"/>
                    </a:lnTo>
                    <a:lnTo>
                      <a:pt x="11426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65"/>
              <p:cNvSpPr/>
              <p:nvPr/>
            </p:nvSpPr>
            <p:spPr>
              <a:xfrm>
                <a:off x="6287788" y="878876"/>
                <a:ext cx="654028" cy="533610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390" extrusionOk="0">
                    <a:moveTo>
                      <a:pt x="83" y="141"/>
                    </a:moveTo>
                    <a:lnTo>
                      <a:pt x="11428" y="6687"/>
                    </a:lnTo>
                    <a:lnTo>
                      <a:pt x="11416" y="9249"/>
                    </a:lnTo>
                    <a:lnTo>
                      <a:pt x="83" y="2668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" y="2714"/>
                    </a:lnTo>
                    <a:lnTo>
                      <a:pt x="11486" y="9389"/>
                    </a:lnTo>
                    <a:lnTo>
                      <a:pt x="11509" y="6651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65"/>
              <p:cNvSpPr/>
              <p:nvPr/>
            </p:nvSpPr>
            <p:spPr>
              <a:xfrm>
                <a:off x="6289834" y="808069"/>
                <a:ext cx="779787" cy="449506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7910" extrusionOk="0">
                    <a:moveTo>
                      <a:pt x="2423" y="0"/>
                    </a:moveTo>
                    <a:lnTo>
                      <a:pt x="0" y="1317"/>
                    </a:lnTo>
                    <a:lnTo>
                      <a:pt x="11426" y="7910"/>
                    </a:lnTo>
                    <a:lnTo>
                      <a:pt x="13721" y="6593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65"/>
              <p:cNvSpPr/>
              <p:nvPr/>
            </p:nvSpPr>
            <p:spPr>
              <a:xfrm>
                <a:off x="6285174" y="805398"/>
                <a:ext cx="788425" cy="454847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8004" extrusionOk="0">
                    <a:moveTo>
                      <a:pt x="2505" y="94"/>
                    </a:moveTo>
                    <a:lnTo>
                      <a:pt x="13721" y="6640"/>
                    </a:lnTo>
                    <a:lnTo>
                      <a:pt x="11508" y="7921"/>
                    </a:lnTo>
                    <a:lnTo>
                      <a:pt x="163" y="1364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0" y="1364"/>
                    </a:lnTo>
                    <a:lnTo>
                      <a:pt x="11497" y="7991"/>
                    </a:lnTo>
                    <a:lnTo>
                      <a:pt x="11508" y="8003"/>
                    </a:lnTo>
                    <a:lnTo>
                      <a:pt x="13873" y="6640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65"/>
              <p:cNvSpPr/>
              <p:nvPr/>
            </p:nvSpPr>
            <p:spPr>
              <a:xfrm>
                <a:off x="6938520" y="1182676"/>
                <a:ext cx="131101" cy="225832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74" extrusionOk="0">
                    <a:moveTo>
                      <a:pt x="2306" y="1"/>
                    </a:moveTo>
                    <a:lnTo>
                      <a:pt x="11" y="1318"/>
                    </a:lnTo>
                    <a:lnTo>
                      <a:pt x="0" y="3973"/>
                    </a:lnTo>
                    <a:lnTo>
                      <a:pt x="2283" y="2657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65"/>
              <p:cNvSpPr/>
              <p:nvPr/>
            </p:nvSpPr>
            <p:spPr>
              <a:xfrm>
                <a:off x="6935849" y="1178755"/>
                <a:ext cx="135704" cy="233732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113" extrusionOk="0">
                    <a:moveTo>
                      <a:pt x="2307" y="140"/>
                    </a:moveTo>
                    <a:lnTo>
                      <a:pt x="2295" y="2702"/>
                    </a:lnTo>
                    <a:lnTo>
                      <a:pt x="82" y="3972"/>
                    </a:lnTo>
                    <a:lnTo>
                      <a:pt x="105" y="1410"/>
                    </a:lnTo>
                    <a:lnTo>
                      <a:pt x="2307" y="140"/>
                    </a:lnTo>
                    <a:close/>
                    <a:moveTo>
                      <a:pt x="2388" y="0"/>
                    </a:moveTo>
                    <a:lnTo>
                      <a:pt x="47" y="1363"/>
                    </a:lnTo>
                    <a:lnTo>
                      <a:pt x="24" y="1374"/>
                    </a:lnTo>
                    <a:lnTo>
                      <a:pt x="0" y="4112"/>
                    </a:lnTo>
                    <a:lnTo>
                      <a:pt x="2353" y="2761"/>
                    </a:lnTo>
                    <a:lnTo>
                      <a:pt x="2377" y="2749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9" name="Google Shape;3439;p65"/>
            <p:cNvGrpSpPr/>
            <p:nvPr/>
          </p:nvGrpSpPr>
          <p:grpSpPr>
            <a:xfrm>
              <a:off x="577182" y="399830"/>
              <a:ext cx="788425" cy="607031"/>
              <a:chOff x="-1405530" y="1144317"/>
              <a:chExt cx="788425" cy="607031"/>
            </a:xfrm>
          </p:grpSpPr>
          <p:sp>
            <p:nvSpPr>
              <p:cNvPr id="3440" name="Google Shape;3440;p65"/>
              <p:cNvSpPr/>
              <p:nvPr/>
            </p:nvSpPr>
            <p:spPr>
              <a:xfrm>
                <a:off x="-1400927" y="1221773"/>
                <a:ext cx="649481" cy="525654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250" extrusionOk="0">
                    <a:moveTo>
                      <a:pt x="1" y="1"/>
                    </a:moveTo>
                    <a:lnTo>
                      <a:pt x="1" y="2621"/>
                    </a:lnTo>
                    <a:lnTo>
                      <a:pt x="11416" y="9249"/>
                    </a:lnTo>
                    <a:lnTo>
                      <a:pt x="11428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65"/>
              <p:cNvSpPr/>
              <p:nvPr/>
            </p:nvSpPr>
            <p:spPr>
              <a:xfrm>
                <a:off x="-1402860" y="1217795"/>
                <a:ext cx="654028" cy="533553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389" extrusionOk="0">
                    <a:moveTo>
                      <a:pt x="82" y="140"/>
                    </a:moveTo>
                    <a:lnTo>
                      <a:pt x="11427" y="6687"/>
                    </a:lnTo>
                    <a:lnTo>
                      <a:pt x="11403" y="9249"/>
                    </a:lnTo>
                    <a:lnTo>
                      <a:pt x="82" y="2668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14"/>
                    </a:lnTo>
                    <a:lnTo>
                      <a:pt x="11485" y="9389"/>
                    </a:lnTo>
                    <a:lnTo>
                      <a:pt x="11509" y="6640"/>
                    </a:lnTo>
                    <a:lnTo>
                      <a:pt x="58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65"/>
              <p:cNvSpPr/>
              <p:nvPr/>
            </p:nvSpPr>
            <p:spPr>
              <a:xfrm>
                <a:off x="-1400927" y="1146931"/>
                <a:ext cx="779844" cy="44956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911" extrusionOk="0">
                    <a:moveTo>
                      <a:pt x="2424" y="1"/>
                    </a:moveTo>
                    <a:lnTo>
                      <a:pt x="1" y="1318"/>
                    </a:lnTo>
                    <a:lnTo>
                      <a:pt x="11428" y="7910"/>
                    </a:lnTo>
                    <a:lnTo>
                      <a:pt x="13722" y="6594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65"/>
              <p:cNvSpPr/>
              <p:nvPr/>
            </p:nvSpPr>
            <p:spPr>
              <a:xfrm>
                <a:off x="-1405530" y="1144317"/>
                <a:ext cx="788425" cy="45479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8003" extrusionOk="0">
                    <a:moveTo>
                      <a:pt x="2505" y="82"/>
                    </a:moveTo>
                    <a:lnTo>
                      <a:pt x="13722" y="6640"/>
                    </a:lnTo>
                    <a:lnTo>
                      <a:pt x="11509" y="7910"/>
                    </a:lnTo>
                    <a:lnTo>
                      <a:pt x="164" y="1364"/>
                    </a:lnTo>
                    <a:lnTo>
                      <a:pt x="2505" y="82"/>
                    </a:lnTo>
                    <a:close/>
                    <a:moveTo>
                      <a:pt x="2505" y="0"/>
                    </a:moveTo>
                    <a:lnTo>
                      <a:pt x="1" y="1364"/>
                    </a:lnTo>
                    <a:lnTo>
                      <a:pt x="11497" y="7991"/>
                    </a:lnTo>
                    <a:lnTo>
                      <a:pt x="11509" y="8003"/>
                    </a:lnTo>
                    <a:lnTo>
                      <a:pt x="13873" y="6640"/>
                    </a:lnTo>
                    <a:lnTo>
                      <a:pt x="2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65"/>
              <p:cNvSpPr/>
              <p:nvPr/>
            </p:nvSpPr>
            <p:spPr>
              <a:xfrm>
                <a:off x="-752241" y="1521595"/>
                <a:ext cx="131158" cy="225832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3974" extrusionOk="0">
                    <a:moveTo>
                      <a:pt x="2307" y="1"/>
                    </a:moveTo>
                    <a:lnTo>
                      <a:pt x="13" y="1317"/>
                    </a:lnTo>
                    <a:lnTo>
                      <a:pt x="1" y="3973"/>
                    </a:lnTo>
                    <a:lnTo>
                      <a:pt x="2284" y="2645"/>
                    </a:lnTo>
                    <a:lnTo>
                      <a:pt x="2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65"/>
              <p:cNvSpPr/>
              <p:nvPr/>
            </p:nvSpPr>
            <p:spPr>
              <a:xfrm>
                <a:off x="-754856" y="1517617"/>
                <a:ext cx="135761" cy="233732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113" extrusionOk="0">
                    <a:moveTo>
                      <a:pt x="2307" y="141"/>
                    </a:moveTo>
                    <a:lnTo>
                      <a:pt x="2295" y="2692"/>
                    </a:lnTo>
                    <a:lnTo>
                      <a:pt x="82" y="3973"/>
                    </a:lnTo>
                    <a:lnTo>
                      <a:pt x="106" y="1411"/>
                    </a:lnTo>
                    <a:lnTo>
                      <a:pt x="2307" y="141"/>
                    </a:lnTo>
                    <a:close/>
                    <a:moveTo>
                      <a:pt x="2389" y="1"/>
                    </a:moveTo>
                    <a:lnTo>
                      <a:pt x="47" y="1352"/>
                    </a:lnTo>
                    <a:lnTo>
                      <a:pt x="24" y="1364"/>
                    </a:lnTo>
                    <a:lnTo>
                      <a:pt x="0" y="4113"/>
                    </a:lnTo>
                    <a:lnTo>
                      <a:pt x="2353" y="2750"/>
                    </a:lnTo>
                    <a:lnTo>
                      <a:pt x="2365" y="2738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6" name="Google Shape;3446;p65"/>
            <p:cNvGrpSpPr/>
            <p:nvPr/>
          </p:nvGrpSpPr>
          <p:grpSpPr>
            <a:xfrm>
              <a:off x="-198827" y="2268060"/>
              <a:ext cx="1189513" cy="607713"/>
              <a:chOff x="5363773" y="1029810"/>
              <a:chExt cx="1189513" cy="607713"/>
            </a:xfrm>
          </p:grpSpPr>
          <p:sp>
            <p:nvSpPr>
              <p:cNvPr id="3447" name="Google Shape;3447;p65"/>
              <p:cNvSpPr/>
              <p:nvPr/>
            </p:nvSpPr>
            <p:spPr>
              <a:xfrm>
                <a:off x="5371672" y="1107948"/>
                <a:ext cx="651414" cy="525598"/>
              </a:xfrm>
              <a:custGeom>
                <a:avLst/>
                <a:gdLst/>
                <a:ahLst/>
                <a:cxnLst/>
                <a:rect l="l" t="t" r="r" b="b"/>
                <a:pathLst>
                  <a:path w="11463" h="9249" extrusionOk="0">
                    <a:moveTo>
                      <a:pt x="1" y="0"/>
                    </a:moveTo>
                    <a:lnTo>
                      <a:pt x="1" y="2656"/>
                    </a:lnTo>
                    <a:lnTo>
                      <a:pt x="11462" y="9249"/>
                    </a:lnTo>
                    <a:lnTo>
                      <a:pt x="11462" y="66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65"/>
              <p:cNvSpPr/>
              <p:nvPr/>
            </p:nvSpPr>
            <p:spPr>
              <a:xfrm>
                <a:off x="5369058" y="1103970"/>
                <a:ext cx="656017" cy="533553"/>
              </a:xfrm>
              <a:custGeom>
                <a:avLst/>
                <a:gdLst/>
                <a:ahLst/>
                <a:cxnLst/>
                <a:rect l="l" t="t" r="r" b="b"/>
                <a:pathLst>
                  <a:path w="11544" h="9389" extrusionOk="0">
                    <a:moveTo>
                      <a:pt x="82" y="140"/>
                    </a:moveTo>
                    <a:lnTo>
                      <a:pt x="11462" y="6709"/>
                    </a:lnTo>
                    <a:lnTo>
                      <a:pt x="11462" y="9249"/>
                    </a:lnTo>
                    <a:lnTo>
                      <a:pt x="82" y="2703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2749"/>
                    </a:lnTo>
                    <a:lnTo>
                      <a:pt x="11544" y="9388"/>
                    </a:lnTo>
                    <a:lnTo>
                      <a:pt x="11544" y="6663"/>
                    </a:lnTo>
                    <a:lnTo>
                      <a:pt x="5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65"/>
              <p:cNvSpPr/>
              <p:nvPr/>
            </p:nvSpPr>
            <p:spPr>
              <a:xfrm>
                <a:off x="6023029" y="1332985"/>
                <a:ext cx="260213" cy="300561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5289" extrusionOk="0">
                    <a:moveTo>
                      <a:pt x="4579" y="0"/>
                    </a:moveTo>
                    <a:lnTo>
                      <a:pt x="0" y="2656"/>
                    </a:lnTo>
                    <a:lnTo>
                      <a:pt x="0" y="5289"/>
                    </a:lnTo>
                    <a:lnTo>
                      <a:pt x="4579" y="2656"/>
                    </a:lnTo>
                    <a:lnTo>
                      <a:pt x="45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65"/>
              <p:cNvSpPr/>
              <p:nvPr/>
            </p:nvSpPr>
            <p:spPr>
              <a:xfrm>
                <a:off x="6020358" y="1329007"/>
                <a:ext cx="265555" cy="308516"/>
              </a:xfrm>
              <a:custGeom>
                <a:avLst/>
                <a:gdLst/>
                <a:ahLst/>
                <a:cxnLst/>
                <a:rect l="l" t="t" r="r" b="b"/>
                <a:pathLst>
                  <a:path w="4673" h="5429" extrusionOk="0">
                    <a:moveTo>
                      <a:pt x="4590" y="140"/>
                    </a:moveTo>
                    <a:lnTo>
                      <a:pt x="4590" y="2714"/>
                    </a:lnTo>
                    <a:lnTo>
                      <a:pt x="83" y="5289"/>
                    </a:lnTo>
                    <a:lnTo>
                      <a:pt x="83" y="2749"/>
                    </a:lnTo>
                    <a:lnTo>
                      <a:pt x="4590" y="140"/>
                    </a:lnTo>
                    <a:close/>
                    <a:moveTo>
                      <a:pt x="4672" y="1"/>
                    </a:moveTo>
                    <a:lnTo>
                      <a:pt x="1" y="2703"/>
                    </a:lnTo>
                    <a:lnTo>
                      <a:pt x="1" y="5428"/>
                    </a:lnTo>
                    <a:lnTo>
                      <a:pt x="4672" y="2749"/>
                    </a:lnTo>
                    <a:lnTo>
                      <a:pt x="46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65"/>
              <p:cNvSpPr/>
              <p:nvPr/>
            </p:nvSpPr>
            <p:spPr>
              <a:xfrm>
                <a:off x="6283185" y="1332985"/>
                <a:ext cx="130419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961" extrusionOk="0">
                    <a:moveTo>
                      <a:pt x="1" y="0"/>
                    </a:moveTo>
                    <a:lnTo>
                      <a:pt x="1" y="2656"/>
                    </a:lnTo>
                    <a:lnTo>
                      <a:pt x="2260" y="3961"/>
                    </a:lnTo>
                    <a:lnTo>
                      <a:pt x="2295" y="13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65"/>
              <p:cNvSpPr/>
              <p:nvPr/>
            </p:nvSpPr>
            <p:spPr>
              <a:xfrm>
                <a:off x="6281196" y="1329007"/>
                <a:ext cx="134454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4101" extrusionOk="0">
                    <a:moveTo>
                      <a:pt x="82" y="140"/>
                    </a:moveTo>
                    <a:lnTo>
                      <a:pt x="2283" y="1433"/>
                    </a:lnTo>
                    <a:lnTo>
                      <a:pt x="2249" y="3961"/>
                    </a:lnTo>
                    <a:lnTo>
                      <a:pt x="82" y="2714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2749"/>
                    </a:lnTo>
                    <a:lnTo>
                      <a:pt x="2330" y="4101"/>
                    </a:lnTo>
                    <a:lnTo>
                      <a:pt x="2365" y="1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65"/>
              <p:cNvSpPr/>
              <p:nvPr/>
            </p:nvSpPr>
            <p:spPr>
              <a:xfrm>
                <a:off x="6411615" y="1332985"/>
                <a:ext cx="130419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3961" extrusionOk="0">
                    <a:moveTo>
                      <a:pt x="2283" y="0"/>
                    </a:moveTo>
                    <a:lnTo>
                      <a:pt x="35" y="1339"/>
                    </a:lnTo>
                    <a:lnTo>
                      <a:pt x="0" y="3961"/>
                    </a:lnTo>
                    <a:lnTo>
                      <a:pt x="2294" y="2656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65"/>
              <p:cNvSpPr/>
              <p:nvPr/>
            </p:nvSpPr>
            <p:spPr>
              <a:xfrm>
                <a:off x="6408944" y="1329007"/>
                <a:ext cx="135761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101" extrusionOk="0">
                    <a:moveTo>
                      <a:pt x="2295" y="140"/>
                    </a:moveTo>
                    <a:lnTo>
                      <a:pt x="2307" y="2703"/>
                    </a:lnTo>
                    <a:lnTo>
                      <a:pt x="82" y="3961"/>
                    </a:lnTo>
                    <a:lnTo>
                      <a:pt x="82" y="3961"/>
                    </a:lnTo>
                    <a:lnTo>
                      <a:pt x="117" y="1433"/>
                    </a:lnTo>
                    <a:lnTo>
                      <a:pt x="2295" y="140"/>
                    </a:lnTo>
                    <a:close/>
                    <a:moveTo>
                      <a:pt x="2365" y="1"/>
                    </a:moveTo>
                    <a:lnTo>
                      <a:pt x="35" y="1386"/>
                    </a:lnTo>
                    <a:lnTo>
                      <a:pt x="1" y="4101"/>
                    </a:lnTo>
                    <a:lnTo>
                      <a:pt x="1" y="4101"/>
                    </a:lnTo>
                    <a:lnTo>
                      <a:pt x="2365" y="2761"/>
                    </a:lnTo>
                    <a:lnTo>
                      <a:pt x="2388" y="2749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65"/>
              <p:cNvSpPr/>
              <p:nvPr/>
            </p:nvSpPr>
            <p:spPr>
              <a:xfrm>
                <a:off x="5365080" y="1032481"/>
                <a:ext cx="1183546" cy="450813"/>
              </a:xfrm>
              <a:custGeom>
                <a:avLst/>
                <a:gdLst/>
                <a:ahLst/>
                <a:cxnLst/>
                <a:rect l="l" t="t" r="r" b="b"/>
                <a:pathLst>
                  <a:path w="20827" h="7933" extrusionOk="0">
                    <a:moveTo>
                      <a:pt x="2563" y="0"/>
                    </a:moveTo>
                    <a:lnTo>
                      <a:pt x="0" y="1176"/>
                    </a:lnTo>
                    <a:lnTo>
                      <a:pt x="246" y="1328"/>
                    </a:lnTo>
                    <a:lnTo>
                      <a:pt x="11707" y="7932"/>
                    </a:lnTo>
                    <a:lnTo>
                      <a:pt x="16296" y="5288"/>
                    </a:lnTo>
                    <a:lnTo>
                      <a:pt x="18579" y="6627"/>
                    </a:lnTo>
                    <a:lnTo>
                      <a:pt x="20827" y="5288"/>
                    </a:lnTo>
                    <a:lnTo>
                      <a:pt x="18544" y="3961"/>
                    </a:lnTo>
                    <a:lnTo>
                      <a:pt x="16261" y="2644"/>
                    </a:lnTo>
                    <a:lnTo>
                      <a:pt x="11718" y="5288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65"/>
              <p:cNvSpPr/>
              <p:nvPr/>
            </p:nvSpPr>
            <p:spPr>
              <a:xfrm>
                <a:off x="5363773" y="1029810"/>
                <a:ext cx="1189513" cy="456098"/>
              </a:xfrm>
              <a:custGeom>
                <a:avLst/>
                <a:gdLst/>
                <a:ahLst/>
                <a:cxnLst/>
                <a:rect l="l" t="t" r="r" b="b"/>
                <a:pathLst>
                  <a:path w="20932" h="8026" extrusionOk="0">
                    <a:moveTo>
                      <a:pt x="2586" y="1"/>
                    </a:moveTo>
                    <a:lnTo>
                      <a:pt x="0" y="1189"/>
                    </a:lnTo>
                    <a:lnTo>
                      <a:pt x="36" y="1259"/>
                    </a:lnTo>
                    <a:lnTo>
                      <a:pt x="2586" y="94"/>
                    </a:lnTo>
                    <a:lnTo>
                      <a:pt x="11730" y="5370"/>
                    </a:lnTo>
                    <a:lnTo>
                      <a:pt x="11741" y="5382"/>
                    </a:lnTo>
                    <a:lnTo>
                      <a:pt x="16284" y="2737"/>
                    </a:lnTo>
                    <a:lnTo>
                      <a:pt x="20780" y="5335"/>
                    </a:lnTo>
                    <a:lnTo>
                      <a:pt x="18602" y="6628"/>
                    </a:lnTo>
                    <a:lnTo>
                      <a:pt x="16319" y="5289"/>
                    </a:lnTo>
                    <a:lnTo>
                      <a:pt x="11730" y="7932"/>
                    </a:lnTo>
                    <a:lnTo>
                      <a:pt x="292" y="1340"/>
                    </a:lnTo>
                    <a:lnTo>
                      <a:pt x="245" y="1410"/>
                    </a:lnTo>
                    <a:lnTo>
                      <a:pt x="11707" y="8014"/>
                    </a:lnTo>
                    <a:lnTo>
                      <a:pt x="11730" y="8026"/>
                    </a:lnTo>
                    <a:lnTo>
                      <a:pt x="16319" y="5382"/>
                    </a:lnTo>
                    <a:lnTo>
                      <a:pt x="18602" y="6721"/>
                    </a:lnTo>
                    <a:lnTo>
                      <a:pt x="20932" y="5335"/>
                    </a:lnTo>
                    <a:lnTo>
                      <a:pt x="16307" y="2656"/>
                    </a:lnTo>
                    <a:lnTo>
                      <a:pt x="16284" y="2644"/>
                    </a:lnTo>
                    <a:lnTo>
                      <a:pt x="11741" y="5289"/>
                    </a:lnTo>
                    <a:lnTo>
                      <a:pt x="2609" y="12"/>
                    </a:lnTo>
                    <a:lnTo>
                      <a:pt x="2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7" name="Google Shape;3457;p65"/>
            <p:cNvGrpSpPr/>
            <p:nvPr/>
          </p:nvGrpSpPr>
          <p:grpSpPr>
            <a:xfrm>
              <a:off x="2454044" y="2554673"/>
              <a:ext cx="266805" cy="757965"/>
              <a:chOff x="-1016319" y="467161"/>
              <a:chExt cx="266805" cy="757965"/>
            </a:xfrm>
          </p:grpSpPr>
          <p:sp>
            <p:nvSpPr>
              <p:cNvPr id="3458" name="Google Shape;3458;p65"/>
              <p:cNvSpPr/>
              <p:nvPr/>
            </p:nvSpPr>
            <p:spPr>
              <a:xfrm>
                <a:off x="-1011716" y="545924"/>
                <a:ext cx="129169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1882" extrusionOk="0">
                    <a:moveTo>
                      <a:pt x="1" y="1"/>
                    </a:moveTo>
                    <a:lnTo>
                      <a:pt x="1" y="10530"/>
                    </a:lnTo>
                    <a:lnTo>
                      <a:pt x="2273" y="11881"/>
                    </a:lnTo>
                    <a:lnTo>
                      <a:pt x="2273" y="1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65"/>
              <p:cNvSpPr/>
              <p:nvPr/>
            </p:nvSpPr>
            <p:spPr>
              <a:xfrm>
                <a:off x="-1014330" y="541946"/>
                <a:ext cx="133772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2022" extrusionOk="0">
                    <a:moveTo>
                      <a:pt x="82" y="140"/>
                    </a:moveTo>
                    <a:lnTo>
                      <a:pt x="2272" y="1398"/>
                    </a:lnTo>
                    <a:lnTo>
                      <a:pt x="2272" y="11882"/>
                    </a:lnTo>
                    <a:lnTo>
                      <a:pt x="82" y="10577"/>
                    </a:lnTo>
                    <a:lnTo>
                      <a:pt x="82" y="140"/>
                    </a:lnTo>
                    <a:close/>
                    <a:moveTo>
                      <a:pt x="0" y="1"/>
                    </a:moveTo>
                    <a:lnTo>
                      <a:pt x="0" y="10624"/>
                    </a:lnTo>
                    <a:lnTo>
                      <a:pt x="2353" y="12021"/>
                    </a:lnTo>
                    <a:lnTo>
                      <a:pt x="2353" y="13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65"/>
              <p:cNvSpPr/>
              <p:nvPr/>
            </p:nvSpPr>
            <p:spPr>
              <a:xfrm>
                <a:off x="-882604" y="545924"/>
                <a:ext cx="129794" cy="675224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1882" extrusionOk="0">
                    <a:moveTo>
                      <a:pt x="2260" y="1"/>
                    </a:moveTo>
                    <a:lnTo>
                      <a:pt x="1" y="1305"/>
                    </a:lnTo>
                    <a:lnTo>
                      <a:pt x="1" y="11881"/>
                    </a:lnTo>
                    <a:lnTo>
                      <a:pt x="2284" y="10566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5"/>
              <p:cNvSpPr/>
              <p:nvPr/>
            </p:nvSpPr>
            <p:spPr>
              <a:xfrm>
                <a:off x="-885218" y="541946"/>
                <a:ext cx="134397" cy="6831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2022" extrusionOk="0">
                    <a:moveTo>
                      <a:pt x="2271" y="140"/>
                    </a:moveTo>
                    <a:lnTo>
                      <a:pt x="2283" y="10612"/>
                    </a:lnTo>
                    <a:lnTo>
                      <a:pt x="81" y="11882"/>
                    </a:lnTo>
                    <a:lnTo>
                      <a:pt x="81" y="1398"/>
                    </a:lnTo>
                    <a:lnTo>
                      <a:pt x="2271" y="140"/>
                    </a:lnTo>
                    <a:close/>
                    <a:moveTo>
                      <a:pt x="2353" y="1"/>
                    </a:moveTo>
                    <a:lnTo>
                      <a:pt x="0" y="1352"/>
                    </a:lnTo>
                    <a:lnTo>
                      <a:pt x="0" y="12021"/>
                    </a:lnTo>
                    <a:lnTo>
                      <a:pt x="2364" y="10659"/>
                    </a:lnTo>
                    <a:lnTo>
                      <a:pt x="2353" y="71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5"/>
              <p:cNvSpPr/>
              <p:nvPr/>
            </p:nvSpPr>
            <p:spPr>
              <a:xfrm>
                <a:off x="-1011716" y="469832"/>
                <a:ext cx="257599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3" h="2645" extrusionOk="0">
                    <a:moveTo>
                      <a:pt x="2249" y="1"/>
                    </a:moveTo>
                    <a:lnTo>
                      <a:pt x="1" y="1340"/>
                    </a:lnTo>
                    <a:lnTo>
                      <a:pt x="2273" y="2644"/>
                    </a:lnTo>
                    <a:lnTo>
                      <a:pt x="4532" y="1340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65"/>
              <p:cNvSpPr/>
              <p:nvPr/>
            </p:nvSpPr>
            <p:spPr>
              <a:xfrm>
                <a:off x="-1016319" y="467161"/>
                <a:ext cx="266805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8" extrusionOk="0">
                    <a:moveTo>
                      <a:pt x="2330" y="94"/>
                    </a:moveTo>
                    <a:lnTo>
                      <a:pt x="4531" y="1387"/>
                    </a:lnTo>
                    <a:lnTo>
                      <a:pt x="2354" y="2645"/>
                    </a:lnTo>
                    <a:lnTo>
                      <a:pt x="164" y="1387"/>
                    </a:lnTo>
                    <a:lnTo>
                      <a:pt x="2330" y="94"/>
                    </a:lnTo>
                    <a:close/>
                    <a:moveTo>
                      <a:pt x="2330" y="1"/>
                    </a:moveTo>
                    <a:lnTo>
                      <a:pt x="1" y="1387"/>
                    </a:lnTo>
                    <a:lnTo>
                      <a:pt x="2354" y="2738"/>
                    </a:lnTo>
                    <a:lnTo>
                      <a:pt x="4695" y="1387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4" name="Google Shape;3464;p65"/>
            <p:cNvGrpSpPr/>
            <p:nvPr/>
          </p:nvGrpSpPr>
          <p:grpSpPr>
            <a:xfrm>
              <a:off x="713222" y="3066478"/>
              <a:ext cx="789732" cy="1057162"/>
              <a:chOff x="7063597" y="204390"/>
              <a:chExt cx="789732" cy="1057162"/>
            </a:xfrm>
          </p:grpSpPr>
          <p:sp>
            <p:nvSpPr>
              <p:cNvPr id="3465" name="Google Shape;3465;p65"/>
              <p:cNvSpPr/>
              <p:nvPr/>
            </p:nvSpPr>
            <p:spPr>
              <a:xfrm>
                <a:off x="7068257" y="883536"/>
                <a:ext cx="391201" cy="374039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6582" extrusionOk="0">
                    <a:moveTo>
                      <a:pt x="0" y="0"/>
                    </a:moveTo>
                    <a:lnTo>
                      <a:pt x="0" y="2621"/>
                    </a:lnTo>
                    <a:lnTo>
                      <a:pt x="6883" y="6582"/>
                    </a:lnTo>
                    <a:lnTo>
                      <a:pt x="6883" y="3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5"/>
              <p:cNvSpPr/>
              <p:nvPr/>
            </p:nvSpPr>
            <p:spPr>
              <a:xfrm>
                <a:off x="7066211" y="879558"/>
                <a:ext cx="395235" cy="381994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6722" extrusionOk="0">
                    <a:moveTo>
                      <a:pt x="83" y="140"/>
                    </a:moveTo>
                    <a:lnTo>
                      <a:pt x="6885" y="4042"/>
                    </a:lnTo>
                    <a:lnTo>
                      <a:pt x="6885" y="6582"/>
                    </a:lnTo>
                    <a:lnTo>
                      <a:pt x="83" y="2668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" y="2715"/>
                    </a:lnTo>
                    <a:lnTo>
                      <a:pt x="6955" y="6721"/>
                    </a:lnTo>
                    <a:lnTo>
                      <a:pt x="6955" y="3996"/>
                    </a:lnTo>
                    <a:lnTo>
                      <a:pt x="59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65"/>
              <p:cNvSpPr/>
              <p:nvPr/>
            </p:nvSpPr>
            <p:spPr>
              <a:xfrm>
                <a:off x="7459401" y="283153"/>
                <a:ext cx="389950" cy="974421"/>
              </a:xfrm>
              <a:custGeom>
                <a:avLst/>
                <a:gdLst/>
                <a:ahLst/>
                <a:cxnLst/>
                <a:rect l="l" t="t" r="r" b="b"/>
                <a:pathLst>
                  <a:path w="6862" h="17147" extrusionOk="0">
                    <a:moveTo>
                      <a:pt x="6849" y="1"/>
                    </a:moveTo>
                    <a:lnTo>
                      <a:pt x="4566" y="1305"/>
                    </a:lnTo>
                    <a:lnTo>
                      <a:pt x="4566" y="11882"/>
                    </a:lnTo>
                    <a:lnTo>
                      <a:pt x="0" y="14514"/>
                    </a:lnTo>
                    <a:lnTo>
                      <a:pt x="0" y="17147"/>
                    </a:lnTo>
                    <a:lnTo>
                      <a:pt x="4566" y="14514"/>
                    </a:lnTo>
                    <a:lnTo>
                      <a:pt x="6862" y="13186"/>
                    </a:lnTo>
                    <a:lnTo>
                      <a:pt x="6826" y="10565"/>
                    </a:lnTo>
                    <a:lnTo>
                      <a:pt x="68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65"/>
              <p:cNvSpPr/>
              <p:nvPr/>
            </p:nvSpPr>
            <p:spPr>
              <a:xfrm>
                <a:off x="7457469" y="279175"/>
                <a:ext cx="394553" cy="982377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7" extrusionOk="0">
                    <a:moveTo>
                      <a:pt x="6837" y="141"/>
                    </a:moveTo>
                    <a:lnTo>
                      <a:pt x="6826" y="10635"/>
                    </a:lnTo>
                    <a:lnTo>
                      <a:pt x="6860" y="13233"/>
                    </a:lnTo>
                    <a:lnTo>
                      <a:pt x="70" y="17147"/>
                    </a:lnTo>
                    <a:lnTo>
                      <a:pt x="70" y="14607"/>
                    </a:lnTo>
                    <a:lnTo>
                      <a:pt x="4636" y="11975"/>
                    </a:lnTo>
                    <a:lnTo>
                      <a:pt x="4636" y="1399"/>
                    </a:lnTo>
                    <a:lnTo>
                      <a:pt x="6837" y="141"/>
                    </a:lnTo>
                    <a:close/>
                    <a:moveTo>
                      <a:pt x="6919" y="1"/>
                    </a:moveTo>
                    <a:lnTo>
                      <a:pt x="4554" y="1352"/>
                    </a:lnTo>
                    <a:lnTo>
                      <a:pt x="4554" y="11928"/>
                    </a:lnTo>
                    <a:lnTo>
                      <a:pt x="0" y="14561"/>
                    </a:lnTo>
                    <a:lnTo>
                      <a:pt x="0" y="17286"/>
                    </a:lnTo>
                    <a:lnTo>
                      <a:pt x="6942" y="13280"/>
                    </a:lnTo>
                    <a:lnTo>
                      <a:pt x="6907" y="10635"/>
                    </a:lnTo>
                    <a:lnTo>
                      <a:pt x="6919" y="71"/>
                    </a:lnTo>
                    <a:lnTo>
                      <a:pt x="6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5"/>
              <p:cNvSpPr/>
              <p:nvPr/>
            </p:nvSpPr>
            <p:spPr>
              <a:xfrm>
                <a:off x="7589820" y="207004"/>
                <a:ext cx="258849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2646" extrusionOk="0">
                    <a:moveTo>
                      <a:pt x="2260" y="1"/>
                    </a:moveTo>
                    <a:lnTo>
                      <a:pt x="1" y="1329"/>
                    </a:lnTo>
                    <a:lnTo>
                      <a:pt x="2271" y="2645"/>
                    </a:lnTo>
                    <a:lnTo>
                      <a:pt x="4554" y="1341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5"/>
              <p:cNvSpPr/>
              <p:nvPr/>
            </p:nvSpPr>
            <p:spPr>
              <a:xfrm>
                <a:off x="7585160" y="204390"/>
                <a:ext cx="268169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738" extrusionOk="0">
                    <a:moveTo>
                      <a:pt x="2342" y="93"/>
                    </a:moveTo>
                    <a:lnTo>
                      <a:pt x="4555" y="1387"/>
                    </a:lnTo>
                    <a:lnTo>
                      <a:pt x="2353" y="2645"/>
                    </a:lnTo>
                    <a:lnTo>
                      <a:pt x="164" y="1375"/>
                    </a:lnTo>
                    <a:lnTo>
                      <a:pt x="2342" y="93"/>
                    </a:lnTo>
                    <a:close/>
                    <a:moveTo>
                      <a:pt x="2342" y="0"/>
                    </a:moveTo>
                    <a:lnTo>
                      <a:pt x="1" y="1375"/>
                    </a:lnTo>
                    <a:lnTo>
                      <a:pt x="2330" y="2726"/>
                    </a:lnTo>
                    <a:lnTo>
                      <a:pt x="2353" y="2738"/>
                    </a:lnTo>
                    <a:lnTo>
                      <a:pt x="4718" y="1387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65"/>
              <p:cNvSpPr/>
              <p:nvPr/>
            </p:nvSpPr>
            <p:spPr>
              <a:xfrm>
                <a:off x="7587831" y="282471"/>
                <a:ext cx="131101" cy="675906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4" extrusionOk="0">
                    <a:moveTo>
                      <a:pt x="36" y="1"/>
                    </a:moveTo>
                    <a:lnTo>
                      <a:pt x="0" y="10577"/>
                    </a:lnTo>
                    <a:lnTo>
                      <a:pt x="2306" y="11894"/>
                    </a:lnTo>
                    <a:lnTo>
                      <a:pt x="2306" y="131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65"/>
              <p:cNvSpPr/>
              <p:nvPr/>
            </p:nvSpPr>
            <p:spPr>
              <a:xfrm>
                <a:off x="7585842" y="278493"/>
                <a:ext cx="135079" cy="683862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034" extrusionOk="0">
                    <a:moveTo>
                      <a:pt x="105" y="141"/>
                    </a:moveTo>
                    <a:lnTo>
                      <a:pt x="2295" y="1411"/>
                    </a:lnTo>
                    <a:lnTo>
                      <a:pt x="2295" y="11894"/>
                    </a:lnTo>
                    <a:lnTo>
                      <a:pt x="71" y="10624"/>
                    </a:lnTo>
                    <a:lnTo>
                      <a:pt x="105" y="141"/>
                    </a:lnTo>
                    <a:close/>
                    <a:moveTo>
                      <a:pt x="35" y="1"/>
                    </a:moveTo>
                    <a:lnTo>
                      <a:pt x="1" y="10647"/>
                    </a:lnTo>
                    <a:lnTo>
                      <a:pt x="1" y="10670"/>
                    </a:lnTo>
                    <a:lnTo>
                      <a:pt x="2377" y="12034"/>
                    </a:lnTo>
                    <a:lnTo>
                      <a:pt x="2377" y="136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65"/>
              <p:cNvSpPr/>
              <p:nvPr/>
            </p:nvSpPr>
            <p:spPr>
              <a:xfrm>
                <a:off x="7068257" y="808069"/>
                <a:ext cx="650675" cy="299936"/>
              </a:xfrm>
              <a:custGeom>
                <a:avLst/>
                <a:gdLst/>
                <a:ahLst/>
                <a:cxnLst/>
                <a:rect l="l" t="t" r="r" b="b"/>
                <a:pathLst>
                  <a:path w="11450" h="5278" extrusionOk="0">
                    <a:moveTo>
                      <a:pt x="2306" y="0"/>
                    </a:moveTo>
                    <a:lnTo>
                      <a:pt x="0" y="1328"/>
                    </a:lnTo>
                    <a:lnTo>
                      <a:pt x="6883" y="5277"/>
                    </a:lnTo>
                    <a:lnTo>
                      <a:pt x="11449" y="2645"/>
                    </a:lnTo>
                    <a:lnTo>
                      <a:pt x="9143" y="1328"/>
                    </a:lnTo>
                    <a:lnTo>
                      <a:pt x="6896" y="2621"/>
                    </a:lnTo>
                    <a:lnTo>
                      <a:pt x="2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5"/>
              <p:cNvSpPr/>
              <p:nvPr/>
            </p:nvSpPr>
            <p:spPr>
              <a:xfrm>
                <a:off x="7063597" y="805398"/>
                <a:ext cx="659313" cy="305221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5371" extrusionOk="0">
                    <a:moveTo>
                      <a:pt x="2388" y="94"/>
                    </a:moveTo>
                    <a:lnTo>
                      <a:pt x="6954" y="2703"/>
                    </a:lnTo>
                    <a:lnTo>
                      <a:pt x="6978" y="2715"/>
                    </a:lnTo>
                    <a:lnTo>
                      <a:pt x="9225" y="1422"/>
                    </a:lnTo>
                    <a:lnTo>
                      <a:pt x="11450" y="2692"/>
                    </a:lnTo>
                    <a:lnTo>
                      <a:pt x="6965" y="5278"/>
                    </a:lnTo>
                    <a:lnTo>
                      <a:pt x="163" y="1375"/>
                    </a:lnTo>
                    <a:lnTo>
                      <a:pt x="2388" y="94"/>
                    </a:lnTo>
                    <a:close/>
                    <a:moveTo>
                      <a:pt x="2388" y="1"/>
                    </a:moveTo>
                    <a:lnTo>
                      <a:pt x="0" y="1375"/>
                    </a:lnTo>
                    <a:lnTo>
                      <a:pt x="6942" y="5359"/>
                    </a:lnTo>
                    <a:lnTo>
                      <a:pt x="6965" y="5371"/>
                    </a:lnTo>
                    <a:lnTo>
                      <a:pt x="11544" y="2726"/>
                    </a:lnTo>
                    <a:lnTo>
                      <a:pt x="11601" y="2692"/>
                    </a:lnTo>
                    <a:lnTo>
                      <a:pt x="9225" y="1328"/>
                    </a:lnTo>
                    <a:lnTo>
                      <a:pt x="6978" y="2633"/>
                    </a:lnTo>
                    <a:lnTo>
                      <a:pt x="2399" y="13"/>
                    </a:lnTo>
                    <a:lnTo>
                      <a:pt x="23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65"/>
            <p:cNvGrpSpPr/>
            <p:nvPr/>
          </p:nvGrpSpPr>
          <p:grpSpPr>
            <a:xfrm>
              <a:off x="310379" y="3236935"/>
              <a:ext cx="266805" cy="307209"/>
              <a:chOff x="7064904" y="353960"/>
              <a:chExt cx="266805" cy="307209"/>
            </a:xfrm>
          </p:grpSpPr>
          <p:sp>
            <p:nvSpPr>
              <p:cNvPr id="3476" name="Google Shape;3476;p65"/>
              <p:cNvSpPr/>
              <p:nvPr/>
            </p:nvSpPr>
            <p:spPr>
              <a:xfrm>
                <a:off x="7067518" y="432098"/>
                <a:ext cx="131840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61" extrusionOk="0">
                    <a:moveTo>
                      <a:pt x="36" y="0"/>
                    </a:moveTo>
                    <a:lnTo>
                      <a:pt x="1" y="2633"/>
                    </a:lnTo>
                    <a:lnTo>
                      <a:pt x="2296" y="3960"/>
                    </a:lnTo>
                    <a:lnTo>
                      <a:pt x="2319" y="131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5"/>
              <p:cNvSpPr/>
              <p:nvPr/>
            </p:nvSpPr>
            <p:spPr>
              <a:xfrm>
                <a:off x="7064904" y="428120"/>
                <a:ext cx="136386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101" extrusionOk="0">
                    <a:moveTo>
                      <a:pt x="117" y="129"/>
                    </a:moveTo>
                    <a:lnTo>
                      <a:pt x="2319" y="1410"/>
                    </a:lnTo>
                    <a:lnTo>
                      <a:pt x="2295" y="3961"/>
                    </a:lnTo>
                    <a:lnTo>
                      <a:pt x="82" y="2679"/>
                    </a:lnTo>
                    <a:lnTo>
                      <a:pt x="117" y="129"/>
                    </a:lnTo>
                    <a:close/>
                    <a:moveTo>
                      <a:pt x="36" y="0"/>
                    </a:moveTo>
                    <a:lnTo>
                      <a:pt x="0" y="2726"/>
                    </a:lnTo>
                    <a:lnTo>
                      <a:pt x="2376" y="4100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65"/>
              <p:cNvSpPr/>
              <p:nvPr/>
            </p:nvSpPr>
            <p:spPr>
              <a:xfrm>
                <a:off x="7197994" y="432780"/>
                <a:ext cx="131101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49" extrusionOk="0">
                    <a:moveTo>
                      <a:pt x="2271" y="0"/>
                    </a:moveTo>
                    <a:lnTo>
                      <a:pt x="23" y="1305"/>
                    </a:lnTo>
                    <a:lnTo>
                      <a:pt x="0" y="3948"/>
                    </a:lnTo>
                    <a:lnTo>
                      <a:pt x="0" y="3948"/>
                    </a:lnTo>
                    <a:lnTo>
                      <a:pt x="2306" y="2644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65"/>
              <p:cNvSpPr/>
              <p:nvPr/>
            </p:nvSpPr>
            <p:spPr>
              <a:xfrm>
                <a:off x="7195323" y="429427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83" y="129"/>
                    </a:moveTo>
                    <a:lnTo>
                      <a:pt x="2318" y="2680"/>
                    </a:lnTo>
                    <a:lnTo>
                      <a:pt x="81" y="3938"/>
                    </a:lnTo>
                    <a:lnTo>
                      <a:pt x="81" y="3938"/>
                    </a:lnTo>
                    <a:lnTo>
                      <a:pt x="105" y="1387"/>
                    </a:lnTo>
                    <a:lnTo>
                      <a:pt x="2283" y="129"/>
                    </a:lnTo>
                    <a:close/>
                    <a:moveTo>
                      <a:pt x="2353" y="1"/>
                    </a:moveTo>
                    <a:lnTo>
                      <a:pt x="47" y="1328"/>
                    </a:lnTo>
                    <a:lnTo>
                      <a:pt x="24" y="1341"/>
                    </a:lnTo>
                    <a:lnTo>
                      <a:pt x="0" y="4077"/>
                    </a:lnTo>
                    <a:lnTo>
                      <a:pt x="2377" y="2738"/>
                    </a:lnTo>
                    <a:lnTo>
                      <a:pt x="2388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65"/>
              <p:cNvSpPr/>
              <p:nvPr/>
            </p:nvSpPr>
            <p:spPr>
              <a:xfrm>
                <a:off x="7069564" y="356631"/>
                <a:ext cx="257485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645" extrusionOk="0">
                    <a:moveTo>
                      <a:pt x="2283" y="0"/>
                    </a:moveTo>
                    <a:lnTo>
                      <a:pt x="0" y="1328"/>
                    </a:lnTo>
                    <a:lnTo>
                      <a:pt x="2283" y="2645"/>
                    </a:lnTo>
                    <a:lnTo>
                      <a:pt x="4531" y="1340"/>
                    </a:lnTo>
                    <a:lnTo>
                      <a:pt x="2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65"/>
              <p:cNvSpPr/>
              <p:nvPr/>
            </p:nvSpPr>
            <p:spPr>
              <a:xfrm>
                <a:off x="7064904" y="353960"/>
                <a:ext cx="266805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9" extrusionOk="0">
                    <a:moveTo>
                      <a:pt x="2365" y="94"/>
                    </a:moveTo>
                    <a:lnTo>
                      <a:pt x="4532" y="1387"/>
                    </a:lnTo>
                    <a:lnTo>
                      <a:pt x="2365" y="2645"/>
                    </a:lnTo>
                    <a:lnTo>
                      <a:pt x="152" y="1375"/>
                    </a:lnTo>
                    <a:lnTo>
                      <a:pt x="2365" y="94"/>
                    </a:lnTo>
                    <a:close/>
                    <a:moveTo>
                      <a:pt x="2365" y="1"/>
                    </a:moveTo>
                    <a:lnTo>
                      <a:pt x="0" y="1375"/>
                    </a:lnTo>
                    <a:lnTo>
                      <a:pt x="2365" y="2738"/>
                    </a:lnTo>
                    <a:lnTo>
                      <a:pt x="4695" y="1387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2" name="Google Shape;3482;p65"/>
            <p:cNvGrpSpPr/>
            <p:nvPr/>
          </p:nvGrpSpPr>
          <p:grpSpPr>
            <a:xfrm>
              <a:off x="1457077" y="4533947"/>
              <a:ext cx="266862" cy="306528"/>
              <a:chOff x="7035752" y="1368047"/>
              <a:chExt cx="266862" cy="306528"/>
            </a:xfrm>
          </p:grpSpPr>
          <p:sp>
            <p:nvSpPr>
              <p:cNvPr id="3483" name="Google Shape;3483;p65"/>
              <p:cNvSpPr/>
              <p:nvPr/>
            </p:nvSpPr>
            <p:spPr>
              <a:xfrm>
                <a:off x="7038423" y="1445503"/>
                <a:ext cx="131783" cy="225776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973" extrusionOk="0">
                    <a:moveTo>
                      <a:pt x="36" y="1"/>
                    </a:moveTo>
                    <a:lnTo>
                      <a:pt x="0" y="2644"/>
                    </a:lnTo>
                    <a:lnTo>
                      <a:pt x="2296" y="3972"/>
                    </a:lnTo>
                    <a:lnTo>
                      <a:pt x="2319" y="13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65"/>
              <p:cNvSpPr/>
              <p:nvPr/>
            </p:nvSpPr>
            <p:spPr>
              <a:xfrm>
                <a:off x="7036434" y="1441525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17" y="140"/>
                    </a:moveTo>
                    <a:lnTo>
                      <a:pt x="2318" y="1422"/>
                    </a:lnTo>
                    <a:lnTo>
                      <a:pt x="2295" y="3972"/>
                    </a:lnTo>
                    <a:lnTo>
                      <a:pt x="82" y="2691"/>
                    </a:lnTo>
                    <a:lnTo>
                      <a:pt x="117" y="140"/>
                    </a:lnTo>
                    <a:close/>
                    <a:moveTo>
                      <a:pt x="35" y="1"/>
                    </a:moveTo>
                    <a:lnTo>
                      <a:pt x="1" y="2737"/>
                    </a:lnTo>
                    <a:lnTo>
                      <a:pt x="2377" y="4101"/>
                    </a:lnTo>
                    <a:lnTo>
                      <a:pt x="2400" y="1398"/>
                    </a:lnTo>
                    <a:lnTo>
                      <a:pt x="2400" y="137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65"/>
              <p:cNvSpPr/>
              <p:nvPr/>
            </p:nvSpPr>
            <p:spPr>
              <a:xfrm>
                <a:off x="7168842" y="1446810"/>
                <a:ext cx="131726" cy="224469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50" extrusionOk="0">
                    <a:moveTo>
                      <a:pt x="2284" y="1"/>
                    </a:moveTo>
                    <a:lnTo>
                      <a:pt x="24" y="1305"/>
                    </a:lnTo>
                    <a:lnTo>
                      <a:pt x="1" y="3949"/>
                    </a:lnTo>
                    <a:lnTo>
                      <a:pt x="2318" y="2644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65"/>
              <p:cNvSpPr/>
              <p:nvPr/>
            </p:nvSpPr>
            <p:spPr>
              <a:xfrm>
                <a:off x="7166853" y="1442832"/>
                <a:ext cx="135761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4078" extrusionOk="0">
                    <a:moveTo>
                      <a:pt x="2272" y="141"/>
                    </a:moveTo>
                    <a:lnTo>
                      <a:pt x="2306" y="2691"/>
                    </a:lnTo>
                    <a:lnTo>
                      <a:pt x="82" y="3949"/>
                    </a:lnTo>
                    <a:lnTo>
                      <a:pt x="105" y="1399"/>
                    </a:lnTo>
                    <a:lnTo>
                      <a:pt x="2272" y="141"/>
                    </a:lnTo>
                    <a:close/>
                    <a:moveTo>
                      <a:pt x="2353" y="1"/>
                    </a:moveTo>
                    <a:lnTo>
                      <a:pt x="23" y="1352"/>
                    </a:lnTo>
                    <a:lnTo>
                      <a:pt x="0" y="4078"/>
                    </a:lnTo>
                    <a:lnTo>
                      <a:pt x="2365" y="2750"/>
                    </a:lnTo>
                    <a:lnTo>
                      <a:pt x="2388" y="2738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65"/>
              <p:cNvSpPr/>
              <p:nvPr/>
            </p:nvSpPr>
            <p:spPr>
              <a:xfrm>
                <a:off x="7040412" y="1370661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18"/>
                    </a:lnTo>
                    <a:lnTo>
                      <a:pt x="2284" y="2645"/>
                    </a:lnTo>
                    <a:lnTo>
                      <a:pt x="4544" y="1341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65"/>
              <p:cNvSpPr/>
              <p:nvPr/>
            </p:nvSpPr>
            <p:spPr>
              <a:xfrm>
                <a:off x="7035752" y="1368047"/>
                <a:ext cx="266862" cy="155651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2739" extrusionOk="0">
                    <a:moveTo>
                      <a:pt x="2366" y="93"/>
                    </a:moveTo>
                    <a:lnTo>
                      <a:pt x="4544" y="1387"/>
                    </a:lnTo>
                    <a:lnTo>
                      <a:pt x="2366" y="2645"/>
                    </a:lnTo>
                    <a:lnTo>
                      <a:pt x="164" y="1364"/>
                    </a:lnTo>
                    <a:lnTo>
                      <a:pt x="2366" y="93"/>
                    </a:lnTo>
                    <a:close/>
                    <a:moveTo>
                      <a:pt x="2366" y="0"/>
                    </a:moveTo>
                    <a:lnTo>
                      <a:pt x="1" y="1364"/>
                    </a:lnTo>
                    <a:lnTo>
                      <a:pt x="2366" y="2738"/>
                    </a:lnTo>
                    <a:lnTo>
                      <a:pt x="4695" y="1387"/>
                    </a:lnTo>
                    <a:lnTo>
                      <a:pt x="23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9" name="Google Shape;3489;p65"/>
            <p:cNvGrpSpPr/>
            <p:nvPr/>
          </p:nvGrpSpPr>
          <p:grpSpPr>
            <a:xfrm>
              <a:off x="3074660" y="3312652"/>
              <a:ext cx="266805" cy="306471"/>
              <a:chOff x="-1670290" y="2901765"/>
              <a:chExt cx="266805" cy="306471"/>
            </a:xfrm>
          </p:grpSpPr>
          <p:sp>
            <p:nvSpPr>
              <p:cNvPr id="3490" name="Google Shape;3490;p65"/>
              <p:cNvSpPr/>
              <p:nvPr/>
            </p:nvSpPr>
            <p:spPr>
              <a:xfrm>
                <a:off x="-1667619" y="2979164"/>
                <a:ext cx="131726" cy="22509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3961" extrusionOk="0">
                    <a:moveTo>
                      <a:pt x="35" y="0"/>
                    </a:moveTo>
                    <a:lnTo>
                      <a:pt x="0" y="2633"/>
                    </a:lnTo>
                    <a:lnTo>
                      <a:pt x="2294" y="3961"/>
                    </a:lnTo>
                    <a:lnTo>
                      <a:pt x="2318" y="131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65"/>
              <p:cNvSpPr/>
              <p:nvPr/>
            </p:nvSpPr>
            <p:spPr>
              <a:xfrm>
                <a:off x="-1669665" y="2975186"/>
                <a:ext cx="136443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01" extrusionOk="0">
                    <a:moveTo>
                      <a:pt x="106" y="140"/>
                    </a:moveTo>
                    <a:lnTo>
                      <a:pt x="2319" y="1410"/>
                    </a:lnTo>
                    <a:lnTo>
                      <a:pt x="2296" y="3961"/>
                    </a:lnTo>
                    <a:lnTo>
                      <a:pt x="71" y="2680"/>
                    </a:lnTo>
                    <a:lnTo>
                      <a:pt x="106" y="140"/>
                    </a:lnTo>
                    <a:close/>
                    <a:moveTo>
                      <a:pt x="36" y="0"/>
                    </a:moveTo>
                    <a:lnTo>
                      <a:pt x="1" y="2726"/>
                    </a:lnTo>
                    <a:lnTo>
                      <a:pt x="2366" y="4101"/>
                    </a:lnTo>
                    <a:lnTo>
                      <a:pt x="2400" y="1387"/>
                    </a:lnTo>
                    <a:lnTo>
                      <a:pt x="2400" y="136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65"/>
              <p:cNvSpPr/>
              <p:nvPr/>
            </p:nvSpPr>
            <p:spPr>
              <a:xfrm>
                <a:off x="-1537257" y="2980471"/>
                <a:ext cx="131101" cy="223787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38" extrusionOk="0">
                    <a:moveTo>
                      <a:pt x="2283" y="1"/>
                    </a:moveTo>
                    <a:lnTo>
                      <a:pt x="24" y="1294"/>
                    </a:lnTo>
                    <a:lnTo>
                      <a:pt x="0" y="3938"/>
                    </a:lnTo>
                    <a:lnTo>
                      <a:pt x="0" y="3938"/>
                    </a:lnTo>
                    <a:lnTo>
                      <a:pt x="2307" y="263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65"/>
              <p:cNvSpPr/>
              <p:nvPr/>
            </p:nvSpPr>
            <p:spPr>
              <a:xfrm>
                <a:off x="-1539189" y="2976493"/>
                <a:ext cx="135704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4078" extrusionOk="0">
                    <a:moveTo>
                      <a:pt x="2271" y="129"/>
                    </a:moveTo>
                    <a:lnTo>
                      <a:pt x="2306" y="2680"/>
                    </a:lnTo>
                    <a:lnTo>
                      <a:pt x="70" y="3938"/>
                    </a:lnTo>
                    <a:lnTo>
                      <a:pt x="104" y="1387"/>
                    </a:lnTo>
                    <a:lnTo>
                      <a:pt x="2271" y="129"/>
                    </a:lnTo>
                    <a:close/>
                    <a:moveTo>
                      <a:pt x="2353" y="1"/>
                    </a:moveTo>
                    <a:lnTo>
                      <a:pt x="47" y="1329"/>
                    </a:lnTo>
                    <a:lnTo>
                      <a:pt x="23" y="1341"/>
                    </a:lnTo>
                    <a:lnTo>
                      <a:pt x="0" y="4078"/>
                    </a:lnTo>
                    <a:lnTo>
                      <a:pt x="0" y="4078"/>
                    </a:lnTo>
                    <a:lnTo>
                      <a:pt x="2364" y="2739"/>
                    </a:lnTo>
                    <a:lnTo>
                      <a:pt x="2387" y="2726"/>
                    </a:lnTo>
                    <a:lnTo>
                      <a:pt x="23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65"/>
              <p:cNvSpPr/>
              <p:nvPr/>
            </p:nvSpPr>
            <p:spPr>
              <a:xfrm>
                <a:off x="-1665687" y="2903697"/>
                <a:ext cx="258224" cy="150366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646" extrusionOk="0">
                    <a:moveTo>
                      <a:pt x="2284" y="1"/>
                    </a:moveTo>
                    <a:lnTo>
                      <a:pt x="1" y="1328"/>
                    </a:lnTo>
                    <a:lnTo>
                      <a:pt x="2284" y="2645"/>
                    </a:lnTo>
                    <a:lnTo>
                      <a:pt x="4543" y="1352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65"/>
              <p:cNvSpPr/>
              <p:nvPr/>
            </p:nvSpPr>
            <p:spPr>
              <a:xfrm>
                <a:off x="-1670290" y="2901765"/>
                <a:ext cx="266805" cy="154912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26" extrusionOk="0">
                    <a:moveTo>
                      <a:pt x="2365" y="81"/>
                    </a:moveTo>
                    <a:lnTo>
                      <a:pt x="4543" y="1374"/>
                    </a:lnTo>
                    <a:lnTo>
                      <a:pt x="2365" y="2632"/>
                    </a:lnTo>
                    <a:lnTo>
                      <a:pt x="164" y="1362"/>
                    </a:lnTo>
                    <a:lnTo>
                      <a:pt x="2365" y="81"/>
                    </a:lnTo>
                    <a:close/>
                    <a:moveTo>
                      <a:pt x="2365" y="0"/>
                    </a:moveTo>
                    <a:lnTo>
                      <a:pt x="1" y="1362"/>
                    </a:lnTo>
                    <a:lnTo>
                      <a:pt x="2365" y="2726"/>
                    </a:lnTo>
                    <a:lnTo>
                      <a:pt x="4694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6" name="Google Shape;3496;p65"/>
            <p:cNvGrpSpPr/>
            <p:nvPr/>
          </p:nvGrpSpPr>
          <p:grpSpPr>
            <a:xfrm>
              <a:off x="262517" y="1006858"/>
              <a:ext cx="266805" cy="306471"/>
              <a:chOff x="-3873833" y="-283417"/>
              <a:chExt cx="266805" cy="306471"/>
            </a:xfrm>
          </p:grpSpPr>
          <p:sp>
            <p:nvSpPr>
              <p:cNvPr id="3497" name="Google Shape;3497;p65"/>
              <p:cNvSpPr/>
              <p:nvPr/>
            </p:nvSpPr>
            <p:spPr>
              <a:xfrm>
                <a:off x="-3871219" y="-206018"/>
                <a:ext cx="131840" cy="22577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973" extrusionOk="0">
                    <a:moveTo>
                      <a:pt x="36" y="1"/>
                    </a:moveTo>
                    <a:lnTo>
                      <a:pt x="1" y="2645"/>
                    </a:lnTo>
                    <a:lnTo>
                      <a:pt x="2296" y="3973"/>
                    </a:lnTo>
                    <a:lnTo>
                      <a:pt x="2319" y="132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65"/>
              <p:cNvSpPr/>
              <p:nvPr/>
            </p:nvSpPr>
            <p:spPr>
              <a:xfrm>
                <a:off x="-3873833" y="-209314"/>
                <a:ext cx="136386" cy="232368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089" extrusionOk="0">
                    <a:moveTo>
                      <a:pt x="117" y="128"/>
                    </a:moveTo>
                    <a:lnTo>
                      <a:pt x="2330" y="1410"/>
                    </a:lnTo>
                    <a:lnTo>
                      <a:pt x="2295" y="3961"/>
                    </a:lnTo>
                    <a:lnTo>
                      <a:pt x="82" y="2680"/>
                    </a:lnTo>
                    <a:lnTo>
                      <a:pt x="117" y="128"/>
                    </a:lnTo>
                    <a:close/>
                    <a:moveTo>
                      <a:pt x="47" y="1"/>
                    </a:moveTo>
                    <a:lnTo>
                      <a:pt x="0" y="2726"/>
                    </a:lnTo>
                    <a:lnTo>
                      <a:pt x="2376" y="4089"/>
                    </a:lnTo>
                    <a:lnTo>
                      <a:pt x="2400" y="1386"/>
                    </a:lnTo>
                    <a:lnTo>
                      <a:pt x="2400" y="1363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65"/>
              <p:cNvSpPr/>
              <p:nvPr/>
            </p:nvSpPr>
            <p:spPr>
              <a:xfrm>
                <a:off x="-3740743" y="-204711"/>
                <a:ext cx="131101" cy="224469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3950" extrusionOk="0">
                    <a:moveTo>
                      <a:pt x="2271" y="1"/>
                    </a:moveTo>
                    <a:lnTo>
                      <a:pt x="23" y="1305"/>
                    </a:lnTo>
                    <a:lnTo>
                      <a:pt x="0" y="3950"/>
                    </a:lnTo>
                    <a:lnTo>
                      <a:pt x="2306" y="2645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65"/>
              <p:cNvSpPr/>
              <p:nvPr/>
            </p:nvSpPr>
            <p:spPr>
              <a:xfrm>
                <a:off x="-3743414" y="-208689"/>
                <a:ext cx="136386" cy="231743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078" extrusionOk="0">
                    <a:moveTo>
                      <a:pt x="2283" y="141"/>
                    </a:moveTo>
                    <a:lnTo>
                      <a:pt x="2318" y="2692"/>
                    </a:lnTo>
                    <a:lnTo>
                      <a:pt x="81" y="3950"/>
                    </a:lnTo>
                    <a:lnTo>
                      <a:pt x="105" y="1399"/>
                    </a:lnTo>
                    <a:lnTo>
                      <a:pt x="2283" y="141"/>
                    </a:lnTo>
                    <a:close/>
                    <a:moveTo>
                      <a:pt x="2364" y="1"/>
                    </a:moveTo>
                    <a:lnTo>
                      <a:pt x="47" y="1341"/>
                    </a:lnTo>
                    <a:lnTo>
                      <a:pt x="35" y="1352"/>
                    </a:lnTo>
                    <a:lnTo>
                      <a:pt x="0" y="4078"/>
                    </a:lnTo>
                    <a:lnTo>
                      <a:pt x="2377" y="2750"/>
                    </a:lnTo>
                    <a:lnTo>
                      <a:pt x="2400" y="2739"/>
                    </a:ln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65"/>
              <p:cNvSpPr/>
              <p:nvPr/>
            </p:nvSpPr>
            <p:spPr>
              <a:xfrm>
                <a:off x="-3869173" y="-280803"/>
                <a:ext cx="257485" cy="150309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645" extrusionOk="0">
                    <a:moveTo>
                      <a:pt x="2283" y="1"/>
                    </a:moveTo>
                    <a:lnTo>
                      <a:pt x="0" y="1317"/>
                    </a:lnTo>
                    <a:lnTo>
                      <a:pt x="2283" y="2644"/>
                    </a:lnTo>
                    <a:lnTo>
                      <a:pt x="4531" y="1340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65"/>
              <p:cNvSpPr/>
              <p:nvPr/>
            </p:nvSpPr>
            <p:spPr>
              <a:xfrm>
                <a:off x="-3873833" y="-283417"/>
                <a:ext cx="266805" cy="155537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737" extrusionOk="0">
                    <a:moveTo>
                      <a:pt x="2365" y="93"/>
                    </a:moveTo>
                    <a:lnTo>
                      <a:pt x="4543" y="1386"/>
                    </a:lnTo>
                    <a:lnTo>
                      <a:pt x="2365" y="2644"/>
                    </a:lnTo>
                    <a:lnTo>
                      <a:pt x="163" y="1363"/>
                    </a:lnTo>
                    <a:lnTo>
                      <a:pt x="2365" y="93"/>
                    </a:lnTo>
                    <a:close/>
                    <a:moveTo>
                      <a:pt x="2365" y="0"/>
                    </a:moveTo>
                    <a:lnTo>
                      <a:pt x="0" y="1363"/>
                    </a:lnTo>
                    <a:lnTo>
                      <a:pt x="2365" y="2737"/>
                    </a:lnTo>
                    <a:lnTo>
                      <a:pt x="4695" y="1386"/>
                    </a:lnTo>
                    <a:lnTo>
                      <a:pt x="2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3" name="Google Shape;3503;p65"/>
            <p:cNvGrpSpPr/>
            <p:nvPr/>
          </p:nvGrpSpPr>
          <p:grpSpPr>
            <a:xfrm>
              <a:off x="2733269" y="1238262"/>
              <a:ext cx="789050" cy="1057105"/>
              <a:chOff x="2972494" y="2040400"/>
              <a:chExt cx="789050" cy="1057105"/>
            </a:xfrm>
          </p:grpSpPr>
          <p:sp>
            <p:nvSpPr>
              <p:cNvPr id="3504" name="Google Shape;3504;p65"/>
              <p:cNvSpPr/>
              <p:nvPr/>
            </p:nvSpPr>
            <p:spPr>
              <a:xfrm>
                <a:off x="2976472" y="2719545"/>
                <a:ext cx="391257" cy="373982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6581" extrusionOk="0">
                    <a:moveTo>
                      <a:pt x="0" y="0"/>
                    </a:moveTo>
                    <a:lnTo>
                      <a:pt x="0" y="2621"/>
                    </a:lnTo>
                    <a:lnTo>
                      <a:pt x="6885" y="6581"/>
                    </a:lnTo>
                    <a:lnTo>
                      <a:pt x="6885" y="39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5"/>
              <p:cNvSpPr/>
              <p:nvPr/>
            </p:nvSpPr>
            <p:spPr>
              <a:xfrm>
                <a:off x="2974483" y="2715567"/>
                <a:ext cx="395917" cy="381938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6721" extrusionOk="0">
                    <a:moveTo>
                      <a:pt x="82" y="140"/>
                    </a:moveTo>
                    <a:lnTo>
                      <a:pt x="6884" y="4042"/>
                    </a:lnTo>
                    <a:lnTo>
                      <a:pt x="6884" y="6581"/>
                    </a:lnTo>
                    <a:lnTo>
                      <a:pt x="82" y="2667"/>
                    </a:lnTo>
                    <a:lnTo>
                      <a:pt x="82" y="140"/>
                    </a:lnTo>
                    <a:close/>
                    <a:moveTo>
                      <a:pt x="1" y="0"/>
                    </a:moveTo>
                    <a:lnTo>
                      <a:pt x="1" y="2714"/>
                    </a:lnTo>
                    <a:lnTo>
                      <a:pt x="6966" y="6721"/>
                    </a:lnTo>
                    <a:lnTo>
                      <a:pt x="6966" y="3995"/>
                    </a:lnTo>
                    <a:lnTo>
                      <a:pt x="59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65"/>
              <p:cNvSpPr/>
              <p:nvPr/>
            </p:nvSpPr>
            <p:spPr>
              <a:xfrm>
                <a:off x="3367672" y="2119163"/>
                <a:ext cx="390632" cy="974364"/>
              </a:xfrm>
              <a:custGeom>
                <a:avLst/>
                <a:gdLst/>
                <a:ahLst/>
                <a:cxnLst/>
                <a:rect l="l" t="t" r="r" b="b"/>
                <a:pathLst>
                  <a:path w="6874" h="17146" extrusionOk="0">
                    <a:moveTo>
                      <a:pt x="6850" y="0"/>
                    </a:moveTo>
                    <a:lnTo>
                      <a:pt x="4567" y="1305"/>
                    </a:lnTo>
                    <a:lnTo>
                      <a:pt x="4567" y="11881"/>
                    </a:lnTo>
                    <a:lnTo>
                      <a:pt x="1" y="14513"/>
                    </a:lnTo>
                    <a:lnTo>
                      <a:pt x="1" y="17146"/>
                    </a:lnTo>
                    <a:lnTo>
                      <a:pt x="4567" y="14513"/>
                    </a:lnTo>
                    <a:lnTo>
                      <a:pt x="6873" y="13186"/>
                    </a:lnTo>
                    <a:lnTo>
                      <a:pt x="6838" y="10565"/>
                    </a:lnTo>
                    <a:lnTo>
                      <a:pt x="68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65"/>
              <p:cNvSpPr/>
              <p:nvPr/>
            </p:nvSpPr>
            <p:spPr>
              <a:xfrm>
                <a:off x="3365683" y="2115185"/>
                <a:ext cx="394553" cy="98232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17286" extrusionOk="0">
                    <a:moveTo>
                      <a:pt x="6849" y="140"/>
                    </a:moveTo>
                    <a:lnTo>
                      <a:pt x="6826" y="10635"/>
                    </a:lnTo>
                    <a:lnTo>
                      <a:pt x="6861" y="13232"/>
                    </a:lnTo>
                    <a:lnTo>
                      <a:pt x="82" y="17146"/>
                    </a:lnTo>
                    <a:lnTo>
                      <a:pt x="82" y="14607"/>
                    </a:lnTo>
                    <a:lnTo>
                      <a:pt x="4636" y="11974"/>
                    </a:lnTo>
                    <a:lnTo>
                      <a:pt x="4636" y="1398"/>
                    </a:lnTo>
                    <a:lnTo>
                      <a:pt x="6849" y="140"/>
                    </a:lnTo>
                    <a:close/>
                    <a:moveTo>
                      <a:pt x="6931" y="0"/>
                    </a:moveTo>
                    <a:lnTo>
                      <a:pt x="4566" y="1351"/>
                    </a:lnTo>
                    <a:lnTo>
                      <a:pt x="4566" y="11928"/>
                    </a:lnTo>
                    <a:lnTo>
                      <a:pt x="0" y="14560"/>
                    </a:lnTo>
                    <a:lnTo>
                      <a:pt x="0" y="17286"/>
                    </a:lnTo>
                    <a:lnTo>
                      <a:pt x="6943" y="13279"/>
                    </a:lnTo>
                    <a:lnTo>
                      <a:pt x="6908" y="10635"/>
                    </a:lnTo>
                    <a:lnTo>
                      <a:pt x="6931" y="70"/>
                    </a:lnTo>
                    <a:lnTo>
                      <a:pt x="69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65"/>
              <p:cNvSpPr/>
              <p:nvPr/>
            </p:nvSpPr>
            <p:spPr>
              <a:xfrm>
                <a:off x="3498034" y="2043071"/>
                <a:ext cx="258906" cy="150252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2644" extrusionOk="0">
                    <a:moveTo>
                      <a:pt x="2261" y="0"/>
                    </a:moveTo>
                    <a:lnTo>
                      <a:pt x="1" y="1328"/>
                    </a:lnTo>
                    <a:lnTo>
                      <a:pt x="2273" y="2644"/>
                    </a:lnTo>
                    <a:lnTo>
                      <a:pt x="4556" y="1339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65"/>
              <p:cNvSpPr/>
              <p:nvPr/>
            </p:nvSpPr>
            <p:spPr>
              <a:xfrm>
                <a:off x="3494113" y="2040400"/>
                <a:ext cx="267430" cy="155594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2738" extrusionOk="0">
                    <a:moveTo>
                      <a:pt x="2330" y="94"/>
                    </a:moveTo>
                    <a:lnTo>
                      <a:pt x="4543" y="1386"/>
                    </a:lnTo>
                    <a:lnTo>
                      <a:pt x="2342" y="2644"/>
                    </a:lnTo>
                    <a:lnTo>
                      <a:pt x="152" y="1375"/>
                    </a:lnTo>
                    <a:lnTo>
                      <a:pt x="2330" y="94"/>
                    </a:lnTo>
                    <a:close/>
                    <a:moveTo>
                      <a:pt x="2330" y="0"/>
                    </a:moveTo>
                    <a:lnTo>
                      <a:pt x="0" y="1375"/>
                    </a:lnTo>
                    <a:lnTo>
                      <a:pt x="2318" y="2726"/>
                    </a:lnTo>
                    <a:lnTo>
                      <a:pt x="2342" y="2737"/>
                    </a:lnTo>
                    <a:lnTo>
                      <a:pt x="4706" y="1386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65"/>
              <p:cNvSpPr/>
              <p:nvPr/>
            </p:nvSpPr>
            <p:spPr>
              <a:xfrm>
                <a:off x="3496102" y="2118481"/>
                <a:ext cx="131101" cy="675849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11893" extrusionOk="0">
                    <a:moveTo>
                      <a:pt x="35" y="1"/>
                    </a:moveTo>
                    <a:lnTo>
                      <a:pt x="0" y="10577"/>
                    </a:lnTo>
                    <a:lnTo>
                      <a:pt x="2307" y="11893"/>
                    </a:lnTo>
                    <a:lnTo>
                      <a:pt x="2307" y="131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65"/>
              <p:cNvSpPr/>
              <p:nvPr/>
            </p:nvSpPr>
            <p:spPr>
              <a:xfrm>
                <a:off x="3494113" y="2114560"/>
                <a:ext cx="135079" cy="683748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2032" extrusionOk="0">
                    <a:moveTo>
                      <a:pt x="117" y="140"/>
                    </a:moveTo>
                    <a:lnTo>
                      <a:pt x="2306" y="1409"/>
                    </a:lnTo>
                    <a:lnTo>
                      <a:pt x="2306" y="11892"/>
                    </a:lnTo>
                    <a:lnTo>
                      <a:pt x="82" y="10623"/>
                    </a:lnTo>
                    <a:lnTo>
                      <a:pt x="117" y="140"/>
                    </a:lnTo>
                    <a:close/>
                    <a:moveTo>
                      <a:pt x="35" y="0"/>
                    </a:moveTo>
                    <a:lnTo>
                      <a:pt x="0" y="10646"/>
                    </a:lnTo>
                    <a:lnTo>
                      <a:pt x="0" y="10670"/>
                    </a:lnTo>
                    <a:lnTo>
                      <a:pt x="2376" y="12032"/>
                    </a:lnTo>
                    <a:lnTo>
                      <a:pt x="2376" y="136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65"/>
              <p:cNvSpPr/>
              <p:nvPr/>
            </p:nvSpPr>
            <p:spPr>
              <a:xfrm>
                <a:off x="2976472" y="2644078"/>
                <a:ext cx="650732" cy="299879"/>
              </a:xfrm>
              <a:custGeom>
                <a:avLst/>
                <a:gdLst/>
                <a:ahLst/>
                <a:cxnLst/>
                <a:rect l="l" t="t" r="r" b="b"/>
                <a:pathLst>
                  <a:path w="11451" h="5277" extrusionOk="0">
                    <a:moveTo>
                      <a:pt x="2307" y="0"/>
                    </a:moveTo>
                    <a:lnTo>
                      <a:pt x="0" y="1328"/>
                    </a:lnTo>
                    <a:lnTo>
                      <a:pt x="6885" y="5276"/>
                    </a:lnTo>
                    <a:lnTo>
                      <a:pt x="11451" y="2644"/>
                    </a:lnTo>
                    <a:lnTo>
                      <a:pt x="9144" y="1328"/>
                    </a:lnTo>
                    <a:lnTo>
                      <a:pt x="6896" y="2633"/>
                    </a:lnTo>
                    <a:lnTo>
                      <a:pt x="23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65"/>
              <p:cNvSpPr/>
              <p:nvPr/>
            </p:nvSpPr>
            <p:spPr>
              <a:xfrm>
                <a:off x="2972494" y="2641407"/>
                <a:ext cx="659313" cy="305164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5370" extrusionOk="0">
                    <a:moveTo>
                      <a:pt x="2377" y="94"/>
                    </a:moveTo>
                    <a:lnTo>
                      <a:pt x="6943" y="2703"/>
                    </a:lnTo>
                    <a:lnTo>
                      <a:pt x="6966" y="2714"/>
                    </a:lnTo>
                    <a:lnTo>
                      <a:pt x="9214" y="1422"/>
                    </a:lnTo>
                    <a:lnTo>
                      <a:pt x="11439" y="2691"/>
                    </a:lnTo>
                    <a:lnTo>
                      <a:pt x="6955" y="5277"/>
                    </a:lnTo>
                    <a:lnTo>
                      <a:pt x="152" y="1375"/>
                    </a:lnTo>
                    <a:lnTo>
                      <a:pt x="2377" y="94"/>
                    </a:lnTo>
                    <a:close/>
                    <a:moveTo>
                      <a:pt x="2377" y="1"/>
                    </a:moveTo>
                    <a:lnTo>
                      <a:pt x="0" y="1375"/>
                    </a:lnTo>
                    <a:lnTo>
                      <a:pt x="6943" y="5359"/>
                    </a:lnTo>
                    <a:lnTo>
                      <a:pt x="6955" y="5370"/>
                    </a:lnTo>
                    <a:lnTo>
                      <a:pt x="11544" y="2726"/>
                    </a:lnTo>
                    <a:lnTo>
                      <a:pt x="11602" y="2691"/>
                    </a:lnTo>
                    <a:lnTo>
                      <a:pt x="9214" y="1329"/>
                    </a:lnTo>
                    <a:lnTo>
                      <a:pt x="6966" y="2633"/>
                    </a:lnTo>
                    <a:lnTo>
                      <a:pt x="2400" y="12"/>
                    </a:lnTo>
                    <a:lnTo>
                      <a:pt x="23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>
          <a:extLst>
            <a:ext uri="{FF2B5EF4-FFF2-40B4-BE49-F238E27FC236}">
              <a16:creationId xmlns:a16="http://schemas.microsoft.com/office/drawing/2014/main" id="{98ED8841-A18A-CDBF-D4AE-7ABF5230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08;p43">
            <a:extLst>
              <a:ext uri="{FF2B5EF4-FFF2-40B4-BE49-F238E27FC236}">
                <a16:creationId xmlns:a16="http://schemas.microsoft.com/office/drawing/2014/main" id="{F8EDCB8B-7F47-95B8-5C2D-39B86CAE5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8449"/>
            <a:ext cx="7704000" cy="75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dirty="0">
                <a:latin typeface="Syne Medium"/>
              </a:rPr>
              <a:t>Failed Experiments</a:t>
            </a:r>
            <a:endParaRPr lang="it-IT" dirty="0"/>
          </a:p>
        </p:txBody>
      </p:sp>
      <p:sp>
        <p:nvSpPr>
          <p:cNvPr id="5" name="Sottotitolo 12">
            <a:extLst>
              <a:ext uri="{FF2B5EF4-FFF2-40B4-BE49-F238E27FC236}">
                <a16:creationId xmlns:a16="http://schemas.microsoft.com/office/drawing/2014/main" id="{A97B82D2-CE44-C20D-0E93-62A5BCEB8B8B}"/>
              </a:ext>
            </a:extLst>
          </p:cNvPr>
          <p:cNvSpPr>
            <a:spLocks noGrp="1"/>
          </p:cNvSpPr>
          <p:nvPr/>
        </p:nvSpPr>
        <p:spPr>
          <a:xfrm>
            <a:off x="1258019" y="1701847"/>
            <a:ext cx="5040000" cy="193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None/>
              <a:defRPr sz="18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None/>
              <a:defRPr sz="18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None/>
              <a:defRPr sz="18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None/>
              <a:defRPr sz="18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None/>
              <a:defRPr sz="18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None/>
              <a:defRPr sz="18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None/>
              <a:defRPr sz="18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None/>
              <a:defRPr sz="180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9pPr>
          </a:lstStyle>
          <a:p>
            <a:pPr>
              <a:buFont typeface="Arial"/>
              <a:buChar char="•"/>
            </a:pPr>
            <a:r>
              <a:rPr lang="it-IT" dirty="0"/>
              <a:t>Data </a:t>
            </a:r>
            <a:r>
              <a:rPr lang="it-IT" dirty="0" err="1"/>
              <a:t>Augmentation</a:t>
            </a:r>
            <a:r>
              <a:rPr lang="it-IT" dirty="0"/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it-IT" dirty="0" err="1"/>
              <a:t>Tail</a:t>
            </a:r>
            <a:r>
              <a:rPr lang="it-IT" dirty="0"/>
              <a:t> Boost.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it-IT" dirty="0" err="1"/>
              <a:t>Remapping</a:t>
            </a:r>
            <a:r>
              <a:rPr lang="it-IT" dirty="0"/>
              <a:t> User </a:t>
            </a:r>
            <a:r>
              <a:rPr lang="it-IT" dirty="0" err="1"/>
              <a:t>IDs</a:t>
            </a:r>
            <a:r>
              <a:rPr lang="it-IT" dirty="0"/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it-IT" dirty="0"/>
              <a:t>User Interaction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it-IT" dirty="0" err="1"/>
              <a:t>XGBoost</a:t>
            </a:r>
            <a:r>
              <a:rPr lang="it-IT" dirty="0"/>
              <a:t> </a:t>
            </a:r>
            <a:r>
              <a:rPr lang="it-IT" dirty="0" err="1"/>
              <a:t>Ranker</a:t>
            </a:r>
            <a:r>
              <a:rPr lang="it-IT" dirty="0"/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it-IT" dirty="0" err="1"/>
              <a:t>XGBoost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57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yne Medium" pitchFamily="2" charset="77"/>
              </a:rPr>
              <a:t>Table of contents</a:t>
            </a:r>
            <a:endParaRPr dirty="0">
              <a:latin typeface="Syne Medium" pitchFamily="2" charset="77"/>
            </a:endParaRPr>
          </a:p>
        </p:txBody>
      </p:sp>
      <p:sp>
        <p:nvSpPr>
          <p:cNvPr id="2645" name="Google Shape;2645;p40"/>
          <p:cNvSpPr txBox="1">
            <a:spLocks noGrp="1"/>
          </p:cNvSpPr>
          <p:nvPr>
            <p:ph type="subTitle" idx="1"/>
          </p:nvPr>
        </p:nvSpPr>
        <p:spPr>
          <a:xfrm>
            <a:off x="863458" y="3001318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it-IT" dirty="0" err="1"/>
              <a:t>ItemKNNCF</a:t>
            </a:r>
            <a:r>
              <a:rPr lang="it-IT" dirty="0"/>
              <a:t>.</a:t>
            </a:r>
            <a:endParaRPr lang="it-IT" dirty="0" err="1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/>
              <a:t>RP3Beta.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err="1"/>
              <a:t>SLIMElasticNet</a:t>
            </a:r>
            <a:r>
              <a:rPr lang="it-IT"/>
              <a:t>.</a:t>
            </a:r>
            <a:endParaRPr lang="it-IT" dirty="0" err="1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dirty="0"/>
              <a:t>IALS.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dirty="0" err="1"/>
              <a:t>MultVAE</a:t>
            </a:r>
            <a:r>
              <a:rPr lang="it-IT" dirty="0"/>
              <a:t>.</a:t>
            </a:r>
          </a:p>
        </p:txBody>
      </p:sp>
      <p:sp>
        <p:nvSpPr>
          <p:cNvPr id="2646" name="Google Shape;2646;p40"/>
          <p:cNvSpPr txBox="1">
            <a:spLocks noGrp="1"/>
          </p:cNvSpPr>
          <p:nvPr>
            <p:ph type="subTitle" idx="2"/>
          </p:nvPr>
        </p:nvSpPr>
        <p:spPr>
          <a:xfrm>
            <a:off x="3462150" y="3001318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t-IT" dirty="0" err="1"/>
              <a:t>Experiments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hybrids</a:t>
            </a:r>
            <a:r>
              <a:rPr lang="it-IT" dirty="0"/>
              <a:t>: </a:t>
            </a:r>
            <a:r>
              <a:rPr lang="it-IT" dirty="0" err="1"/>
              <a:t>normalized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normalized</a:t>
            </a:r>
            <a:r>
              <a:rPr lang="it-IT" dirty="0"/>
              <a:t> and one by one.</a:t>
            </a:r>
            <a:endParaRPr dirty="0"/>
          </a:p>
        </p:txBody>
      </p:sp>
      <p:sp>
        <p:nvSpPr>
          <p:cNvPr id="2648" name="Google Shape;2648;p40"/>
          <p:cNvSpPr txBox="1">
            <a:spLocks noGrp="1"/>
          </p:cNvSpPr>
          <p:nvPr>
            <p:ph type="subTitle" idx="5"/>
          </p:nvPr>
        </p:nvSpPr>
        <p:spPr>
          <a:xfrm>
            <a:off x="6060824" y="3001318"/>
            <a:ext cx="22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Data </a:t>
            </a:r>
            <a:r>
              <a:rPr lang="it-IT" err="1"/>
              <a:t>Augmentation</a:t>
            </a:r>
            <a:r>
              <a:rPr lang="it-IT"/>
              <a:t>.</a:t>
            </a:r>
            <a:endParaRPr lang="it-IT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err="1"/>
              <a:t>Tail</a:t>
            </a:r>
            <a:r>
              <a:rPr lang="it-IT" dirty="0"/>
              <a:t> </a:t>
            </a:r>
            <a:r>
              <a:rPr lang="it-IT"/>
              <a:t>Boost.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dirty="0"/>
              <a:t>User interaction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hybrid</a:t>
            </a:r>
            <a:r>
              <a:rPr lang="it-IT" dirty="0"/>
              <a:t>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it-IT" dirty="0" err="1"/>
              <a:t>XGBoost</a:t>
            </a:r>
            <a:r>
              <a:rPr lang="it-IT" dirty="0"/>
              <a:t> (</a:t>
            </a:r>
            <a:r>
              <a:rPr lang="it-IT" dirty="0" err="1"/>
              <a:t>Ranker</a:t>
            </a:r>
            <a:r>
              <a:rPr lang="it-IT" dirty="0"/>
              <a:t> and </a:t>
            </a:r>
            <a:r>
              <a:rPr lang="it-IT" dirty="0" err="1"/>
              <a:t>Classifier</a:t>
            </a:r>
            <a:r>
              <a:rPr lang="it-IT" dirty="0"/>
              <a:t>).</a:t>
            </a:r>
          </a:p>
        </p:txBody>
      </p:sp>
      <p:sp>
        <p:nvSpPr>
          <p:cNvPr id="2650" name="Google Shape;2650;p40"/>
          <p:cNvSpPr txBox="1">
            <a:spLocks noGrp="1"/>
          </p:cNvSpPr>
          <p:nvPr>
            <p:ph type="title" idx="7"/>
          </p:nvPr>
        </p:nvSpPr>
        <p:spPr>
          <a:xfrm>
            <a:off x="863458" y="2124150"/>
            <a:ext cx="2219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yne Medium" pitchFamily="2" charset="77"/>
              </a:rPr>
              <a:t>01</a:t>
            </a:r>
            <a:endParaRPr dirty="0">
              <a:latin typeface="Syne Medium" pitchFamily="2" charset="77"/>
            </a:endParaRPr>
          </a:p>
        </p:txBody>
      </p:sp>
      <p:sp>
        <p:nvSpPr>
          <p:cNvPr id="2652" name="Google Shape;2652;p40"/>
          <p:cNvSpPr txBox="1">
            <a:spLocks noGrp="1"/>
          </p:cNvSpPr>
          <p:nvPr>
            <p:ph type="title" idx="9"/>
          </p:nvPr>
        </p:nvSpPr>
        <p:spPr>
          <a:xfrm>
            <a:off x="3462150" y="2124150"/>
            <a:ext cx="2219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yne Medium" pitchFamily="2" charset="77"/>
              </a:rPr>
              <a:t>02</a:t>
            </a:r>
            <a:endParaRPr dirty="0">
              <a:latin typeface="Syne Medium" pitchFamily="2" charset="77"/>
            </a:endParaRPr>
          </a:p>
        </p:txBody>
      </p:sp>
      <p:sp>
        <p:nvSpPr>
          <p:cNvPr id="2654" name="Google Shape;2654;p40"/>
          <p:cNvSpPr txBox="1">
            <a:spLocks noGrp="1"/>
          </p:cNvSpPr>
          <p:nvPr>
            <p:ph type="title" idx="14"/>
          </p:nvPr>
        </p:nvSpPr>
        <p:spPr>
          <a:xfrm>
            <a:off x="6060824" y="2124150"/>
            <a:ext cx="2219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yne Medium" pitchFamily="2" charset="77"/>
              </a:rPr>
              <a:t>03</a:t>
            </a:r>
            <a:endParaRPr dirty="0">
              <a:latin typeface="Syne Medium" pitchFamily="2" charset="77"/>
            </a:endParaRPr>
          </a:p>
        </p:txBody>
      </p:sp>
      <p:sp>
        <p:nvSpPr>
          <p:cNvPr id="2656" name="Google Shape;2656;p40"/>
          <p:cNvSpPr txBox="1">
            <a:spLocks noGrp="1"/>
          </p:cNvSpPr>
          <p:nvPr>
            <p:ph type="subTitle" idx="16"/>
          </p:nvPr>
        </p:nvSpPr>
        <p:spPr>
          <a:xfrm>
            <a:off x="863458" y="2669437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Recommenders</a:t>
            </a:r>
            <a:endParaRPr sz="2000" dirty="0"/>
          </a:p>
        </p:txBody>
      </p:sp>
      <p:sp>
        <p:nvSpPr>
          <p:cNvPr id="2657" name="Google Shape;2657;p40"/>
          <p:cNvSpPr txBox="1">
            <a:spLocks noGrp="1"/>
          </p:cNvSpPr>
          <p:nvPr>
            <p:ph type="subTitle" idx="17"/>
          </p:nvPr>
        </p:nvSpPr>
        <p:spPr>
          <a:xfrm>
            <a:off x="3462150" y="2669437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</a:t>
            </a:r>
            <a:endParaRPr dirty="0"/>
          </a:p>
        </p:txBody>
      </p:sp>
      <p:sp>
        <p:nvSpPr>
          <p:cNvPr id="2658" name="Google Shape;2658;p40"/>
          <p:cNvSpPr txBox="1">
            <a:spLocks noGrp="1"/>
          </p:cNvSpPr>
          <p:nvPr>
            <p:ph type="subTitle" idx="18"/>
          </p:nvPr>
        </p:nvSpPr>
        <p:spPr>
          <a:xfrm>
            <a:off x="6060824" y="2669437"/>
            <a:ext cx="2219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yne Medium"/>
              </a:rPr>
              <a:t>ItemKNNCF</a:t>
            </a:r>
            <a:endParaRPr dirty="0" err="1">
              <a:latin typeface="Syne Medium" pitchFamily="2" charset="77"/>
            </a:endParaRPr>
          </a:p>
        </p:txBody>
      </p:sp>
      <p:sp>
        <p:nvSpPr>
          <p:cNvPr id="2937" name="Google Shape;2937;p46"/>
          <p:cNvSpPr txBox="1">
            <a:spLocks noGrp="1"/>
          </p:cNvSpPr>
          <p:nvPr>
            <p:ph type="subTitle" idx="1"/>
          </p:nvPr>
        </p:nvSpPr>
        <p:spPr>
          <a:xfrm>
            <a:off x="1704925" y="1248937"/>
            <a:ext cx="5908500" cy="896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 dirty="0"/>
              <a:t>Collaborative Filtering </a:t>
            </a:r>
            <a:r>
              <a:rPr lang="it-IT" dirty="0" err="1"/>
              <a:t>Recommender</a:t>
            </a:r>
            <a:r>
              <a:rPr lang="it-IT" dirty="0"/>
              <a:t>.</a:t>
            </a:r>
          </a:p>
        </p:txBody>
      </p:sp>
      <p:sp>
        <p:nvSpPr>
          <p:cNvPr id="2938" name="Google Shape;2938;p46"/>
          <p:cNvSpPr txBox="1">
            <a:spLocks noGrp="1"/>
          </p:cNvSpPr>
          <p:nvPr>
            <p:ph type="subTitle" idx="2"/>
          </p:nvPr>
        </p:nvSpPr>
        <p:spPr>
          <a:xfrm>
            <a:off x="1704925" y="2381646"/>
            <a:ext cx="5908500" cy="905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it-IT" dirty="0"/>
              <a:t>First </a:t>
            </a:r>
            <a:r>
              <a:rPr lang="it-IT" err="1"/>
              <a:t>ever</a:t>
            </a:r>
            <a:r>
              <a:rPr lang="it-IT" dirty="0"/>
              <a:t> </a:t>
            </a:r>
            <a:r>
              <a:rPr lang="it-IT" err="1"/>
              <a:t>submission</a:t>
            </a:r>
            <a:r>
              <a:rPr lang="it-IT" dirty="0"/>
              <a:t> and </a:t>
            </a:r>
            <a:r>
              <a:rPr lang="it-IT" err="1"/>
              <a:t>pretty</a:t>
            </a:r>
            <a:r>
              <a:rPr lang="it-IT" dirty="0"/>
              <a:t> good MAP </a:t>
            </a:r>
            <a:r>
              <a:rPr lang="it-IT" err="1"/>
              <a:t>even</a:t>
            </a:r>
            <a:r>
              <a:rPr lang="it-IT"/>
              <a:t> alone.</a:t>
            </a:r>
            <a:endParaRPr lang="it-IT" dirty="0"/>
          </a:p>
          <a:p>
            <a:pPr marL="0" indent="0">
              <a:lnSpc>
                <a:spcPct val="114999"/>
              </a:lnSpc>
            </a:pPr>
            <a:r>
              <a:rPr lang="it-IT" dirty="0" err="1"/>
              <a:t>Hyperparameter</a:t>
            </a:r>
            <a:r>
              <a:rPr lang="it-IT" dirty="0"/>
              <a:t> tuning </a:t>
            </a:r>
            <a:r>
              <a:rPr lang="it-IT" dirty="0" err="1"/>
              <a:t>pretty</a:t>
            </a:r>
            <a:r>
              <a:rPr lang="it-IT" dirty="0"/>
              <a:t> </a:t>
            </a:r>
            <a:r>
              <a:rPr lang="it-IT" dirty="0" err="1"/>
              <a:t>straightforward</a:t>
            </a:r>
            <a:r>
              <a:rPr lang="it-IT" dirty="0"/>
              <a:t>.</a:t>
            </a:r>
          </a:p>
        </p:txBody>
      </p:sp>
      <p:sp>
        <p:nvSpPr>
          <p:cNvPr id="2939" name="Google Shape;2939;p46"/>
          <p:cNvSpPr txBox="1">
            <a:spLocks noGrp="1"/>
          </p:cNvSpPr>
          <p:nvPr>
            <p:ph type="subTitle" idx="3"/>
          </p:nvPr>
        </p:nvSpPr>
        <p:spPr>
          <a:xfrm>
            <a:off x="1704925" y="3512404"/>
            <a:ext cx="5908500" cy="901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it-IT" dirty="0" err="1"/>
              <a:t>Tversky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 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cosine </a:t>
            </a:r>
            <a:r>
              <a:rPr lang="it-IT" dirty="0" err="1"/>
              <a:t>similarity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 takes </a:t>
            </a:r>
            <a:r>
              <a:rPr lang="it-IT" dirty="0" err="1"/>
              <a:t>into</a:t>
            </a:r>
            <a:r>
              <a:rPr lang="it-IT" dirty="0"/>
              <a:t> account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only</a:t>
            </a:r>
            <a:r>
              <a:rPr lang="it-IT" dirty="0"/>
              <a:t> one of the </a:t>
            </a:r>
            <a:r>
              <a:rPr lang="it-IT" dirty="0" err="1"/>
              <a:t>two</a:t>
            </a:r>
            <a:r>
              <a:rPr lang="it-IT" dirty="0"/>
              <a:t> sets,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significant</a:t>
            </a:r>
            <a:r>
              <a:rPr lang="it-IT" dirty="0"/>
              <a:t> in an </a:t>
            </a:r>
            <a:r>
              <a:rPr lang="it-IT" dirty="0" err="1"/>
              <a:t>implicit</a:t>
            </a:r>
            <a:r>
              <a:rPr lang="it-IT" dirty="0"/>
              <a:t> feedback </a:t>
            </a:r>
            <a:r>
              <a:rPr lang="it-IT" dirty="0" err="1"/>
              <a:t>context</a:t>
            </a:r>
            <a:r>
              <a:rPr lang="it-IT" dirty="0"/>
              <a:t>.</a:t>
            </a:r>
          </a:p>
        </p:txBody>
      </p:sp>
      <p:sp>
        <p:nvSpPr>
          <p:cNvPr id="2943" name="Google Shape;2943;p46"/>
          <p:cNvSpPr/>
          <p:nvPr/>
        </p:nvSpPr>
        <p:spPr>
          <a:xfrm>
            <a:off x="570943" y="1248937"/>
            <a:ext cx="901446" cy="89985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4" name="Google Shape;2944;p46"/>
          <p:cNvSpPr/>
          <p:nvPr/>
        </p:nvSpPr>
        <p:spPr>
          <a:xfrm>
            <a:off x="570942" y="2380000"/>
            <a:ext cx="901446" cy="90119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5" name="Google Shape;2945;p46"/>
          <p:cNvSpPr/>
          <p:nvPr/>
        </p:nvSpPr>
        <p:spPr>
          <a:xfrm>
            <a:off x="570942" y="3512404"/>
            <a:ext cx="901446" cy="90119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52" name="Google Shape;2952;p46"/>
          <p:cNvSpPr/>
          <p:nvPr/>
        </p:nvSpPr>
        <p:spPr>
          <a:xfrm>
            <a:off x="785366" y="1483684"/>
            <a:ext cx="472598" cy="430355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580;p91">
            <a:extLst>
              <a:ext uri="{FF2B5EF4-FFF2-40B4-BE49-F238E27FC236}">
                <a16:creationId xmlns:a16="http://schemas.microsoft.com/office/drawing/2014/main" id="{09D54E02-2A5F-F9ED-4135-55C035DD9A98}"/>
              </a:ext>
            </a:extLst>
          </p:cNvPr>
          <p:cNvGrpSpPr/>
          <p:nvPr/>
        </p:nvGrpSpPr>
        <p:grpSpPr>
          <a:xfrm>
            <a:off x="801401" y="2609747"/>
            <a:ext cx="440527" cy="441697"/>
            <a:chOff x="-2060175" y="2768875"/>
            <a:chExt cx="291450" cy="292225"/>
          </a:xfrm>
          <a:solidFill>
            <a:srgbClr val="666666"/>
          </a:solidFill>
        </p:grpSpPr>
        <p:sp>
          <p:nvSpPr>
            <p:cNvPr id="3" name="Google Shape;13581;p91">
              <a:extLst>
                <a:ext uri="{FF2B5EF4-FFF2-40B4-BE49-F238E27FC236}">
                  <a16:creationId xmlns:a16="http://schemas.microsoft.com/office/drawing/2014/main" id="{07F25382-EE2B-797F-B15D-D0A148F1C066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82;p91">
              <a:extLst>
                <a:ext uri="{FF2B5EF4-FFF2-40B4-BE49-F238E27FC236}">
                  <a16:creationId xmlns:a16="http://schemas.microsoft.com/office/drawing/2014/main" id="{28A4D3B0-D591-4A70-C37B-8D601922C9D7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6;p88">
            <a:extLst>
              <a:ext uri="{FF2B5EF4-FFF2-40B4-BE49-F238E27FC236}">
                <a16:creationId xmlns:a16="http://schemas.microsoft.com/office/drawing/2014/main" id="{9BB7DBCD-75F0-1521-0571-CD6CD54DA5D7}"/>
              </a:ext>
            </a:extLst>
          </p:cNvPr>
          <p:cNvSpPr/>
          <p:nvPr/>
        </p:nvSpPr>
        <p:spPr>
          <a:xfrm>
            <a:off x="777864" y="3718552"/>
            <a:ext cx="487600" cy="488896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yne Medium"/>
              </a:rPr>
              <a:t>RP3Beta</a:t>
            </a:r>
            <a:endParaRPr dirty="0">
              <a:latin typeface="Syne Medium" pitchFamily="2" charset="77"/>
            </a:endParaRPr>
          </a:p>
        </p:txBody>
      </p:sp>
      <p:sp>
        <p:nvSpPr>
          <p:cNvPr id="2937" name="Google Shape;2937;p46"/>
          <p:cNvSpPr txBox="1">
            <a:spLocks noGrp="1"/>
          </p:cNvSpPr>
          <p:nvPr>
            <p:ph type="subTitle" idx="1"/>
          </p:nvPr>
        </p:nvSpPr>
        <p:spPr>
          <a:xfrm>
            <a:off x="1704925" y="1248937"/>
            <a:ext cx="5908500" cy="896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.</a:t>
            </a:r>
          </a:p>
        </p:txBody>
      </p:sp>
      <p:sp>
        <p:nvSpPr>
          <p:cNvPr id="2938" name="Google Shape;2938;p46"/>
          <p:cNvSpPr txBox="1">
            <a:spLocks noGrp="1"/>
          </p:cNvSpPr>
          <p:nvPr>
            <p:ph type="subTitle" idx="2"/>
          </p:nvPr>
        </p:nvSpPr>
        <p:spPr>
          <a:xfrm>
            <a:off x="1704925" y="2376151"/>
            <a:ext cx="5908500" cy="905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 dirty="0"/>
              <a:t>Good MAP alone and </a:t>
            </a:r>
            <a:r>
              <a:rPr lang="it-IT" dirty="0" err="1"/>
              <a:t>great</a:t>
            </a:r>
            <a:r>
              <a:rPr lang="it-IT" dirty="0"/>
              <a:t> </a:t>
            </a:r>
            <a:r>
              <a:rPr lang="it-IT" dirty="0" err="1"/>
              <a:t>improvement</a:t>
            </a:r>
            <a:r>
              <a:rPr lang="it-IT" dirty="0"/>
              <a:t> on </a:t>
            </a:r>
            <a:r>
              <a:rPr lang="it-IT" dirty="0" err="1"/>
              <a:t>hybrid</a:t>
            </a:r>
            <a:r>
              <a:rPr lang="it-IT" dirty="0"/>
              <a:t> </a:t>
            </a:r>
            <a:r>
              <a:rPr lang="it-IT" dirty="0" err="1"/>
              <a:t>recommenders</a:t>
            </a:r>
            <a:r>
              <a:rPr lang="it-IT" dirty="0"/>
              <a:t>.</a:t>
            </a:r>
          </a:p>
          <a:p>
            <a:pPr marL="0" indent="0">
              <a:lnSpc>
                <a:spcPct val="114999"/>
              </a:lnSpc>
            </a:pPr>
            <a:r>
              <a:rPr lang="it-IT" dirty="0" err="1"/>
              <a:t>Hyperparameter</a:t>
            </a:r>
            <a:r>
              <a:rPr lang="it-IT" dirty="0"/>
              <a:t> tuning </a:t>
            </a:r>
            <a:r>
              <a:rPr lang="it-IT" dirty="0" err="1"/>
              <a:t>pretty</a:t>
            </a:r>
            <a:r>
              <a:rPr lang="it-IT" dirty="0"/>
              <a:t> </a:t>
            </a:r>
            <a:r>
              <a:rPr lang="it-IT" dirty="0" err="1"/>
              <a:t>straightforward</a:t>
            </a:r>
            <a:r>
              <a:rPr lang="it-IT" dirty="0"/>
              <a:t>.</a:t>
            </a:r>
            <a:endParaRPr dirty="0"/>
          </a:p>
        </p:txBody>
      </p:sp>
      <p:sp>
        <p:nvSpPr>
          <p:cNvPr id="2939" name="Google Shape;2939;p46"/>
          <p:cNvSpPr txBox="1">
            <a:spLocks noGrp="1"/>
          </p:cNvSpPr>
          <p:nvPr>
            <p:ph type="subTitle" idx="3"/>
          </p:nvPr>
        </p:nvSpPr>
        <p:spPr>
          <a:xfrm>
            <a:off x="1704925" y="3512404"/>
            <a:ext cx="5908500" cy="901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 dirty="0" err="1"/>
              <a:t>Very</a:t>
            </a:r>
            <a:r>
              <a:rPr lang="it-IT" dirty="0"/>
              <a:t> 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recommendations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case of </a:t>
            </a:r>
            <a:r>
              <a:rPr lang="it-IT" dirty="0" err="1"/>
              <a:t>implicit</a:t>
            </a:r>
            <a:r>
              <a:rPr lang="it-IT" dirty="0"/>
              <a:t> ratings.</a:t>
            </a:r>
          </a:p>
        </p:txBody>
      </p:sp>
      <p:sp>
        <p:nvSpPr>
          <p:cNvPr id="2943" name="Google Shape;2943;p46"/>
          <p:cNvSpPr/>
          <p:nvPr/>
        </p:nvSpPr>
        <p:spPr>
          <a:xfrm>
            <a:off x="570943" y="1248937"/>
            <a:ext cx="901446" cy="89985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4" name="Google Shape;2944;p46"/>
          <p:cNvSpPr/>
          <p:nvPr/>
        </p:nvSpPr>
        <p:spPr>
          <a:xfrm>
            <a:off x="570942" y="2380000"/>
            <a:ext cx="901446" cy="90119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5" name="Google Shape;2945;p46"/>
          <p:cNvSpPr/>
          <p:nvPr/>
        </p:nvSpPr>
        <p:spPr>
          <a:xfrm>
            <a:off x="570942" y="3512404"/>
            <a:ext cx="901446" cy="90119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52" name="Google Shape;2952;p46"/>
          <p:cNvSpPr/>
          <p:nvPr/>
        </p:nvSpPr>
        <p:spPr>
          <a:xfrm>
            <a:off x="785366" y="1483684"/>
            <a:ext cx="472598" cy="430355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580;p91">
            <a:extLst>
              <a:ext uri="{FF2B5EF4-FFF2-40B4-BE49-F238E27FC236}">
                <a16:creationId xmlns:a16="http://schemas.microsoft.com/office/drawing/2014/main" id="{09D54E02-2A5F-F9ED-4135-55C035DD9A98}"/>
              </a:ext>
            </a:extLst>
          </p:cNvPr>
          <p:cNvGrpSpPr/>
          <p:nvPr/>
        </p:nvGrpSpPr>
        <p:grpSpPr>
          <a:xfrm>
            <a:off x="801401" y="2609747"/>
            <a:ext cx="440527" cy="441697"/>
            <a:chOff x="-2060175" y="2768875"/>
            <a:chExt cx="291450" cy="292225"/>
          </a:xfrm>
          <a:solidFill>
            <a:srgbClr val="666666"/>
          </a:solidFill>
        </p:grpSpPr>
        <p:sp>
          <p:nvSpPr>
            <p:cNvPr id="3" name="Google Shape;13581;p91">
              <a:extLst>
                <a:ext uri="{FF2B5EF4-FFF2-40B4-BE49-F238E27FC236}">
                  <a16:creationId xmlns:a16="http://schemas.microsoft.com/office/drawing/2014/main" id="{07F25382-EE2B-797F-B15D-D0A148F1C066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82;p91">
              <a:extLst>
                <a:ext uri="{FF2B5EF4-FFF2-40B4-BE49-F238E27FC236}">
                  <a16:creationId xmlns:a16="http://schemas.microsoft.com/office/drawing/2014/main" id="{28A4D3B0-D591-4A70-C37B-8D601922C9D7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6;p88">
            <a:extLst>
              <a:ext uri="{FF2B5EF4-FFF2-40B4-BE49-F238E27FC236}">
                <a16:creationId xmlns:a16="http://schemas.microsoft.com/office/drawing/2014/main" id="{9BB7DBCD-75F0-1521-0571-CD6CD54DA5D7}"/>
              </a:ext>
            </a:extLst>
          </p:cNvPr>
          <p:cNvSpPr/>
          <p:nvPr/>
        </p:nvSpPr>
        <p:spPr>
          <a:xfrm>
            <a:off x="777864" y="3718552"/>
            <a:ext cx="487600" cy="488896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46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yne Medium"/>
              </a:rPr>
              <a:t>SLIMElasticNet</a:t>
            </a:r>
            <a:endParaRPr dirty="0" err="1">
              <a:latin typeface="Syne Medium" pitchFamily="2" charset="77"/>
            </a:endParaRPr>
          </a:p>
        </p:txBody>
      </p:sp>
      <p:sp>
        <p:nvSpPr>
          <p:cNvPr id="2937" name="Google Shape;2937;p46"/>
          <p:cNvSpPr txBox="1">
            <a:spLocks noGrp="1"/>
          </p:cNvSpPr>
          <p:nvPr>
            <p:ph type="subTitle" idx="1"/>
          </p:nvPr>
        </p:nvSpPr>
        <p:spPr>
          <a:xfrm>
            <a:off x="1704925" y="1248937"/>
            <a:ext cx="5908500" cy="896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 dirty="0"/>
              <a:t>Sparse linear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.</a:t>
            </a:r>
          </a:p>
        </p:txBody>
      </p:sp>
      <p:sp>
        <p:nvSpPr>
          <p:cNvPr id="2938" name="Google Shape;2938;p46"/>
          <p:cNvSpPr txBox="1">
            <a:spLocks noGrp="1"/>
          </p:cNvSpPr>
          <p:nvPr>
            <p:ph type="subTitle" idx="2"/>
          </p:nvPr>
        </p:nvSpPr>
        <p:spPr>
          <a:xfrm>
            <a:off x="1792848" y="2370655"/>
            <a:ext cx="5908500" cy="905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/>
              <a:t>Best MAP alone.</a:t>
            </a:r>
            <a:endParaRPr lang="it-IT">
              <a:solidFill>
                <a:srgbClr val="000000"/>
              </a:solidFill>
            </a:endParaRPr>
          </a:p>
          <a:p>
            <a:pPr marL="0" indent="0">
              <a:lnSpc>
                <a:spcPct val="114999"/>
              </a:lnSpc>
            </a:pPr>
            <a:r>
              <a:rPr lang="it-IT" dirty="0" err="1"/>
              <a:t>Hyperparameter</a:t>
            </a:r>
            <a:r>
              <a:rPr lang="it-IT" dirty="0"/>
              <a:t> tuning </a:t>
            </a:r>
            <a:r>
              <a:rPr lang="it-IT" dirty="0" err="1"/>
              <a:t>extremely</a:t>
            </a:r>
            <a:r>
              <a:rPr lang="it-IT" dirty="0"/>
              <a:t> </a:t>
            </a:r>
            <a:r>
              <a:rPr lang="it-IT" dirty="0" err="1"/>
              <a:t>difficult</a:t>
            </a:r>
            <a:r>
              <a:rPr lang="it-IT" dirty="0"/>
              <a:t>, </a:t>
            </a:r>
            <a:r>
              <a:rPr lang="it-IT" dirty="0" err="1"/>
              <a:t>need</a:t>
            </a:r>
            <a:r>
              <a:rPr lang="it-IT" dirty="0"/>
              <a:t> high </a:t>
            </a:r>
            <a:r>
              <a:rPr lang="it-IT" dirty="0" err="1"/>
              <a:t>level</a:t>
            </a:r>
            <a:r>
              <a:rPr lang="it-IT" dirty="0"/>
              <a:t> CPU(</a:t>
            </a:r>
            <a:r>
              <a:rPr lang="it-IT" dirty="0" err="1"/>
              <a:t>Hetzner</a:t>
            </a:r>
            <a:r>
              <a:rPr lang="it-IT" dirty="0"/>
              <a:t>).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2939" name="Google Shape;2939;p46"/>
          <p:cNvSpPr txBox="1">
            <a:spLocks noGrp="1"/>
          </p:cNvSpPr>
          <p:nvPr>
            <p:ph type="subTitle" idx="3"/>
          </p:nvPr>
        </p:nvSpPr>
        <p:spPr>
          <a:xfrm>
            <a:off x="1704925" y="3512404"/>
            <a:ext cx="5908500" cy="901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 dirty="0" err="1"/>
              <a:t>Hyperparameter</a:t>
            </a:r>
            <a:r>
              <a:rPr lang="it-IT" dirty="0"/>
              <a:t> tuning </a:t>
            </a:r>
            <a:r>
              <a:rPr lang="it-IT" dirty="0" err="1"/>
              <a:t>done</a:t>
            </a:r>
            <a:r>
              <a:rPr lang="it-IT" dirty="0"/>
              <a:t> with multi-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 and </a:t>
            </a:r>
            <a:r>
              <a:rPr lang="it-IT" dirty="0" err="1"/>
              <a:t>then</a:t>
            </a:r>
            <a:r>
              <a:rPr lang="it-IT" dirty="0"/>
              <a:t> use the </a:t>
            </a:r>
            <a:r>
              <a:rPr lang="it-IT" dirty="0" err="1"/>
              <a:t>same</a:t>
            </a:r>
            <a:r>
              <a:rPr lang="it-IT" dirty="0"/>
              <a:t> weights in the standard one.</a:t>
            </a:r>
          </a:p>
        </p:txBody>
      </p:sp>
      <p:sp>
        <p:nvSpPr>
          <p:cNvPr id="2943" name="Google Shape;2943;p46"/>
          <p:cNvSpPr/>
          <p:nvPr/>
        </p:nvSpPr>
        <p:spPr>
          <a:xfrm>
            <a:off x="570943" y="1248937"/>
            <a:ext cx="901446" cy="89985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4" name="Google Shape;2944;p46"/>
          <p:cNvSpPr/>
          <p:nvPr/>
        </p:nvSpPr>
        <p:spPr>
          <a:xfrm>
            <a:off x="570942" y="2380000"/>
            <a:ext cx="901446" cy="90119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5" name="Google Shape;2945;p46"/>
          <p:cNvSpPr/>
          <p:nvPr/>
        </p:nvSpPr>
        <p:spPr>
          <a:xfrm>
            <a:off x="570942" y="3512404"/>
            <a:ext cx="901446" cy="90119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52" name="Google Shape;2952;p46"/>
          <p:cNvSpPr/>
          <p:nvPr/>
        </p:nvSpPr>
        <p:spPr>
          <a:xfrm>
            <a:off x="785366" y="1483684"/>
            <a:ext cx="472598" cy="430355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580;p91">
            <a:extLst>
              <a:ext uri="{FF2B5EF4-FFF2-40B4-BE49-F238E27FC236}">
                <a16:creationId xmlns:a16="http://schemas.microsoft.com/office/drawing/2014/main" id="{09D54E02-2A5F-F9ED-4135-55C035DD9A98}"/>
              </a:ext>
            </a:extLst>
          </p:cNvPr>
          <p:cNvGrpSpPr/>
          <p:nvPr/>
        </p:nvGrpSpPr>
        <p:grpSpPr>
          <a:xfrm>
            <a:off x="801401" y="2609747"/>
            <a:ext cx="440527" cy="441697"/>
            <a:chOff x="-2060175" y="2768875"/>
            <a:chExt cx="291450" cy="292225"/>
          </a:xfrm>
          <a:solidFill>
            <a:srgbClr val="666666"/>
          </a:solidFill>
        </p:grpSpPr>
        <p:sp>
          <p:nvSpPr>
            <p:cNvPr id="3" name="Google Shape;13581;p91">
              <a:extLst>
                <a:ext uri="{FF2B5EF4-FFF2-40B4-BE49-F238E27FC236}">
                  <a16:creationId xmlns:a16="http://schemas.microsoft.com/office/drawing/2014/main" id="{07F25382-EE2B-797F-B15D-D0A148F1C066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82;p91">
              <a:extLst>
                <a:ext uri="{FF2B5EF4-FFF2-40B4-BE49-F238E27FC236}">
                  <a16:creationId xmlns:a16="http://schemas.microsoft.com/office/drawing/2014/main" id="{28A4D3B0-D591-4A70-C37B-8D601922C9D7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6;p88">
            <a:extLst>
              <a:ext uri="{FF2B5EF4-FFF2-40B4-BE49-F238E27FC236}">
                <a16:creationId xmlns:a16="http://schemas.microsoft.com/office/drawing/2014/main" id="{9BB7DBCD-75F0-1521-0571-CD6CD54DA5D7}"/>
              </a:ext>
            </a:extLst>
          </p:cNvPr>
          <p:cNvSpPr/>
          <p:nvPr/>
        </p:nvSpPr>
        <p:spPr>
          <a:xfrm>
            <a:off x="777864" y="3718552"/>
            <a:ext cx="487600" cy="488896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30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yne Medium"/>
              </a:rPr>
              <a:t>iALS</a:t>
            </a:r>
            <a:endParaRPr dirty="0" err="1">
              <a:latin typeface="Syne Medium" pitchFamily="2" charset="77"/>
            </a:endParaRPr>
          </a:p>
        </p:txBody>
      </p:sp>
      <p:sp>
        <p:nvSpPr>
          <p:cNvPr id="2937" name="Google Shape;2937;p46"/>
          <p:cNvSpPr txBox="1">
            <a:spLocks noGrp="1"/>
          </p:cNvSpPr>
          <p:nvPr>
            <p:ph type="subTitle" idx="1"/>
          </p:nvPr>
        </p:nvSpPr>
        <p:spPr>
          <a:xfrm>
            <a:off x="1704925" y="1248937"/>
            <a:ext cx="5908500" cy="896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 dirty="0"/>
              <a:t>Matrix </a:t>
            </a:r>
            <a:r>
              <a:rPr lang="it-IT" dirty="0" err="1"/>
              <a:t>factorization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.</a:t>
            </a:r>
          </a:p>
        </p:txBody>
      </p:sp>
      <p:sp>
        <p:nvSpPr>
          <p:cNvPr id="2938" name="Google Shape;2938;p46"/>
          <p:cNvSpPr txBox="1">
            <a:spLocks noGrp="1"/>
          </p:cNvSpPr>
          <p:nvPr>
            <p:ph type="subTitle" idx="2"/>
          </p:nvPr>
        </p:nvSpPr>
        <p:spPr>
          <a:xfrm>
            <a:off x="1704925" y="2376151"/>
            <a:ext cx="5908500" cy="905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it-IT" dirty="0" err="1"/>
              <a:t>Very</a:t>
            </a:r>
            <a:r>
              <a:rPr lang="it-IT" dirty="0"/>
              <a:t> low MAP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alone and low </a:t>
            </a:r>
            <a:r>
              <a:rPr lang="it-IT" dirty="0" err="1"/>
              <a:t>improvement</a:t>
            </a:r>
            <a:r>
              <a:rPr lang="it-IT" dirty="0"/>
              <a:t> </a:t>
            </a:r>
            <a:r>
              <a:rPr lang="it-IT" dirty="0" err="1"/>
              <a:t>if</a:t>
            </a:r>
            <a:r>
              <a:rPr lang="it-IT" dirty="0"/>
              <a:t> </a:t>
            </a:r>
            <a:r>
              <a:rPr lang="it-IT" dirty="0" err="1"/>
              <a:t>used</a:t>
            </a:r>
            <a:r>
              <a:rPr lang="it-IT" dirty="0"/>
              <a:t> in a </a:t>
            </a:r>
            <a:r>
              <a:rPr lang="it-IT" dirty="0" err="1"/>
              <a:t>hybrid</a:t>
            </a:r>
            <a:r>
              <a:rPr lang="it-IT" dirty="0"/>
              <a:t> and </a:t>
            </a:r>
            <a:r>
              <a:rPr lang="it-IT" dirty="0" err="1"/>
              <a:t>only</a:t>
            </a:r>
            <a:r>
              <a:rPr lang="it-IT" dirty="0"/>
              <a:t> with a negative weight.</a:t>
            </a:r>
            <a:endParaRPr lang="it-IT" dirty="0">
              <a:solidFill>
                <a:srgbClr val="000000"/>
              </a:solidFill>
            </a:endParaRPr>
          </a:p>
          <a:p>
            <a:pPr marL="0" indent="0">
              <a:lnSpc>
                <a:spcPct val="114999"/>
              </a:lnSpc>
            </a:pPr>
            <a:r>
              <a:rPr lang="it-IT" dirty="0" err="1"/>
              <a:t>Hyperparameter</a:t>
            </a:r>
            <a:r>
              <a:rPr lang="it-IT" dirty="0"/>
              <a:t> tuning </a:t>
            </a:r>
            <a:r>
              <a:rPr lang="it-IT" dirty="0" err="1"/>
              <a:t>extremely</a:t>
            </a:r>
            <a:r>
              <a:rPr lang="it-IT" dirty="0"/>
              <a:t> </a:t>
            </a:r>
            <a:r>
              <a:rPr lang="it-IT" dirty="0" err="1"/>
              <a:t>difficult</a:t>
            </a:r>
            <a:r>
              <a:rPr lang="it-IT" dirty="0"/>
              <a:t>, </a:t>
            </a:r>
            <a:r>
              <a:rPr lang="it-IT" dirty="0" err="1"/>
              <a:t>need</a:t>
            </a:r>
            <a:r>
              <a:rPr lang="it-IT" dirty="0"/>
              <a:t> GPU (</a:t>
            </a:r>
            <a:r>
              <a:rPr lang="it-IT" dirty="0" err="1"/>
              <a:t>colab</a:t>
            </a:r>
            <a:r>
              <a:rPr lang="it-IT" dirty="0"/>
              <a:t>).</a:t>
            </a:r>
            <a:endParaRPr dirty="0"/>
          </a:p>
        </p:txBody>
      </p:sp>
      <p:sp>
        <p:nvSpPr>
          <p:cNvPr id="2939" name="Google Shape;2939;p46"/>
          <p:cNvSpPr txBox="1">
            <a:spLocks noGrp="1"/>
          </p:cNvSpPr>
          <p:nvPr>
            <p:ph type="subTitle" idx="3"/>
          </p:nvPr>
        </p:nvSpPr>
        <p:spPr>
          <a:xfrm>
            <a:off x="1704925" y="3556366"/>
            <a:ext cx="5908500" cy="901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it-IT" err="1"/>
              <a:t>Slightly</a:t>
            </a:r>
            <a:r>
              <a:rPr lang="it-IT" dirty="0"/>
              <a:t> </a:t>
            </a:r>
            <a:r>
              <a:rPr lang="it-IT" err="1"/>
              <a:t>better</a:t>
            </a:r>
            <a:r>
              <a:rPr lang="it-IT" dirty="0"/>
              <a:t> </a:t>
            </a:r>
            <a:r>
              <a:rPr lang="it-IT" err="1"/>
              <a:t>than</a:t>
            </a:r>
            <a:r>
              <a:rPr lang="it-IT" dirty="0"/>
              <a:t> the ALS alternative from </a:t>
            </a:r>
            <a:r>
              <a:rPr lang="it-IT" err="1"/>
              <a:t>external</a:t>
            </a:r>
            <a:r>
              <a:rPr lang="it-IT" dirty="0"/>
              <a:t> libraries. </a:t>
            </a:r>
            <a:endParaRPr lang="it-IT">
              <a:solidFill>
                <a:srgbClr val="BCBEC4"/>
              </a:solidFill>
            </a:endParaRPr>
          </a:p>
          <a:p>
            <a:pPr marL="0" indent="0">
              <a:lnSpc>
                <a:spcPct val="114999"/>
              </a:lnSpc>
            </a:pPr>
            <a:endParaRPr lang="it-IT" dirty="0"/>
          </a:p>
        </p:txBody>
      </p:sp>
      <p:sp>
        <p:nvSpPr>
          <p:cNvPr id="2943" name="Google Shape;2943;p46"/>
          <p:cNvSpPr/>
          <p:nvPr/>
        </p:nvSpPr>
        <p:spPr>
          <a:xfrm>
            <a:off x="570943" y="1248937"/>
            <a:ext cx="901446" cy="89985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4" name="Google Shape;2944;p46"/>
          <p:cNvSpPr/>
          <p:nvPr/>
        </p:nvSpPr>
        <p:spPr>
          <a:xfrm>
            <a:off x="570942" y="2380000"/>
            <a:ext cx="901446" cy="90119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5" name="Google Shape;2945;p46"/>
          <p:cNvSpPr/>
          <p:nvPr/>
        </p:nvSpPr>
        <p:spPr>
          <a:xfrm>
            <a:off x="570942" y="3512404"/>
            <a:ext cx="901446" cy="90119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52" name="Google Shape;2952;p46"/>
          <p:cNvSpPr/>
          <p:nvPr/>
        </p:nvSpPr>
        <p:spPr>
          <a:xfrm>
            <a:off x="785366" y="1483684"/>
            <a:ext cx="472598" cy="430355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580;p91">
            <a:extLst>
              <a:ext uri="{FF2B5EF4-FFF2-40B4-BE49-F238E27FC236}">
                <a16:creationId xmlns:a16="http://schemas.microsoft.com/office/drawing/2014/main" id="{09D54E02-2A5F-F9ED-4135-55C035DD9A98}"/>
              </a:ext>
            </a:extLst>
          </p:cNvPr>
          <p:cNvGrpSpPr/>
          <p:nvPr/>
        </p:nvGrpSpPr>
        <p:grpSpPr>
          <a:xfrm>
            <a:off x="801401" y="2609747"/>
            <a:ext cx="440527" cy="441697"/>
            <a:chOff x="-2060175" y="2768875"/>
            <a:chExt cx="291450" cy="292225"/>
          </a:xfrm>
          <a:solidFill>
            <a:srgbClr val="666666"/>
          </a:solidFill>
        </p:grpSpPr>
        <p:sp>
          <p:nvSpPr>
            <p:cNvPr id="3" name="Google Shape;13581;p91">
              <a:extLst>
                <a:ext uri="{FF2B5EF4-FFF2-40B4-BE49-F238E27FC236}">
                  <a16:creationId xmlns:a16="http://schemas.microsoft.com/office/drawing/2014/main" id="{07F25382-EE2B-797F-B15D-D0A148F1C066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82;p91">
              <a:extLst>
                <a:ext uri="{FF2B5EF4-FFF2-40B4-BE49-F238E27FC236}">
                  <a16:creationId xmlns:a16="http://schemas.microsoft.com/office/drawing/2014/main" id="{28A4D3B0-D591-4A70-C37B-8D601922C9D7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6;p88">
            <a:extLst>
              <a:ext uri="{FF2B5EF4-FFF2-40B4-BE49-F238E27FC236}">
                <a16:creationId xmlns:a16="http://schemas.microsoft.com/office/drawing/2014/main" id="{9BB7DBCD-75F0-1521-0571-CD6CD54DA5D7}"/>
              </a:ext>
            </a:extLst>
          </p:cNvPr>
          <p:cNvSpPr/>
          <p:nvPr/>
        </p:nvSpPr>
        <p:spPr>
          <a:xfrm>
            <a:off x="777864" y="3718552"/>
            <a:ext cx="487600" cy="488896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22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yne Medium" pitchFamily="2" charset="77"/>
              </a:rPr>
              <a:t>MultVAE</a:t>
            </a:r>
            <a:endParaRPr dirty="0">
              <a:latin typeface="Syne Medium" pitchFamily="2" charset="77"/>
            </a:endParaRPr>
          </a:p>
        </p:txBody>
      </p:sp>
      <p:sp>
        <p:nvSpPr>
          <p:cNvPr id="2937" name="Google Shape;2937;p46"/>
          <p:cNvSpPr txBox="1">
            <a:spLocks noGrp="1"/>
          </p:cNvSpPr>
          <p:nvPr>
            <p:ph type="subTitle" idx="1"/>
          </p:nvPr>
        </p:nvSpPr>
        <p:spPr>
          <a:xfrm>
            <a:off x="1704925" y="1248937"/>
            <a:ext cx="5908500" cy="896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Neural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 (</a:t>
            </a:r>
            <a:r>
              <a:rPr lang="it-IT" dirty="0" err="1"/>
              <a:t>Variational</a:t>
            </a:r>
            <a:r>
              <a:rPr lang="it-IT" dirty="0"/>
              <a:t> </a:t>
            </a:r>
            <a:r>
              <a:rPr lang="it-IT" dirty="0" err="1"/>
              <a:t>Autoencoder</a:t>
            </a:r>
            <a:r>
              <a:rPr lang="it-IT" dirty="0"/>
              <a:t>)</a:t>
            </a:r>
          </a:p>
        </p:txBody>
      </p:sp>
      <p:sp>
        <p:nvSpPr>
          <p:cNvPr id="2938" name="Google Shape;2938;p46"/>
          <p:cNvSpPr txBox="1">
            <a:spLocks noGrp="1"/>
          </p:cNvSpPr>
          <p:nvPr>
            <p:ph type="subTitle" idx="2"/>
          </p:nvPr>
        </p:nvSpPr>
        <p:spPr>
          <a:xfrm>
            <a:off x="1704925" y="2376151"/>
            <a:ext cx="5908500" cy="905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it-IT" dirty="0"/>
              <a:t>Low MAP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alone </a:t>
            </a:r>
            <a:r>
              <a:rPr lang="it-IT" dirty="0" err="1"/>
              <a:t>but</a:t>
            </a:r>
            <a:r>
              <a:rPr lang="it-IT" dirty="0"/>
              <a:t> high </a:t>
            </a:r>
            <a:r>
              <a:rPr lang="it-IT" dirty="0" err="1"/>
              <a:t>improvement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a </a:t>
            </a:r>
            <a:r>
              <a:rPr lang="it-IT" dirty="0" err="1"/>
              <a:t>hybrid</a:t>
            </a:r>
            <a:r>
              <a:rPr lang="it-IT" dirty="0"/>
              <a:t>. </a:t>
            </a:r>
            <a:r>
              <a:rPr lang="it-IT" dirty="0" err="1"/>
              <a:t>Hyperparameter</a:t>
            </a:r>
            <a:r>
              <a:rPr lang="it-IT" dirty="0"/>
              <a:t> tuning </a:t>
            </a:r>
            <a:r>
              <a:rPr lang="it-IT" dirty="0" err="1"/>
              <a:t>extremely</a:t>
            </a:r>
            <a:r>
              <a:rPr lang="it-IT" dirty="0"/>
              <a:t> </a:t>
            </a:r>
            <a:r>
              <a:rPr lang="it-IT" dirty="0" err="1"/>
              <a:t>difficult</a:t>
            </a:r>
            <a:r>
              <a:rPr lang="it-IT" dirty="0"/>
              <a:t>, </a:t>
            </a:r>
            <a:r>
              <a:rPr lang="it-IT" dirty="0" err="1"/>
              <a:t>need</a:t>
            </a:r>
            <a:r>
              <a:rPr lang="it-IT" dirty="0"/>
              <a:t> GPU (</a:t>
            </a:r>
            <a:r>
              <a:rPr lang="it-IT" dirty="0" err="1"/>
              <a:t>colab</a:t>
            </a:r>
            <a:r>
              <a:rPr lang="it-IT" dirty="0"/>
              <a:t>).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2939" name="Google Shape;2939;p46"/>
          <p:cNvSpPr txBox="1">
            <a:spLocks noGrp="1"/>
          </p:cNvSpPr>
          <p:nvPr>
            <p:ph type="subTitle" idx="3"/>
          </p:nvPr>
        </p:nvSpPr>
        <p:spPr>
          <a:xfrm>
            <a:off x="1704925" y="3512404"/>
            <a:ext cx="5908500" cy="901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it-IT" dirty="0" err="1"/>
              <a:t>Randomness</a:t>
            </a:r>
            <a:r>
              <a:rPr lang="it-IT" dirty="0"/>
              <a:t> due to </a:t>
            </a:r>
            <a:r>
              <a:rPr lang="it-IT" dirty="0" err="1"/>
              <a:t>its</a:t>
            </a:r>
            <a:r>
              <a:rPr lang="it-IT" dirty="0"/>
              <a:t> nature,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can't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and load the model.</a:t>
            </a:r>
          </a:p>
          <a:p>
            <a:pPr marL="0" indent="0">
              <a:lnSpc>
                <a:spcPct val="114999"/>
              </a:lnSpc>
            </a:pPr>
            <a:r>
              <a:rPr lang="it-IT" dirty="0"/>
              <a:t>Best </a:t>
            </a:r>
            <a:r>
              <a:rPr lang="it-IT" dirty="0" err="1"/>
              <a:t>improvement</a:t>
            </a:r>
            <a:r>
              <a:rPr lang="it-IT" dirty="0"/>
              <a:t> for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recommender</a:t>
            </a:r>
            <a:r>
              <a:rPr lang="it-IT" dirty="0"/>
              <a:t>, </a:t>
            </a:r>
            <a:r>
              <a:rPr lang="it-IT" dirty="0" err="1"/>
              <a:t>solved</a:t>
            </a:r>
            <a:r>
              <a:rPr lang="it-IT" dirty="0"/>
              <a:t> the </a:t>
            </a:r>
            <a:r>
              <a:rPr lang="it-IT" dirty="0" err="1"/>
              <a:t>cold</a:t>
            </a:r>
            <a:r>
              <a:rPr lang="it-IT" dirty="0"/>
              <a:t> start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</p:txBody>
      </p:sp>
      <p:sp>
        <p:nvSpPr>
          <p:cNvPr id="2943" name="Google Shape;2943;p46"/>
          <p:cNvSpPr/>
          <p:nvPr/>
        </p:nvSpPr>
        <p:spPr>
          <a:xfrm>
            <a:off x="570943" y="1248937"/>
            <a:ext cx="901446" cy="89985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4" name="Google Shape;2944;p46"/>
          <p:cNvSpPr/>
          <p:nvPr/>
        </p:nvSpPr>
        <p:spPr>
          <a:xfrm>
            <a:off x="570942" y="2380000"/>
            <a:ext cx="901446" cy="90119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45" name="Google Shape;2945;p46"/>
          <p:cNvSpPr/>
          <p:nvPr/>
        </p:nvSpPr>
        <p:spPr>
          <a:xfrm>
            <a:off x="570942" y="3512404"/>
            <a:ext cx="901446" cy="901192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52" name="Google Shape;2952;p46"/>
          <p:cNvSpPr/>
          <p:nvPr/>
        </p:nvSpPr>
        <p:spPr>
          <a:xfrm>
            <a:off x="785366" y="1483684"/>
            <a:ext cx="472598" cy="430355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580;p91">
            <a:extLst>
              <a:ext uri="{FF2B5EF4-FFF2-40B4-BE49-F238E27FC236}">
                <a16:creationId xmlns:a16="http://schemas.microsoft.com/office/drawing/2014/main" id="{09D54E02-2A5F-F9ED-4135-55C035DD9A98}"/>
              </a:ext>
            </a:extLst>
          </p:cNvPr>
          <p:cNvGrpSpPr/>
          <p:nvPr/>
        </p:nvGrpSpPr>
        <p:grpSpPr>
          <a:xfrm>
            <a:off x="801401" y="2609747"/>
            <a:ext cx="440527" cy="441697"/>
            <a:chOff x="-2060175" y="2768875"/>
            <a:chExt cx="291450" cy="292225"/>
          </a:xfrm>
          <a:solidFill>
            <a:srgbClr val="666666"/>
          </a:solidFill>
        </p:grpSpPr>
        <p:sp>
          <p:nvSpPr>
            <p:cNvPr id="3" name="Google Shape;13581;p91">
              <a:extLst>
                <a:ext uri="{FF2B5EF4-FFF2-40B4-BE49-F238E27FC236}">
                  <a16:creationId xmlns:a16="http://schemas.microsoft.com/office/drawing/2014/main" id="{07F25382-EE2B-797F-B15D-D0A148F1C066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582;p91">
              <a:extLst>
                <a:ext uri="{FF2B5EF4-FFF2-40B4-BE49-F238E27FC236}">
                  <a16:creationId xmlns:a16="http://schemas.microsoft.com/office/drawing/2014/main" id="{28A4D3B0-D591-4A70-C37B-8D601922C9D7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6;p88">
            <a:extLst>
              <a:ext uri="{FF2B5EF4-FFF2-40B4-BE49-F238E27FC236}">
                <a16:creationId xmlns:a16="http://schemas.microsoft.com/office/drawing/2014/main" id="{9BB7DBCD-75F0-1521-0571-CD6CD54DA5D7}"/>
              </a:ext>
            </a:extLst>
          </p:cNvPr>
          <p:cNvSpPr/>
          <p:nvPr/>
        </p:nvSpPr>
        <p:spPr>
          <a:xfrm>
            <a:off x="777864" y="3718552"/>
            <a:ext cx="487600" cy="488896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4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7" name="Google Shape;2817;p44"/>
          <p:cNvGrpSpPr/>
          <p:nvPr/>
        </p:nvGrpSpPr>
        <p:grpSpPr>
          <a:xfrm>
            <a:off x="5451976" y="1521167"/>
            <a:ext cx="2880397" cy="2223484"/>
            <a:chOff x="5451976" y="1521167"/>
            <a:chExt cx="2880397" cy="2223484"/>
          </a:xfrm>
        </p:grpSpPr>
        <p:grpSp>
          <p:nvGrpSpPr>
            <p:cNvPr id="2818" name="Google Shape;2818;p44"/>
            <p:cNvGrpSpPr/>
            <p:nvPr/>
          </p:nvGrpSpPr>
          <p:grpSpPr>
            <a:xfrm>
              <a:off x="6769532" y="1521167"/>
              <a:ext cx="745815" cy="502741"/>
              <a:chOff x="3769869" y="7506104"/>
              <a:chExt cx="745815" cy="502741"/>
            </a:xfrm>
          </p:grpSpPr>
          <p:sp>
            <p:nvSpPr>
              <p:cNvPr id="2819" name="Google Shape;2819;p44"/>
              <p:cNvSpPr/>
              <p:nvPr/>
            </p:nvSpPr>
            <p:spPr>
              <a:xfrm>
                <a:off x="3774043" y="7651359"/>
                <a:ext cx="368174" cy="353924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695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7234" y="6954"/>
                    </a:lnTo>
                    <a:lnTo>
                      <a:pt x="7234" y="41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3771702" y="7647796"/>
                <a:ext cx="372348" cy="361049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7094" extrusionOk="0">
                    <a:moveTo>
                      <a:pt x="81" y="140"/>
                    </a:moveTo>
                    <a:lnTo>
                      <a:pt x="7245" y="4264"/>
                    </a:lnTo>
                    <a:lnTo>
                      <a:pt x="7245" y="6966"/>
                    </a:lnTo>
                    <a:lnTo>
                      <a:pt x="81" y="2831"/>
                    </a:lnTo>
                    <a:lnTo>
                      <a:pt x="81" y="140"/>
                    </a:lnTo>
                    <a:close/>
                    <a:moveTo>
                      <a:pt x="11" y="1"/>
                    </a:moveTo>
                    <a:lnTo>
                      <a:pt x="0" y="2877"/>
                    </a:lnTo>
                    <a:lnTo>
                      <a:pt x="7256" y="7059"/>
                    </a:lnTo>
                    <a:lnTo>
                      <a:pt x="7315" y="7094"/>
                    </a:lnTo>
                    <a:lnTo>
                      <a:pt x="7315" y="4217"/>
                    </a:lnTo>
                    <a:lnTo>
                      <a:pt x="70" y="35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4142166" y="7792999"/>
                <a:ext cx="12336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71" extrusionOk="0">
                    <a:moveTo>
                      <a:pt x="2412" y="1"/>
                    </a:moveTo>
                    <a:lnTo>
                      <a:pt x="1" y="1387"/>
                    </a:lnTo>
                    <a:lnTo>
                      <a:pt x="1" y="4171"/>
                    </a:lnTo>
                    <a:lnTo>
                      <a:pt x="2423" y="277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4140436" y="7789437"/>
                <a:ext cx="12688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4311" extrusionOk="0">
                    <a:moveTo>
                      <a:pt x="2411" y="141"/>
                    </a:moveTo>
                    <a:lnTo>
                      <a:pt x="2423" y="2820"/>
                    </a:lnTo>
                    <a:lnTo>
                      <a:pt x="70" y="4183"/>
                    </a:lnTo>
                    <a:lnTo>
                      <a:pt x="70" y="1481"/>
                    </a:lnTo>
                    <a:lnTo>
                      <a:pt x="2411" y="141"/>
                    </a:lnTo>
                    <a:close/>
                    <a:moveTo>
                      <a:pt x="2493" y="1"/>
                    </a:moveTo>
                    <a:lnTo>
                      <a:pt x="0" y="1434"/>
                    </a:lnTo>
                    <a:lnTo>
                      <a:pt x="0" y="4311"/>
                    </a:lnTo>
                    <a:lnTo>
                      <a:pt x="2493" y="2866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4"/>
              <p:cNvSpPr/>
              <p:nvPr/>
            </p:nvSpPr>
            <p:spPr>
              <a:xfrm>
                <a:off x="4264925" y="7792999"/>
                <a:ext cx="122708" cy="212894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4183" extrusionOk="0">
                    <a:moveTo>
                      <a:pt x="0" y="1"/>
                    </a:moveTo>
                    <a:lnTo>
                      <a:pt x="11" y="2773"/>
                    </a:lnTo>
                    <a:lnTo>
                      <a:pt x="2411" y="4183"/>
                    </a:lnTo>
                    <a:lnTo>
                      <a:pt x="2400" y="1387"/>
                    </a:lnTo>
                    <a:lnTo>
                      <a:pt x="0" y="1"/>
                    </a:lnTo>
                    <a:close/>
                    <a:moveTo>
                      <a:pt x="2411" y="4183"/>
                    </a:moveTo>
                    <a:lnTo>
                      <a:pt x="2411" y="4183"/>
                    </a:lnTo>
                    <a:lnTo>
                      <a:pt x="2411" y="41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4"/>
              <p:cNvSpPr/>
              <p:nvPr/>
            </p:nvSpPr>
            <p:spPr>
              <a:xfrm>
                <a:off x="4263093" y="7789437"/>
                <a:ext cx="126932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311" extrusionOk="0">
                    <a:moveTo>
                      <a:pt x="83" y="141"/>
                    </a:moveTo>
                    <a:lnTo>
                      <a:pt x="2400" y="1481"/>
                    </a:lnTo>
                    <a:lnTo>
                      <a:pt x="2412" y="4183"/>
                    </a:lnTo>
                    <a:lnTo>
                      <a:pt x="83" y="2820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3" y="2843"/>
                    </a:lnTo>
                    <a:lnTo>
                      <a:pt x="13" y="2866"/>
                    </a:lnTo>
                    <a:lnTo>
                      <a:pt x="2494" y="4311"/>
                    </a:lnTo>
                    <a:lnTo>
                      <a:pt x="2482" y="1457"/>
                    </a:lnTo>
                    <a:lnTo>
                      <a:pt x="2482" y="14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3774043" y="7508445"/>
                <a:ext cx="737519" cy="355196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6979" extrusionOk="0">
                    <a:moveTo>
                      <a:pt x="9669" y="1"/>
                    </a:moveTo>
                    <a:lnTo>
                      <a:pt x="7246" y="1411"/>
                    </a:lnTo>
                    <a:lnTo>
                      <a:pt x="9633" y="2796"/>
                    </a:lnTo>
                    <a:lnTo>
                      <a:pt x="7246" y="4206"/>
                    </a:lnTo>
                    <a:lnTo>
                      <a:pt x="2411" y="1411"/>
                    </a:lnTo>
                    <a:lnTo>
                      <a:pt x="1" y="2808"/>
                    </a:lnTo>
                    <a:lnTo>
                      <a:pt x="7234" y="6978"/>
                    </a:lnTo>
                    <a:lnTo>
                      <a:pt x="9645" y="5592"/>
                    </a:lnTo>
                    <a:lnTo>
                      <a:pt x="12045" y="6978"/>
                    </a:lnTo>
                    <a:lnTo>
                      <a:pt x="14491" y="5604"/>
                    </a:lnTo>
                    <a:lnTo>
                      <a:pt x="12079" y="4183"/>
                    </a:lnTo>
                    <a:lnTo>
                      <a:pt x="14491" y="2796"/>
                    </a:lnTo>
                    <a:lnTo>
                      <a:pt x="96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3769869" y="7506104"/>
                <a:ext cx="745815" cy="359879"/>
              </a:xfrm>
              <a:custGeom>
                <a:avLst/>
                <a:gdLst/>
                <a:ahLst/>
                <a:cxnLst/>
                <a:rect l="l" t="t" r="r" b="b"/>
                <a:pathLst>
                  <a:path w="14654" h="7071" extrusionOk="0">
                    <a:moveTo>
                      <a:pt x="9751" y="93"/>
                    </a:moveTo>
                    <a:lnTo>
                      <a:pt x="14491" y="2842"/>
                    </a:lnTo>
                    <a:lnTo>
                      <a:pt x="12080" y="4229"/>
                    </a:lnTo>
                    <a:lnTo>
                      <a:pt x="14491" y="5650"/>
                    </a:lnTo>
                    <a:lnTo>
                      <a:pt x="12138" y="6978"/>
                    </a:lnTo>
                    <a:lnTo>
                      <a:pt x="9727" y="5591"/>
                    </a:lnTo>
                    <a:lnTo>
                      <a:pt x="7316" y="6978"/>
                    </a:lnTo>
                    <a:lnTo>
                      <a:pt x="164" y="2854"/>
                    </a:lnTo>
                    <a:lnTo>
                      <a:pt x="2493" y="1503"/>
                    </a:lnTo>
                    <a:lnTo>
                      <a:pt x="7328" y="4299"/>
                    </a:lnTo>
                    <a:lnTo>
                      <a:pt x="9785" y="2842"/>
                    </a:lnTo>
                    <a:lnTo>
                      <a:pt x="7409" y="1457"/>
                    </a:lnTo>
                    <a:lnTo>
                      <a:pt x="9751" y="93"/>
                    </a:lnTo>
                    <a:close/>
                    <a:moveTo>
                      <a:pt x="9751" y="0"/>
                    </a:moveTo>
                    <a:lnTo>
                      <a:pt x="7246" y="1468"/>
                    </a:lnTo>
                    <a:lnTo>
                      <a:pt x="9634" y="2842"/>
                    </a:lnTo>
                    <a:lnTo>
                      <a:pt x="7328" y="4206"/>
                    </a:lnTo>
                    <a:lnTo>
                      <a:pt x="2493" y="1410"/>
                    </a:lnTo>
                    <a:lnTo>
                      <a:pt x="60" y="2819"/>
                    </a:lnTo>
                    <a:lnTo>
                      <a:pt x="1" y="2854"/>
                    </a:lnTo>
                    <a:lnTo>
                      <a:pt x="7316" y="7071"/>
                    </a:lnTo>
                    <a:lnTo>
                      <a:pt x="9727" y="5684"/>
                    </a:lnTo>
                    <a:lnTo>
                      <a:pt x="12127" y="7071"/>
                    </a:lnTo>
                    <a:lnTo>
                      <a:pt x="14654" y="5650"/>
                    </a:lnTo>
                    <a:lnTo>
                      <a:pt x="12243" y="4229"/>
                    </a:lnTo>
                    <a:lnTo>
                      <a:pt x="14654" y="2842"/>
                    </a:lnTo>
                    <a:lnTo>
                      <a:pt x="9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>
                <a:off x="4387022" y="7793610"/>
                <a:ext cx="124540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>
                <a:off x="4385241" y="7790098"/>
                <a:ext cx="128103" cy="21874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298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94" y="4170"/>
                    </a:lnTo>
                    <a:lnTo>
                      <a:pt x="82" y="1468"/>
                    </a:lnTo>
                    <a:lnTo>
                      <a:pt x="2446" y="140"/>
                    </a:lnTo>
                    <a:close/>
                    <a:moveTo>
                      <a:pt x="2516" y="0"/>
                    </a:moveTo>
                    <a:lnTo>
                      <a:pt x="24" y="1409"/>
                    </a:lnTo>
                    <a:lnTo>
                      <a:pt x="0" y="1421"/>
                    </a:lnTo>
                    <a:lnTo>
                      <a:pt x="12" y="4298"/>
                    </a:lnTo>
                    <a:lnTo>
                      <a:pt x="2516" y="2853"/>
                    </a:lnTo>
                    <a:lnTo>
                      <a:pt x="2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4"/>
              <p:cNvSpPr/>
              <p:nvPr/>
            </p:nvSpPr>
            <p:spPr>
              <a:xfrm>
                <a:off x="4388804" y="7650748"/>
                <a:ext cx="122759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808" extrusionOk="0">
                    <a:moveTo>
                      <a:pt x="2412" y="0"/>
                    </a:moveTo>
                    <a:lnTo>
                      <a:pt x="0" y="1387"/>
                    </a:lnTo>
                    <a:lnTo>
                      <a:pt x="2412" y="2808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4"/>
              <p:cNvSpPr/>
              <p:nvPr/>
            </p:nvSpPr>
            <p:spPr>
              <a:xfrm>
                <a:off x="4384681" y="7647185"/>
                <a:ext cx="128663" cy="15003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8" extrusionOk="0">
                    <a:moveTo>
                      <a:pt x="2457" y="140"/>
                    </a:moveTo>
                    <a:lnTo>
                      <a:pt x="2457" y="2808"/>
                    </a:lnTo>
                    <a:lnTo>
                      <a:pt x="163" y="1457"/>
                    </a:lnTo>
                    <a:lnTo>
                      <a:pt x="2457" y="140"/>
                    </a:lnTo>
                    <a:close/>
                    <a:moveTo>
                      <a:pt x="2527" y="0"/>
                    </a:moveTo>
                    <a:lnTo>
                      <a:pt x="0" y="1457"/>
                    </a:lnTo>
                    <a:lnTo>
                      <a:pt x="2527" y="2948"/>
                    </a:lnTo>
                    <a:lnTo>
                      <a:pt x="2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4"/>
              <p:cNvSpPr/>
              <p:nvPr/>
            </p:nvSpPr>
            <p:spPr>
              <a:xfrm>
                <a:off x="4142777" y="7580207"/>
                <a:ext cx="121588" cy="14235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797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2388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4"/>
              <p:cNvSpPr/>
              <p:nvPr/>
            </p:nvSpPr>
            <p:spPr>
              <a:xfrm>
                <a:off x="4140996" y="7577205"/>
                <a:ext cx="126932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926" extrusionOk="0">
                    <a:moveTo>
                      <a:pt x="70" y="130"/>
                    </a:moveTo>
                    <a:lnTo>
                      <a:pt x="2342" y="1445"/>
                    </a:lnTo>
                    <a:lnTo>
                      <a:pt x="70" y="2785"/>
                    </a:lnTo>
                    <a:lnTo>
                      <a:pt x="70" y="130"/>
                    </a:lnTo>
                    <a:close/>
                    <a:moveTo>
                      <a:pt x="0" y="1"/>
                    </a:moveTo>
                    <a:lnTo>
                      <a:pt x="0" y="2925"/>
                    </a:lnTo>
                    <a:lnTo>
                      <a:pt x="2493" y="14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3" name="Google Shape;2833;p44"/>
            <p:cNvGrpSpPr/>
            <p:nvPr/>
          </p:nvGrpSpPr>
          <p:grpSpPr>
            <a:xfrm>
              <a:off x="7464969" y="2468612"/>
              <a:ext cx="867403" cy="857835"/>
              <a:chOff x="3769869" y="8500287"/>
              <a:chExt cx="867403" cy="857835"/>
            </a:xfrm>
          </p:grpSpPr>
          <p:sp>
            <p:nvSpPr>
              <p:cNvPr id="2834" name="Google Shape;2834;p44"/>
              <p:cNvSpPr/>
              <p:nvPr/>
            </p:nvSpPr>
            <p:spPr>
              <a:xfrm>
                <a:off x="3774043" y="8502018"/>
                <a:ext cx="613590" cy="646875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710" extrusionOk="0">
                    <a:moveTo>
                      <a:pt x="4858" y="1"/>
                    </a:moveTo>
                    <a:lnTo>
                      <a:pt x="2411" y="1411"/>
                    </a:lnTo>
                    <a:lnTo>
                      <a:pt x="4823" y="2808"/>
                    </a:lnTo>
                    <a:lnTo>
                      <a:pt x="1" y="5592"/>
                    </a:lnTo>
                    <a:lnTo>
                      <a:pt x="12056" y="12709"/>
                    </a:lnTo>
                    <a:lnTo>
                      <a:pt x="12056" y="9762"/>
                    </a:lnTo>
                    <a:lnTo>
                      <a:pt x="4823" y="5592"/>
                    </a:lnTo>
                    <a:lnTo>
                      <a:pt x="9669" y="2796"/>
                    </a:lnTo>
                    <a:lnTo>
                      <a:pt x="4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44"/>
              <p:cNvSpPr/>
              <p:nvPr/>
            </p:nvSpPr>
            <p:spPr>
              <a:xfrm>
                <a:off x="3769869" y="8500287"/>
                <a:ext cx="620156" cy="652118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3" extrusionOk="0">
                    <a:moveTo>
                      <a:pt x="4940" y="81"/>
                    </a:moveTo>
                    <a:lnTo>
                      <a:pt x="9669" y="2830"/>
                    </a:lnTo>
                    <a:lnTo>
                      <a:pt x="4823" y="5626"/>
                    </a:lnTo>
                    <a:lnTo>
                      <a:pt x="12103" y="9819"/>
                    </a:lnTo>
                    <a:lnTo>
                      <a:pt x="12103" y="12673"/>
                    </a:lnTo>
                    <a:lnTo>
                      <a:pt x="153" y="5626"/>
                    </a:lnTo>
                    <a:lnTo>
                      <a:pt x="4986" y="2842"/>
                    </a:lnTo>
                    <a:lnTo>
                      <a:pt x="2575" y="1445"/>
                    </a:lnTo>
                    <a:lnTo>
                      <a:pt x="4940" y="81"/>
                    </a:lnTo>
                    <a:close/>
                    <a:moveTo>
                      <a:pt x="4940" y="0"/>
                    </a:moveTo>
                    <a:lnTo>
                      <a:pt x="2412" y="1445"/>
                    </a:lnTo>
                    <a:lnTo>
                      <a:pt x="4823" y="2842"/>
                    </a:lnTo>
                    <a:lnTo>
                      <a:pt x="60" y="5591"/>
                    </a:lnTo>
                    <a:lnTo>
                      <a:pt x="1" y="5626"/>
                    </a:lnTo>
                    <a:lnTo>
                      <a:pt x="12127" y="12778"/>
                    </a:lnTo>
                    <a:lnTo>
                      <a:pt x="12185" y="12813"/>
                    </a:lnTo>
                    <a:lnTo>
                      <a:pt x="12185" y="9772"/>
                    </a:lnTo>
                    <a:lnTo>
                      <a:pt x="4986" y="5626"/>
                    </a:lnTo>
                    <a:lnTo>
                      <a:pt x="9762" y="2866"/>
                    </a:lnTo>
                    <a:lnTo>
                      <a:pt x="9832" y="2830"/>
                    </a:lnTo>
                    <a:lnTo>
                      <a:pt x="4963" y="11"/>
                    </a:lnTo>
                    <a:lnTo>
                      <a:pt x="49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44"/>
              <p:cNvSpPr/>
              <p:nvPr/>
            </p:nvSpPr>
            <p:spPr>
              <a:xfrm>
                <a:off x="3774043" y="8716082"/>
                <a:ext cx="738741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14515" h="12545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6"/>
                    </a:lnTo>
                    <a:lnTo>
                      <a:pt x="1" y="4170"/>
                    </a:lnTo>
                    <a:lnTo>
                      <a:pt x="14468" y="12544"/>
                    </a:lnTo>
                    <a:lnTo>
                      <a:pt x="14514" y="1386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4"/>
              <p:cNvSpPr/>
              <p:nvPr/>
            </p:nvSpPr>
            <p:spPr>
              <a:xfrm>
                <a:off x="3771702" y="8712519"/>
                <a:ext cx="74281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5" extrusionOk="0">
                    <a:moveTo>
                      <a:pt x="12137" y="128"/>
                    </a:moveTo>
                    <a:lnTo>
                      <a:pt x="14514" y="1479"/>
                    </a:lnTo>
                    <a:lnTo>
                      <a:pt x="14478" y="12545"/>
                    </a:lnTo>
                    <a:lnTo>
                      <a:pt x="81" y="4217"/>
                    </a:lnTo>
                    <a:lnTo>
                      <a:pt x="81" y="1526"/>
                    </a:lnTo>
                    <a:lnTo>
                      <a:pt x="12091" y="8608"/>
                    </a:lnTo>
                    <a:lnTo>
                      <a:pt x="12149" y="8643"/>
                    </a:lnTo>
                    <a:lnTo>
                      <a:pt x="12137" y="128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6"/>
                    </a:lnTo>
                    <a:lnTo>
                      <a:pt x="11" y="4263"/>
                    </a:lnTo>
                    <a:lnTo>
                      <a:pt x="14501" y="12650"/>
                    </a:lnTo>
                    <a:lnTo>
                      <a:pt x="14560" y="12684"/>
                    </a:lnTo>
                    <a:lnTo>
                      <a:pt x="14595" y="1456"/>
                    </a:lnTo>
                    <a:lnTo>
                      <a:pt x="14595" y="1432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4"/>
              <p:cNvSpPr/>
              <p:nvPr/>
            </p:nvSpPr>
            <p:spPr>
              <a:xfrm>
                <a:off x="4510341" y="8716082"/>
                <a:ext cx="123929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5" extrusionOk="0">
                    <a:moveTo>
                      <a:pt x="2411" y="0"/>
                    </a:moveTo>
                    <a:lnTo>
                      <a:pt x="47" y="1386"/>
                    </a:lnTo>
                    <a:lnTo>
                      <a:pt x="1" y="12544"/>
                    </a:lnTo>
                    <a:lnTo>
                      <a:pt x="2434" y="11147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4"/>
              <p:cNvSpPr/>
              <p:nvPr/>
            </p:nvSpPr>
            <p:spPr>
              <a:xfrm>
                <a:off x="4508560" y="8712519"/>
                <a:ext cx="12810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5" extrusionOk="0">
                    <a:moveTo>
                      <a:pt x="2400" y="140"/>
                    </a:moveTo>
                    <a:lnTo>
                      <a:pt x="2435" y="11193"/>
                    </a:lnTo>
                    <a:lnTo>
                      <a:pt x="82" y="12545"/>
                    </a:lnTo>
                    <a:lnTo>
                      <a:pt x="117" y="1479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2"/>
                    </a:lnTo>
                    <a:lnTo>
                      <a:pt x="0" y="12614"/>
                    </a:lnTo>
                    <a:lnTo>
                      <a:pt x="0" y="12684"/>
                    </a:lnTo>
                    <a:lnTo>
                      <a:pt x="2516" y="11240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4"/>
              <p:cNvSpPr/>
              <p:nvPr/>
            </p:nvSpPr>
            <p:spPr>
              <a:xfrm>
                <a:off x="3896751" y="8573780"/>
                <a:ext cx="122810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73" extrusionOk="0">
                    <a:moveTo>
                      <a:pt x="0" y="1"/>
                    </a:moveTo>
                    <a:lnTo>
                      <a:pt x="13" y="2773"/>
                    </a:lnTo>
                    <a:lnTo>
                      <a:pt x="2412" y="13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4"/>
              <p:cNvSpPr/>
              <p:nvPr/>
            </p:nvSpPr>
            <p:spPr>
              <a:xfrm>
                <a:off x="3894359" y="8570217"/>
                <a:ext cx="129324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2913" extrusionOk="0">
                    <a:moveTo>
                      <a:pt x="83" y="140"/>
                    </a:moveTo>
                    <a:lnTo>
                      <a:pt x="2377" y="1468"/>
                    </a:lnTo>
                    <a:lnTo>
                      <a:pt x="106" y="277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8"/>
                    </a:lnTo>
                    <a:lnTo>
                      <a:pt x="60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4"/>
              <p:cNvSpPr/>
              <p:nvPr/>
            </p:nvSpPr>
            <p:spPr>
              <a:xfrm>
                <a:off x="4019509" y="8644320"/>
                <a:ext cx="246637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71" extrusionOk="0">
                    <a:moveTo>
                      <a:pt x="4846" y="0"/>
                    </a:moveTo>
                    <a:lnTo>
                      <a:pt x="0" y="2796"/>
                    </a:lnTo>
                    <a:lnTo>
                      <a:pt x="2434" y="4170"/>
                    </a:lnTo>
                    <a:lnTo>
                      <a:pt x="4822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44"/>
              <p:cNvSpPr/>
              <p:nvPr/>
            </p:nvSpPr>
            <p:spPr>
              <a:xfrm>
                <a:off x="4015336" y="8640757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1" y="140"/>
                    </a:moveTo>
                    <a:lnTo>
                      <a:pt x="4869" y="2842"/>
                    </a:lnTo>
                    <a:lnTo>
                      <a:pt x="2516" y="4194"/>
                    </a:lnTo>
                    <a:lnTo>
                      <a:pt x="163" y="2866"/>
                    </a:lnTo>
                    <a:lnTo>
                      <a:pt x="4881" y="140"/>
                    </a:lnTo>
                    <a:close/>
                    <a:moveTo>
                      <a:pt x="4962" y="0"/>
                    </a:moveTo>
                    <a:lnTo>
                      <a:pt x="59" y="2831"/>
                    </a:lnTo>
                    <a:lnTo>
                      <a:pt x="0" y="2866"/>
                    </a:lnTo>
                    <a:lnTo>
                      <a:pt x="2493" y="4276"/>
                    </a:lnTo>
                    <a:lnTo>
                      <a:pt x="2516" y="4287"/>
                    </a:lnTo>
                    <a:lnTo>
                      <a:pt x="4928" y="2901"/>
                    </a:lnTo>
                    <a:lnTo>
                      <a:pt x="4951" y="2889"/>
                    </a:lnTo>
                    <a:lnTo>
                      <a:pt x="4962" y="7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44"/>
              <p:cNvSpPr/>
              <p:nvPr/>
            </p:nvSpPr>
            <p:spPr>
              <a:xfrm>
                <a:off x="4387022" y="8646101"/>
                <a:ext cx="246077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61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1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4"/>
              <p:cNvSpPr/>
              <p:nvPr/>
            </p:nvSpPr>
            <p:spPr>
              <a:xfrm>
                <a:off x="4382849" y="8643760"/>
                <a:ext cx="254424" cy="145254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2854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0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3"/>
                    </a:lnTo>
                    <a:lnTo>
                      <a:pt x="4998" y="1421"/>
                    </a:lnTo>
                    <a:lnTo>
                      <a:pt x="2622" y="11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6" name="Google Shape;2846;p44"/>
            <p:cNvGrpSpPr/>
            <p:nvPr/>
          </p:nvGrpSpPr>
          <p:grpSpPr>
            <a:xfrm>
              <a:off x="5897225" y="2106030"/>
              <a:ext cx="1359965" cy="1638615"/>
              <a:chOff x="2786425" y="7577205"/>
              <a:chExt cx="1359965" cy="1638615"/>
            </a:xfrm>
          </p:grpSpPr>
          <p:sp>
            <p:nvSpPr>
              <p:cNvPr id="2847" name="Google Shape;2847;p44"/>
              <p:cNvSpPr/>
              <p:nvPr/>
            </p:nvSpPr>
            <p:spPr>
              <a:xfrm>
                <a:off x="3282041" y="7650748"/>
                <a:ext cx="614761" cy="567377"/>
              </a:xfrm>
              <a:custGeom>
                <a:avLst/>
                <a:gdLst/>
                <a:ahLst/>
                <a:cxnLst/>
                <a:rect l="l" t="t" r="r" b="b"/>
                <a:pathLst>
                  <a:path w="12079" h="11148" extrusionOk="0">
                    <a:moveTo>
                      <a:pt x="0" y="0"/>
                    </a:moveTo>
                    <a:lnTo>
                      <a:pt x="0" y="5580"/>
                    </a:lnTo>
                    <a:lnTo>
                      <a:pt x="9668" y="11148"/>
                    </a:lnTo>
                    <a:lnTo>
                      <a:pt x="12078" y="9761"/>
                    </a:lnTo>
                    <a:lnTo>
                      <a:pt x="2434" y="4182"/>
                    </a:lnTo>
                    <a:lnTo>
                      <a:pt x="2434" y="13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4"/>
              <p:cNvSpPr/>
              <p:nvPr/>
            </p:nvSpPr>
            <p:spPr>
              <a:xfrm>
                <a:off x="3279649" y="7647185"/>
                <a:ext cx="621326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12208" h="11265" extrusionOk="0">
                    <a:moveTo>
                      <a:pt x="82" y="140"/>
                    </a:moveTo>
                    <a:lnTo>
                      <a:pt x="2447" y="1480"/>
                    </a:lnTo>
                    <a:lnTo>
                      <a:pt x="2447" y="4276"/>
                    </a:lnTo>
                    <a:lnTo>
                      <a:pt x="12044" y="9831"/>
                    </a:lnTo>
                    <a:lnTo>
                      <a:pt x="9715" y="11171"/>
                    </a:lnTo>
                    <a:lnTo>
                      <a:pt x="82" y="5627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5673"/>
                    </a:lnTo>
                    <a:lnTo>
                      <a:pt x="9692" y="11252"/>
                    </a:lnTo>
                    <a:lnTo>
                      <a:pt x="9715" y="11264"/>
                    </a:lnTo>
                    <a:lnTo>
                      <a:pt x="12207" y="9831"/>
                    </a:lnTo>
                    <a:lnTo>
                      <a:pt x="2516" y="4229"/>
                    </a:lnTo>
                    <a:lnTo>
                      <a:pt x="2516" y="1434"/>
                    </a:lnTo>
                    <a:lnTo>
                      <a:pt x="58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4"/>
              <p:cNvSpPr/>
              <p:nvPr/>
            </p:nvSpPr>
            <p:spPr>
              <a:xfrm>
                <a:off x="3282041" y="7579597"/>
                <a:ext cx="246026" cy="141743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85" extrusionOk="0">
                    <a:moveTo>
                      <a:pt x="2411" y="1"/>
                    </a:moveTo>
                    <a:lnTo>
                      <a:pt x="0" y="1398"/>
                    </a:lnTo>
                    <a:lnTo>
                      <a:pt x="2434" y="2785"/>
                    </a:lnTo>
                    <a:lnTo>
                      <a:pt x="4833" y="1410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4"/>
              <p:cNvSpPr/>
              <p:nvPr/>
            </p:nvSpPr>
            <p:spPr>
              <a:xfrm>
                <a:off x="3277868" y="7577205"/>
                <a:ext cx="254373" cy="146527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879" extrusionOk="0">
                    <a:moveTo>
                      <a:pt x="2493" y="94"/>
                    </a:moveTo>
                    <a:lnTo>
                      <a:pt x="4846" y="1457"/>
                    </a:lnTo>
                    <a:lnTo>
                      <a:pt x="2516" y="2785"/>
                    </a:lnTo>
                    <a:lnTo>
                      <a:pt x="152" y="1445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2493" y="2866"/>
                    </a:lnTo>
                    <a:lnTo>
                      <a:pt x="2516" y="2878"/>
                    </a:lnTo>
                    <a:lnTo>
                      <a:pt x="4997" y="145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44"/>
              <p:cNvSpPr/>
              <p:nvPr/>
            </p:nvSpPr>
            <p:spPr>
              <a:xfrm>
                <a:off x="3405868" y="7651359"/>
                <a:ext cx="12219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71" extrusionOk="0">
                    <a:moveTo>
                      <a:pt x="2400" y="0"/>
                    </a:moveTo>
                    <a:lnTo>
                      <a:pt x="1" y="1375"/>
                    </a:lnTo>
                    <a:lnTo>
                      <a:pt x="1" y="4170"/>
                    </a:lnTo>
                    <a:lnTo>
                      <a:pt x="2400" y="278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44"/>
              <p:cNvSpPr/>
              <p:nvPr/>
            </p:nvSpPr>
            <p:spPr>
              <a:xfrm>
                <a:off x="3404138" y="7647796"/>
                <a:ext cx="12632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311" extrusionOk="0">
                    <a:moveTo>
                      <a:pt x="2400" y="128"/>
                    </a:moveTo>
                    <a:lnTo>
                      <a:pt x="2400" y="2831"/>
                    </a:lnTo>
                    <a:lnTo>
                      <a:pt x="70" y="4170"/>
                    </a:lnTo>
                    <a:lnTo>
                      <a:pt x="70" y="1468"/>
                    </a:lnTo>
                    <a:lnTo>
                      <a:pt x="2400" y="128"/>
                    </a:lnTo>
                    <a:close/>
                    <a:moveTo>
                      <a:pt x="2481" y="1"/>
                    </a:moveTo>
                    <a:lnTo>
                      <a:pt x="12" y="1409"/>
                    </a:lnTo>
                    <a:lnTo>
                      <a:pt x="1" y="1422"/>
                    </a:lnTo>
                    <a:lnTo>
                      <a:pt x="1" y="4310"/>
                    </a:lnTo>
                    <a:lnTo>
                      <a:pt x="2481" y="287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44"/>
              <p:cNvSpPr/>
              <p:nvPr/>
            </p:nvSpPr>
            <p:spPr>
              <a:xfrm>
                <a:off x="3281379" y="8147534"/>
                <a:ext cx="860838" cy="567937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1159" extrusionOk="0">
                    <a:moveTo>
                      <a:pt x="16914" y="0"/>
                    </a:moveTo>
                    <a:lnTo>
                      <a:pt x="1" y="9773"/>
                    </a:lnTo>
                    <a:lnTo>
                      <a:pt x="2424" y="11159"/>
                    </a:lnTo>
                    <a:lnTo>
                      <a:pt x="16890" y="2796"/>
                    </a:lnTo>
                    <a:lnTo>
                      <a:pt x="169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44"/>
              <p:cNvSpPr/>
              <p:nvPr/>
            </p:nvSpPr>
            <p:spPr>
              <a:xfrm>
                <a:off x="3277257" y="8143971"/>
                <a:ext cx="866793" cy="573892"/>
              </a:xfrm>
              <a:custGeom>
                <a:avLst/>
                <a:gdLst/>
                <a:ahLst/>
                <a:cxnLst/>
                <a:rect l="l" t="t" r="r" b="b"/>
                <a:pathLst>
                  <a:path w="17031" h="11276" extrusionOk="0">
                    <a:moveTo>
                      <a:pt x="16960" y="140"/>
                    </a:moveTo>
                    <a:lnTo>
                      <a:pt x="16937" y="2842"/>
                    </a:lnTo>
                    <a:lnTo>
                      <a:pt x="2505" y="11182"/>
                    </a:lnTo>
                    <a:lnTo>
                      <a:pt x="164" y="9843"/>
                    </a:lnTo>
                    <a:lnTo>
                      <a:pt x="16960" y="140"/>
                    </a:lnTo>
                    <a:close/>
                    <a:moveTo>
                      <a:pt x="17030" y="0"/>
                    </a:moveTo>
                    <a:lnTo>
                      <a:pt x="1" y="9843"/>
                    </a:lnTo>
                    <a:lnTo>
                      <a:pt x="2505" y="11276"/>
                    </a:lnTo>
                    <a:lnTo>
                      <a:pt x="17018" y="2889"/>
                    </a:lnTo>
                    <a:lnTo>
                      <a:pt x="17030" y="70"/>
                    </a:lnTo>
                    <a:lnTo>
                      <a:pt x="17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44"/>
              <p:cNvSpPr/>
              <p:nvPr/>
            </p:nvSpPr>
            <p:spPr>
              <a:xfrm>
                <a:off x="2790548" y="8786012"/>
                <a:ext cx="490882" cy="4262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8375" extrusionOk="0">
                    <a:moveTo>
                      <a:pt x="0" y="1"/>
                    </a:moveTo>
                    <a:lnTo>
                      <a:pt x="0" y="2784"/>
                    </a:lnTo>
                    <a:lnTo>
                      <a:pt x="9645" y="8375"/>
                    </a:lnTo>
                    <a:lnTo>
                      <a:pt x="9645" y="55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44"/>
              <p:cNvSpPr/>
              <p:nvPr/>
            </p:nvSpPr>
            <p:spPr>
              <a:xfrm>
                <a:off x="2788767" y="8782449"/>
                <a:ext cx="494496" cy="433371"/>
              </a:xfrm>
              <a:custGeom>
                <a:avLst/>
                <a:gdLst/>
                <a:ahLst/>
                <a:cxnLst/>
                <a:rect l="l" t="t" r="r" b="b"/>
                <a:pathLst>
                  <a:path w="9716" h="8515" extrusionOk="0">
                    <a:moveTo>
                      <a:pt x="71" y="140"/>
                    </a:moveTo>
                    <a:lnTo>
                      <a:pt x="9633" y="5673"/>
                    </a:lnTo>
                    <a:lnTo>
                      <a:pt x="9633" y="8375"/>
                    </a:lnTo>
                    <a:lnTo>
                      <a:pt x="82" y="2831"/>
                    </a:lnTo>
                    <a:lnTo>
                      <a:pt x="71" y="140"/>
                    </a:lnTo>
                    <a:close/>
                    <a:moveTo>
                      <a:pt x="1" y="1"/>
                    </a:moveTo>
                    <a:lnTo>
                      <a:pt x="1" y="2877"/>
                    </a:lnTo>
                    <a:lnTo>
                      <a:pt x="9657" y="8480"/>
                    </a:lnTo>
                    <a:lnTo>
                      <a:pt x="9715" y="8515"/>
                    </a:lnTo>
                    <a:lnTo>
                      <a:pt x="9715" y="5638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44"/>
              <p:cNvSpPr/>
              <p:nvPr/>
            </p:nvSpPr>
            <p:spPr>
              <a:xfrm>
                <a:off x="3281379" y="8999414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13" y="1"/>
                    </a:moveTo>
                    <a:lnTo>
                      <a:pt x="1" y="1399"/>
                    </a:lnTo>
                    <a:lnTo>
                      <a:pt x="1" y="4182"/>
                    </a:lnTo>
                    <a:lnTo>
                      <a:pt x="2424" y="2784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44"/>
              <p:cNvSpPr/>
              <p:nvPr/>
            </p:nvSpPr>
            <p:spPr>
              <a:xfrm>
                <a:off x="3279038" y="8995852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12" y="141"/>
                    </a:moveTo>
                    <a:lnTo>
                      <a:pt x="2423" y="2831"/>
                    </a:lnTo>
                    <a:lnTo>
                      <a:pt x="82" y="4182"/>
                    </a:lnTo>
                    <a:lnTo>
                      <a:pt x="82" y="1480"/>
                    </a:lnTo>
                    <a:lnTo>
                      <a:pt x="2412" y="141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0" y="4322"/>
                    </a:lnTo>
                    <a:lnTo>
                      <a:pt x="2482" y="2890"/>
                    </a:lnTo>
                    <a:lnTo>
                      <a:pt x="2505" y="287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44"/>
              <p:cNvSpPr/>
              <p:nvPr/>
            </p:nvSpPr>
            <p:spPr>
              <a:xfrm>
                <a:off x="3404138" y="8999414"/>
                <a:ext cx="12275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182" extrusionOk="0">
                    <a:moveTo>
                      <a:pt x="1" y="1"/>
                    </a:moveTo>
                    <a:lnTo>
                      <a:pt x="12" y="2784"/>
                    </a:lnTo>
                    <a:lnTo>
                      <a:pt x="2411" y="4182"/>
                    </a:lnTo>
                    <a:lnTo>
                      <a:pt x="2411" y="4182"/>
                    </a:lnTo>
                    <a:lnTo>
                      <a:pt x="2400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44"/>
              <p:cNvSpPr/>
              <p:nvPr/>
            </p:nvSpPr>
            <p:spPr>
              <a:xfrm>
                <a:off x="3401746" y="8995852"/>
                <a:ext cx="127492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4322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24" y="4182"/>
                    </a:lnTo>
                    <a:lnTo>
                      <a:pt x="2424" y="4182"/>
                    </a:lnTo>
                    <a:lnTo>
                      <a:pt x="94" y="28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2" y="2854"/>
                    </a:lnTo>
                    <a:lnTo>
                      <a:pt x="12" y="2877"/>
                    </a:lnTo>
                    <a:lnTo>
                      <a:pt x="2505" y="4322"/>
                    </a:lnTo>
                    <a:lnTo>
                      <a:pt x="2494" y="1456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44"/>
              <p:cNvSpPr/>
              <p:nvPr/>
            </p:nvSpPr>
            <p:spPr>
              <a:xfrm>
                <a:off x="3526235" y="8999974"/>
                <a:ext cx="124591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44"/>
              <p:cNvSpPr/>
              <p:nvPr/>
            </p:nvSpPr>
            <p:spPr>
              <a:xfrm>
                <a:off x="3524454" y="8996463"/>
                <a:ext cx="128103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10" extrusionOk="0">
                    <a:moveTo>
                      <a:pt x="2435" y="140"/>
                    </a:moveTo>
                    <a:lnTo>
                      <a:pt x="2435" y="2808"/>
                    </a:lnTo>
                    <a:lnTo>
                      <a:pt x="83" y="4170"/>
                    </a:lnTo>
                    <a:lnTo>
                      <a:pt x="83" y="1468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24" y="1410"/>
                    </a:lnTo>
                    <a:lnTo>
                      <a:pt x="1" y="1421"/>
                    </a:lnTo>
                    <a:lnTo>
                      <a:pt x="13" y="4310"/>
                    </a:lnTo>
                    <a:lnTo>
                      <a:pt x="2517" y="2854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44"/>
              <p:cNvSpPr/>
              <p:nvPr/>
            </p:nvSpPr>
            <p:spPr>
              <a:xfrm>
                <a:off x="3528016" y="8857163"/>
                <a:ext cx="122810" cy="14286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07" extrusionOk="0">
                    <a:moveTo>
                      <a:pt x="2412" y="0"/>
                    </a:moveTo>
                    <a:lnTo>
                      <a:pt x="0" y="1386"/>
                    </a:lnTo>
                    <a:lnTo>
                      <a:pt x="2412" y="2807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44"/>
              <p:cNvSpPr/>
              <p:nvPr/>
            </p:nvSpPr>
            <p:spPr>
              <a:xfrm>
                <a:off x="3523894" y="8853600"/>
                <a:ext cx="128663" cy="14998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7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151" y="1456"/>
                    </a:lnTo>
                    <a:lnTo>
                      <a:pt x="2446" y="140"/>
                    </a:lnTo>
                    <a:close/>
                    <a:moveTo>
                      <a:pt x="2528" y="0"/>
                    </a:moveTo>
                    <a:lnTo>
                      <a:pt x="0" y="1456"/>
                    </a:lnTo>
                    <a:lnTo>
                      <a:pt x="2528" y="2947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44"/>
              <p:cNvSpPr/>
              <p:nvPr/>
            </p:nvSpPr>
            <p:spPr>
              <a:xfrm>
                <a:off x="3035964" y="8715420"/>
                <a:ext cx="123980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786" extrusionOk="0">
                    <a:moveTo>
                      <a:pt x="2423" y="1"/>
                    </a:moveTo>
                    <a:lnTo>
                      <a:pt x="1" y="1399"/>
                    </a:lnTo>
                    <a:lnTo>
                      <a:pt x="2436" y="2785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44"/>
              <p:cNvSpPr/>
              <p:nvPr/>
            </p:nvSpPr>
            <p:spPr>
              <a:xfrm>
                <a:off x="3031841" y="8711909"/>
                <a:ext cx="129884" cy="14886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25" extrusionOk="0">
                    <a:moveTo>
                      <a:pt x="2458" y="140"/>
                    </a:moveTo>
                    <a:lnTo>
                      <a:pt x="2470" y="2784"/>
                    </a:lnTo>
                    <a:lnTo>
                      <a:pt x="164" y="1468"/>
                    </a:lnTo>
                    <a:lnTo>
                      <a:pt x="2458" y="140"/>
                    </a:lnTo>
                    <a:close/>
                    <a:moveTo>
                      <a:pt x="2540" y="0"/>
                    </a:moveTo>
                    <a:lnTo>
                      <a:pt x="1" y="1468"/>
                    </a:lnTo>
                    <a:lnTo>
                      <a:pt x="2493" y="2889"/>
                    </a:lnTo>
                    <a:lnTo>
                      <a:pt x="2551" y="2924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44"/>
              <p:cNvSpPr/>
              <p:nvPr/>
            </p:nvSpPr>
            <p:spPr>
              <a:xfrm>
                <a:off x="2790548" y="7792999"/>
                <a:ext cx="1351669" cy="1277617"/>
              </a:xfrm>
              <a:custGeom>
                <a:avLst/>
                <a:gdLst/>
                <a:ahLst/>
                <a:cxnLst/>
                <a:rect l="l" t="t" r="r" b="b"/>
                <a:pathLst>
                  <a:path w="26558" h="25103" extrusionOk="0">
                    <a:moveTo>
                      <a:pt x="7245" y="18125"/>
                    </a:moveTo>
                    <a:lnTo>
                      <a:pt x="9657" y="19523"/>
                    </a:lnTo>
                    <a:lnTo>
                      <a:pt x="9657" y="19535"/>
                    </a:lnTo>
                    <a:lnTo>
                      <a:pt x="12033" y="20909"/>
                    </a:lnTo>
                    <a:lnTo>
                      <a:pt x="9657" y="22318"/>
                    </a:lnTo>
                    <a:lnTo>
                      <a:pt x="4823" y="19523"/>
                    </a:lnTo>
                    <a:lnTo>
                      <a:pt x="7245" y="18125"/>
                    </a:lnTo>
                    <a:close/>
                    <a:moveTo>
                      <a:pt x="14490" y="1"/>
                    </a:moveTo>
                    <a:lnTo>
                      <a:pt x="12091" y="1387"/>
                    </a:lnTo>
                    <a:lnTo>
                      <a:pt x="21735" y="6966"/>
                    </a:lnTo>
                    <a:lnTo>
                      <a:pt x="14793" y="10962"/>
                    </a:lnTo>
                    <a:lnTo>
                      <a:pt x="7222" y="15342"/>
                    </a:lnTo>
                    <a:lnTo>
                      <a:pt x="5731" y="16204"/>
                    </a:lnTo>
                    <a:lnTo>
                      <a:pt x="0" y="19512"/>
                    </a:lnTo>
                    <a:lnTo>
                      <a:pt x="2412" y="20920"/>
                    </a:lnTo>
                    <a:lnTo>
                      <a:pt x="9645" y="25103"/>
                    </a:lnTo>
                    <a:lnTo>
                      <a:pt x="12057" y="23705"/>
                    </a:lnTo>
                    <a:lnTo>
                      <a:pt x="14456" y="25090"/>
                    </a:lnTo>
                    <a:lnTo>
                      <a:pt x="16902" y="23716"/>
                    </a:lnTo>
                    <a:lnTo>
                      <a:pt x="14490" y="22295"/>
                    </a:lnTo>
                    <a:lnTo>
                      <a:pt x="16902" y="20909"/>
                    </a:lnTo>
                    <a:lnTo>
                      <a:pt x="12068" y="18125"/>
                    </a:lnTo>
                    <a:lnTo>
                      <a:pt x="9645" y="16739"/>
                    </a:lnTo>
                    <a:lnTo>
                      <a:pt x="14490" y="13932"/>
                    </a:lnTo>
                    <a:lnTo>
                      <a:pt x="26558" y="6966"/>
                    </a:lnTo>
                    <a:lnTo>
                      <a:pt x="144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44"/>
              <p:cNvSpPr/>
              <p:nvPr/>
            </p:nvSpPr>
            <p:spPr>
              <a:xfrm>
                <a:off x="2786425" y="7790658"/>
                <a:ext cx="1359965" cy="1281740"/>
              </a:xfrm>
              <a:custGeom>
                <a:avLst/>
                <a:gdLst/>
                <a:ahLst/>
                <a:cxnLst/>
                <a:rect l="l" t="t" r="r" b="b"/>
                <a:pathLst>
                  <a:path w="26721" h="25184" extrusionOk="0">
                    <a:moveTo>
                      <a:pt x="7326" y="18218"/>
                    </a:moveTo>
                    <a:lnTo>
                      <a:pt x="9668" y="19581"/>
                    </a:lnTo>
                    <a:lnTo>
                      <a:pt x="9656" y="19581"/>
                    </a:lnTo>
                    <a:lnTo>
                      <a:pt x="12044" y="20955"/>
                    </a:lnTo>
                    <a:lnTo>
                      <a:pt x="9738" y="22318"/>
                    </a:lnTo>
                    <a:lnTo>
                      <a:pt x="4986" y="19569"/>
                    </a:lnTo>
                    <a:lnTo>
                      <a:pt x="7326" y="18218"/>
                    </a:lnTo>
                    <a:close/>
                    <a:moveTo>
                      <a:pt x="7326" y="18124"/>
                    </a:moveTo>
                    <a:lnTo>
                      <a:pt x="4823" y="19569"/>
                    </a:lnTo>
                    <a:lnTo>
                      <a:pt x="9738" y="22411"/>
                    </a:lnTo>
                    <a:lnTo>
                      <a:pt x="12195" y="20955"/>
                    </a:lnTo>
                    <a:lnTo>
                      <a:pt x="9808" y="19581"/>
                    </a:lnTo>
                    <a:lnTo>
                      <a:pt x="9819" y="19569"/>
                    </a:lnTo>
                    <a:lnTo>
                      <a:pt x="7339" y="18137"/>
                    </a:lnTo>
                    <a:lnTo>
                      <a:pt x="7326" y="18124"/>
                    </a:lnTo>
                    <a:close/>
                    <a:moveTo>
                      <a:pt x="14571" y="93"/>
                    </a:moveTo>
                    <a:lnTo>
                      <a:pt x="26558" y="7012"/>
                    </a:lnTo>
                    <a:lnTo>
                      <a:pt x="14560" y="13943"/>
                    </a:lnTo>
                    <a:lnTo>
                      <a:pt x="9703" y="16750"/>
                    </a:lnTo>
                    <a:lnTo>
                      <a:pt x="9645" y="16785"/>
                    </a:lnTo>
                    <a:lnTo>
                      <a:pt x="12125" y="18206"/>
                    </a:lnTo>
                    <a:lnTo>
                      <a:pt x="12149" y="18218"/>
                    </a:lnTo>
                    <a:lnTo>
                      <a:pt x="16901" y="20955"/>
                    </a:lnTo>
                    <a:lnTo>
                      <a:pt x="14490" y="22341"/>
                    </a:lnTo>
                    <a:lnTo>
                      <a:pt x="16901" y="23762"/>
                    </a:lnTo>
                    <a:lnTo>
                      <a:pt x="14537" y="25090"/>
                    </a:lnTo>
                    <a:lnTo>
                      <a:pt x="12138" y="23704"/>
                    </a:lnTo>
                    <a:lnTo>
                      <a:pt x="9726" y="25102"/>
                    </a:lnTo>
                    <a:lnTo>
                      <a:pt x="2516" y="20932"/>
                    </a:lnTo>
                    <a:lnTo>
                      <a:pt x="163" y="19558"/>
                    </a:lnTo>
                    <a:lnTo>
                      <a:pt x="14898" y="11042"/>
                    </a:lnTo>
                    <a:lnTo>
                      <a:pt x="21898" y="7012"/>
                    </a:lnTo>
                    <a:lnTo>
                      <a:pt x="12254" y="1433"/>
                    </a:lnTo>
                    <a:lnTo>
                      <a:pt x="14571" y="93"/>
                    </a:lnTo>
                    <a:close/>
                    <a:moveTo>
                      <a:pt x="14571" y="0"/>
                    </a:moveTo>
                    <a:lnTo>
                      <a:pt x="12091" y="1433"/>
                    </a:lnTo>
                    <a:lnTo>
                      <a:pt x="21735" y="7012"/>
                    </a:lnTo>
                    <a:lnTo>
                      <a:pt x="58" y="19522"/>
                    </a:lnTo>
                    <a:lnTo>
                      <a:pt x="0" y="19558"/>
                    </a:lnTo>
                    <a:lnTo>
                      <a:pt x="2470" y="21002"/>
                    </a:lnTo>
                    <a:lnTo>
                      <a:pt x="9726" y="25183"/>
                    </a:lnTo>
                    <a:lnTo>
                      <a:pt x="12138" y="23797"/>
                    </a:lnTo>
                    <a:lnTo>
                      <a:pt x="14537" y="25183"/>
                    </a:lnTo>
                    <a:lnTo>
                      <a:pt x="17064" y="23762"/>
                    </a:lnTo>
                    <a:lnTo>
                      <a:pt x="14641" y="22341"/>
                    </a:lnTo>
                    <a:lnTo>
                      <a:pt x="17064" y="20955"/>
                    </a:lnTo>
                    <a:lnTo>
                      <a:pt x="12172" y="18137"/>
                    </a:lnTo>
                    <a:lnTo>
                      <a:pt x="12149" y="18124"/>
                    </a:lnTo>
                    <a:lnTo>
                      <a:pt x="9808" y="16785"/>
                    </a:lnTo>
                    <a:lnTo>
                      <a:pt x="26662" y="7048"/>
                    </a:lnTo>
                    <a:lnTo>
                      <a:pt x="26721" y="7012"/>
                    </a:lnTo>
                    <a:lnTo>
                      <a:pt x="14595" y="12"/>
                    </a:lnTo>
                    <a:lnTo>
                      <a:pt x="14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44"/>
              <p:cNvSpPr/>
              <p:nvPr/>
            </p:nvSpPr>
            <p:spPr>
              <a:xfrm>
                <a:off x="3159282" y="8715420"/>
                <a:ext cx="243736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195" extrusionOk="0">
                    <a:moveTo>
                      <a:pt x="0" y="1"/>
                    </a:moveTo>
                    <a:lnTo>
                      <a:pt x="13" y="2809"/>
                    </a:lnTo>
                    <a:lnTo>
                      <a:pt x="2412" y="4194"/>
                    </a:lnTo>
                    <a:lnTo>
                      <a:pt x="4788" y="27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44"/>
              <p:cNvSpPr/>
              <p:nvPr/>
            </p:nvSpPr>
            <p:spPr>
              <a:xfrm>
                <a:off x="3156890" y="8711909"/>
                <a:ext cx="250251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4310" extrusionOk="0">
                    <a:moveTo>
                      <a:pt x="83" y="140"/>
                    </a:moveTo>
                    <a:lnTo>
                      <a:pt x="4765" y="2854"/>
                    </a:lnTo>
                    <a:lnTo>
                      <a:pt x="2459" y="4217"/>
                    </a:lnTo>
                    <a:lnTo>
                      <a:pt x="94" y="2854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3" y="2878"/>
                    </a:lnTo>
                    <a:lnTo>
                      <a:pt x="13" y="2901"/>
                    </a:lnTo>
                    <a:lnTo>
                      <a:pt x="2459" y="4310"/>
                    </a:lnTo>
                    <a:lnTo>
                      <a:pt x="4916" y="2854"/>
                    </a:lnTo>
                    <a:lnTo>
                      <a:pt x="6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1" name="Google Shape;2871;p44"/>
            <p:cNvGrpSpPr/>
            <p:nvPr/>
          </p:nvGrpSpPr>
          <p:grpSpPr>
            <a:xfrm>
              <a:off x="5451976" y="2023892"/>
              <a:ext cx="623107" cy="927816"/>
              <a:chOff x="2418251" y="7648967"/>
              <a:chExt cx="623107" cy="927816"/>
            </a:xfrm>
          </p:grpSpPr>
          <p:sp>
            <p:nvSpPr>
              <p:cNvPr id="2872" name="Google Shape;2872;p44"/>
              <p:cNvSpPr/>
              <p:nvPr/>
            </p:nvSpPr>
            <p:spPr>
              <a:xfrm>
                <a:off x="2422424" y="7721288"/>
                <a:ext cx="492104" cy="851931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6739" extrusionOk="0">
                    <a:moveTo>
                      <a:pt x="1" y="1"/>
                    </a:moveTo>
                    <a:lnTo>
                      <a:pt x="245" y="11264"/>
                    </a:lnTo>
                    <a:lnTo>
                      <a:pt x="9645" y="16738"/>
                    </a:lnTo>
                    <a:lnTo>
                      <a:pt x="9668" y="13943"/>
                    </a:lnTo>
                    <a:lnTo>
                      <a:pt x="2423" y="9762"/>
                    </a:lnTo>
                    <a:lnTo>
                      <a:pt x="2411" y="6966"/>
                    </a:lnTo>
                    <a:lnTo>
                      <a:pt x="4834" y="8364"/>
                    </a:lnTo>
                    <a:lnTo>
                      <a:pt x="4823" y="5569"/>
                    </a:lnTo>
                    <a:lnTo>
                      <a:pt x="2411" y="4182"/>
                    </a:lnTo>
                    <a:lnTo>
                      <a:pt x="2411" y="13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44"/>
              <p:cNvSpPr/>
              <p:nvPr/>
            </p:nvSpPr>
            <p:spPr>
              <a:xfrm>
                <a:off x="2420032" y="7717726"/>
                <a:ext cx="496226" cy="859057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6879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12" y="4275"/>
                    </a:lnTo>
                    <a:lnTo>
                      <a:pt x="4823" y="5662"/>
                    </a:lnTo>
                    <a:lnTo>
                      <a:pt x="4846" y="8364"/>
                    </a:lnTo>
                    <a:lnTo>
                      <a:pt x="4846" y="8364"/>
                    </a:lnTo>
                    <a:lnTo>
                      <a:pt x="2412" y="6966"/>
                    </a:lnTo>
                    <a:lnTo>
                      <a:pt x="2435" y="9855"/>
                    </a:lnTo>
                    <a:lnTo>
                      <a:pt x="9669" y="14036"/>
                    </a:lnTo>
                    <a:lnTo>
                      <a:pt x="9657" y="16739"/>
                    </a:lnTo>
                    <a:lnTo>
                      <a:pt x="327" y="1131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245" y="11334"/>
                    </a:lnTo>
                    <a:lnTo>
                      <a:pt x="245" y="11357"/>
                    </a:lnTo>
                    <a:lnTo>
                      <a:pt x="9739" y="16878"/>
                    </a:lnTo>
                    <a:lnTo>
                      <a:pt x="9750" y="14013"/>
                    </a:lnTo>
                    <a:lnTo>
                      <a:pt x="9750" y="13990"/>
                    </a:lnTo>
                    <a:lnTo>
                      <a:pt x="2517" y="9809"/>
                    </a:lnTo>
                    <a:lnTo>
                      <a:pt x="2494" y="7106"/>
                    </a:lnTo>
                    <a:lnTo>
                      <a:pt x="4928" y="8504"/>
                    </a:lnTo>
                    <a:lnTo>
                      <a:pt x="4904" y="5615"/>
                    </a:lnTo>
                    <a:lnTo>
                      <a:pt x="2494" y="4229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44"/>
              <p:cNvSpPr/>
              <p:nvPr/>
            </p:nvSpPr>
            <p:spPr>
              <a:xfrm>
                <a:off x="2422424" y="7651359"/>
                <a:ext cx="249029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2761" extrusionOk="0">
                    <a:moveTo>
                      <a:pt x="2470" y="0"/>
                    </a:moveTo>
                    <a:lnTo>
                      <a:pt x="1" y="1375"/>
                    </a:lnTo>
                    <a:lnTo>
                      <a:pt x="2411" y="2761"/>
                    </a:lnTo>
                    <a:lnTo>
                      <a:pt x="4893" y="139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44"/>
              <p:cNvSpPr/>
              <p:nvPr/>
            </p:nvSpPr>
            <p:spPr>
              <a:xfrm>
                <a:off x="2418251" y="7648967"/>
                <a:ext cx="257325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2855" extrusionOk="0">
                    <a:moveTo>
                      <a:pt x="2552" y="94"/>
                    </a:moveTo>
                    <a:lnTo>
                      <a:pt x="4893" y="1445"/>
                    </a:lnTo>
                    <a:lnTo>
                      <a:pt x="2493" y="2761"/>
                    </a:lnTo>
                    <a:lnTo>
                      <a:pt x="164" y="1422"/>
                    </a:lnTo>
                    <a:lnTo>
                      <a:pt x="2552" y="94"/>
                    </a:lnTo>
                    <a:close/>
                    <a:moveTo>
                      <a:pt x="2563" y="1"/>
                    </a:moveTo>
                    <a:lnTo>
                      <a:pt x="1" y="1422"/>
                    </a:lnTo>
                    <a:lnTo>
                      <a:pt x="2493" y="2854"/>
                    </a:lnTo>
                    <a:lnTo>
                      <a:pt x="5056" y="1445"/>
                    </a:lnTo>
                    <a:lnTo>
                      <a:pt x="2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44"/>
              <p:cNvSpPr/>
              <p:nvPr/>
            </p:nvSpPr>
            <p:spPr>
              <a:xfrm>
                <a:off x="2545132" y="7864761"/>
                <a:ext cx="246637" cy="139961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750" extrusionOk="0">
                    <a:moveTo>
                      <a:pt x="2423" y="1"/>
                    </a:moveTo>
                    <a:lnTo>
                      <a:pt x="0" y="1363"/>
                    </a:lnTo>
                    <a:lnTo>
                      <a:pt x="2412" y="2750"/>
                    </a:lnTo>
                    <a:lnTo>
                      <a:pt x="4846" y="1352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44"/>
              <p:cNvSpPr/>
              <p:nvPr/>
            </p:nvSpPr>
            <p:spPr>
              <a:xfrm>
                <a:off x="2541010" y="7862420"/>
                <a:ext cx="254933" cy="144694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843" extrusionOk="0">
                    <a:moveTo>
                      <a:pt x="2504" y="93"/>
                    </a:moveTo>
                    <a:lnTo>
                      <a:pt x="4846" y="1398"/>
                    </a:lnTo>
                    <a:lnTo>
                      <a:pt x="2493" y="2749"/>
                    </a:lnTo>
                    <a:lnTo>
                      <a:pt x="163" y="1409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09"/>
                    </a:lnTo>
                    <a:lnTo>
                      <a:pt x="2493" y="2842"/>
                    </a:lnTo>
                    <a:lnTo>
                      <a:pt x="5009" y="1398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44"/>
              <p:cNvSpPr/>
              <p:nvPr/>
            </p:nvSpPr>
            <p:spPr>
              <a:xfrm>
                <a:off x="2545132" y="7722510"/>
                <a:ext cx="126321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159" extrusionOk="0">
                    <a:moveTo>
                      <a:pt x="2482" y="0"/>
                    </a:moveTo>
                    <a:lnTo>
                      <a:pt x="0" y="1363"/>
                    </a:lnTo>
                    <a:lnTo>
                      <a:pt x="0" y="4158"/>
                    </a:lnTo>
                    <a:lnTo>
                      <a:pt x="2423" y="2796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44"/>
              <p:cNvSpPr/>
              <p:nvPr/>
            </p:nvSpPr>
            <p:spPr>
              <a:xfrm>
                <a:off x="2542740" y="7718947"/>
                <a:ext cx="131106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4287" extrusionOk="0">
                    <a:moveTo>
                      <a:pt x="2493" y="140"/>
                    </a:moveTo>
                    <a:lnTo>
                      <a:pt x="2423" y="2842"/>
                    </a:lnTo>
                    <a:lnTo>
                      <a:pt x="83" y="4158"/>
                    </a:lnTo>
                    <a:lnTo>
                      <a:pt x="83" y="1456"/>
                    </a:lnTo>
                    <a:lnTo>
                      <a:pt x="2493" y="140"/>
                    </a:lnTo>
                    <a:close/>
                    <a:moveTo>
                      <a:pt x="2575" y="0"/>
                    </a:moveTo>
                    <a:lnTo>
                      <a:pt x="1" y="1409"/>
                    </a:lnTo>
                    <a:lnTo>
                      <a:pt x="1" y="4287"/>
                    </a:lnTo>
                    <a:lnTo>
                      <a:pt x="2482" y="2900"/>
                    </a:lnTo>
                    <a:lnTo>
                      <a:pt x="2505" y="2889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44"/>
              <p:cNvSpPr/>
              <p:nvPr/>
            </p:nvSpPr>
            <p:spPr>
              <a:xfrm>
                <a:off x="2667840" y="7933520"/>
                <a:ext cx="125762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4195" extrusionOk="0">
                    <a:moveTo>
                      <a:pt x="2435" y="1"/>
                    </a:moveTo>
                    <a:lnTo>
                      <a:pt x="1" y="1399"/>
                    </a:lnTo>
                    <a:lnTo>
                      <a:pt x="12" y="4194"/>
                    </a:lnTo>
                    <a:lnTo>
                      <a:pt x="2470" y="280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44"/>
              <p:cNvSpPr/>
              <p:nvPr/>
            </p:nvSpPr>
            <p:spPr>
              <a:xfrm>
                <a:off x="2665499" y="7929958"/>
                <a:ext cx="12983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334" extrusionOk="0">
                    <a:moveTo>
                      <a:pt x="2434" y="141"/>
                    </a:moveTo>
                    <a:lnTo>
                      <a:pt x="2470" y="2854"/>
                    </a:lnTo>
                    <a:lnTo>
                      <a:pt x="105" y="4194"/>
                    </a:lnTo>
                    <a:lnTo>
                      <a:pt x="81" y="1492"/>
                    </a:lnTo>
                    <a:lnTo>
                      <a:pt x="2434" y="141"/>
                    </a:lnTo>
                    <a:close/>
                    <a:moveTo>
                      <a:pt x="2516" y="1"/>
                    </a:moveTo>
                    <a:lnTo>
                      <a:pt x="23" y="1433"/>
                    </a:lnTo>
                    <a:lnTo>
                      <a:pt x="0" y="1445"/>
                    </a:lnTo>
                    <a:lnTo>
                      <a:pt x="23" y="4334"/>
                    </a:lnTo>
                    <a:lnTo>
                      <a:pt x="2551" y="2901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44"/>
              <p:cNvSpPr/>
              <p:nvPr/>
            </p:nvSpPr>
            <p:spPr>
              <a:xfrm>
                <a:off x="2545132" y="8075823"/>
                <a:ext cx="123319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2796" extrusionOk="0">
                    <a:moveTo>
                      <a:pt x="0" y="0"/>
                    </a:moveTo>
                    <a:lnTo>
                      <a:pt x="12" y="2796"/>
                    </a:lnTo>
                    <a:lnTo>
                      <a:pt x="2423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44"/>
              <p:cNvSpPr/>
              <p:nvPr/>
            </p:nvSpPr>
            <p:spPr>
              <a:xfrm>
                <a:off x="2542740" y="8072260"/>
                <a:ext cx="129884" cy="14942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36" extrusionOk="0">
                    <a:moveTo>
                      <a:pt x="83" y="140"/>
                    </a:moveTo>
                    <a:lnTo>
                      <a:pt x="2400" y="1468"/>
                    </a:lnTo>
                    <a:lnTo>
                      <a:pt x="106" y="2796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24" y="2936"/>
                    </a:lnTo>
                    <a:lnTo>
                      <a:pt x="2552" y="1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44"/>
              <p:cNvSpPr/>
              <p:nvPr/>
            </p:nvSpPr>
            <p:spPr>
              <a:xfrm>
                <a:off x="2545743" y="8146974"/>
                <a:ext cx="491442" cy="283943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5579" extrusionOk="0">
                    <a:moveTo>
                      <a:pt x="2411" y="0"/>
                    </a:moveTo>
                    <a:lnTo>
                      <a:pt x="0" y="1398"/>
                    </a:lnTo>
                    <a:lnTo>
                      <a:pt x="7245" y="5579"/>
                    </a:lnTo>
                    <a:lnTo>
                      <a:pt x="9656" y="4181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44"/>
              <p:cNvSpPr/>
              <p:nvPr/>
            </p:nvSpPr>
            <p:spPr>
              <a:xfrm>
                <a:off x="2541570" y="8144582"/>
                <a:ext cx="499789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9820" h="5673" extrusionOk="0">
                    <a:moveTo>
                      <a:pt x="2493" y="94"/>
                    </a:moveTo>
                    <a:lnTo>
                      <a:pt x="9657" y="4228"/>
                    </a:lnTo>
                    <a:lnTo>
                      <a:pt x="7327" y="5579"/>
                    </a:lnTo>
                    <a:lnTo>
                      <a:pt x="163" y="1445"/>
                    </a:lnTo>
                    <a:lnTo>
                      <a:pt x="2493" y="94"/>
                    </a:lnTo>
                    <a:close/>
                    <a:moveTo>
                      <a:pt x="2493" y="0"/>
                    </a:moveTo>
                    <a:lnTo>
                      <a:pt x="0" y="1445"/>
                    </a:lnTo>
                    <a:lnTo>
                      <a:pt x="7304" y="5661"/>
                    </a:lnTo>
                    <a:lnTo>
                      <a:pt x="7327" y="5673"/>
                    </a:lnTo>
                    <a:lnTo>
                      <a:pt x="9761" y="4264"/>
                    </a:lnTo>
                    <a:lnTo>
                      <a:pt x="9820" y="4228"/>
                    </a:lnTo>
                    <a:lnTo>
                      <a:pt x="2516" y="12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44"/>
              <p:cNvSpPr/>
              <p:nvPr/>
            </p:nvSpPr>
            <p:spPr>
              <a:xfrm>
                <a:off x="2913307" y="8359766"/>
                <a:ext cx="123878" cy="2134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194" extrusionOk="0">
                    <a:moveTo>
                      <a:pt x="2434" y="0"/>
                    </a:moveTo>
                    <a:lnTo>
                      <a:pt x="23" y="1398"/>
                    </a:lnTo>
                    <a:lnTo>
                      <a:pt x="0" y="4193"/>
                    </a:lnTo>
                    <a:lnTo>
                      <a:pt x="2434" y="2785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44"/>
              <p:cNvSpPr/>
              <p:nvPr/>
            </p:nvSpPr>
            <p:spPr>
              <a:xfrm>
                <a:off x="2911474" y="8356203"/>
                <a:ext cx="12810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34" extrusionOk="0">
                    <a:moveTo>
                      <a:pt x="2435" y="140"/>
                    </a:moveTo>
                    <a:lnTo>
                      <a:pt x="2435" y="2831"/>
                    </a:lnTo>
                    <a:lnTo>
                      <a:pt x="83" y="4194"/>
                    </a:lnTo>
                    <a:lnTo>
                      <a:pt x="94" y="1491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36" y="1433"/>
                    </a:lnTo>
                    <a:lnTo>
                      <a:pt x="13" y="1445"/>
                    </a:lnTo>
                    <a:lnTo>
                      <a:pt x="1" y="4263"/>
                    </a:lnTo>
                    <a:lnTo>
                      <a:pt x="1" y="4333"/>
                    </a:lnTo>
                    <a:lnTo>
                      <a:pt x="2493" y="2889"/>
                    </a:lnTo>
                    <a:lnTo>
                      <a:pt x="2517" y="2878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8" name="Google Shape;2888;p44"/>
            <p:cNvGrpSpPr/>
            <p:nvPr/>
          </p:nvGrpSpPr>
          <p:grpSpPr>
            <a:xfrm>
              <a:off x="6004429" y="1592882"/>
              <a:ext cx="374078" cy="359319"/>
              <a:chOff x="2421254" y="6798257"/>
              <a:chExt cx="374078" cy="359319"/>
            </a:xfrm>
          </p:grpSpPr>
          <p:sp>
            <p:nvSpPr>
              <p:cNvPr id="2889" name="Google Shape;2889;p44"/>
              <p:cNvSpPr/>
              <p:nvPr/>
            </p:nvSpPr>
            <p:spPr>
              <a:xfrm>
                <a:off x="2425376" y="6870019"/>
                <a:ext cx="24490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0" extrusionOk="0">
                    <a:moveTo>
                      <a:pt x="0" y="0"/>
                    </a:moveTo>
                    <a:lnTo>
                      <a:pt x="0" y="2796"/>
                    </a:lnTo>
                    <a:lnTo>
                      <a:pt x="4811" y="5579"/>
                    </a:lnTo>
                    <a:lnTo>
                      <a:pt x="4776" y="2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4"/>
              <p:cNvSpPr/>
              <p:nvPr/>
            </p:nvSpPr>
            <p:spPr>
              <a:xfrm>
                <a:off x="2422984" y="6866456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89"/>
                    </a:lnTo>
                    <a:lnTo>
                      <a:pt x="4823" y="5579"/>
                    </a:lnTo>
                    <a:lnTo>
                      <a:pt x="83" y="2843"/>
                    </a:lnTo>
                    <a:lnTo>
                      <a:pt x="94" y="140"/>
                    </a:lnTo>
                    <a:close/>
                    <a:moveTo>
                      <a:pt x="13" y="1"/>
                    </a:moveTo>
                    <a:lnTo>
                      <a:pt x="1" y="2866"/>
                    </a:lnTo>
                    <a:lnTo>
                      <a:pt x="1" y="2889"/>
                    </a:lnTo>
                    <a:lnTo>
                      <a:pt x="4905" y="5719"/>
                    </a:lnTo>
                    <a:lnTo>
                      <a:pt x="4858" y="2866"/>
                    </a:lnTo>
                    <a:lnTo>
                      <a:pt x="4858" y="284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4"/>
              <p:cNvSpPr/>
              <p:nvPr/>
            </p:nvSpPr>
            <p:spPr>
              <a:xfrm>
                <a:off x="2668400" y="6939948"/>
                <a:ext cx="12459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206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36" y="4205"/>
                    </a:lnTo>
                    <a:lnTo>
                      <a:pt x="2447" y="2820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4"/>
              <p:cNvSpPr/>
              <p:nvPr/>
            </p:nvSpPr>
            <p:spPr>
              <a:xfrm>
                <a:off x="2666059" y="6936437"/>
                <a:ext cx="129273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5" extrusionOk="0">
                    <a:moveTo>
                      <a:pt x="2400" y="140"/>
                    </a:moveTo>
                    <a:lnTo>
                      <a:pt x="2459" y="2865"/>
                    </a:lnTo>
                    <a:lnTo>
                      <a:pt x="129" y="4204"/>
                    </a:lnTo>
                    <a:lnTo>
                      <a:pt x="82" y="1514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24" y="1456"/>
                    </a:lnTo>
                    <a:lnTo>
                      <a:pt x="0" y="1468"/>
                    </a:lnTo>
                    <a:lnTo>
                      <a:pt x="47" y="4344"/>
                    </a:lnTo>
                    <a:lnTo>
                      <a:pt x="2540" y="2912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44"/>
              <p:cNvSpPr/>
              <p:nvPr/>
            </p:nvSpPr>
            <p:spPr>
              <a:xfrm>
                <a:off x="2425376" y="6800649"/>
                <a:ext cx="36522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4159" extrusionOk="0">
                    <a:moveTo>
                      <a:pt x="2435" y="0"/>
                    </a:moveTo>
                    <a:lnTo>
                      <a:pt x="0" y="1363"/>
                    </a:lnTo>
                    <a:lnTo>
                      <a:pt x="4776" y="4159"/>
                    </a:lnTo>
                    <a:lnTo>
                      <a:pt x="7175" y="2738"/>
                    </a:lnTo>
                    <a:lnTo>
                      <a:pt x="2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4"/>
              <p:cNvSpPr/>
              <p:nvPr/>
            </p:nvSpPr>
            <p:spPr>
              <a:xfrm>
                <a:off x="2421254" y="6798257"/>
                <a:ext cx="372908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3" extrusionOk="0">
                    <a:moveTo>
                      <a:pt x="2516" y="94"/>
                    </a:moveTo>
                    <a:lnTo>
                      <a:pt x="7175" y="2785"/>
                    </a:lnTo>
                    <a:lnTo>
                      <a:pt x="4857" y="4159"/>
                    </a:lnTo>
                    <a:lnTo>
                      <a:pt x="163" y="1410"/>
                    </a:lnTo>
                    <a:lnTo>
                      <a:pt x="2516" y="94"/>
                    </a:lnTo>
                    <a:close/>
                    <a:moveTo>
                      <a:pt x="2516" y="1"/>
                    </a:moveTo>
                    <a:lnTo>
                      <a:pt x="0" y="1410"/>
                    </a:lnTo>
                    <a:lnTo>
                      <a:pt x="4857" y="4253"/>
                    </a:lnTo>
                    <a:lnTo>
                      <a:pt x="7326" y="2785"/>
                    </a:lnTo>
                    <a:lnTo>
                      <a:pt x="2527" y="13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5" name="Google Shape;2895;p44"/>
            <p:cNvGrpSpPr/>
            <p:nvPr/>
          </p:nvGrpSpPr>
          <p:grpSpPr>
            <a:xfrm>
              <a:off x="7840727" y="1860949"/>
              <a:ext cx="373569" cy="359319"/>
              <a:chOff x="5614152" y="8646661"/>
              <a:chExt cx="373569" cy="359319"/>
            </a:xfrm>
          </p:grpSpPr>
          <p:sp>
            <p:nvSpPr>
              <p:cNvPr id="2896" name="Google Shape;2896;p44"/>
              <p:cNvSpPr/>
              <p:nvPr/>
            </p:nvSpPr>
            <p:spPr>
              <a:xfrm>
                <a:off x="5617714" y="8718423"/>
                <a:ext cx="24551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5580" extrusionOk="0">
                    <a:moveTo>
                      <a:pt x="12" y="1"/>
                    </a:moveTo>
                    <a:lnTo>
                      <a:pt x="1" y="2796"/>
                    </a:lnTo>
                    <a:lnTo>
                      <a:pt x="4823" y="5580"/>
                    </a:lnTo>
                    <a:lnTo>
                      <a:pt x="4777" y="279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44"/>
              <p:cNvSpPr/>
              <p:nvPr/>
            </p:nvSpPr>
            <p:spPr>
              <a:xfrm>
                <a:off x="5615933" y="8714861"/>
                <a:ext cx="24902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720" extrusionOk="0">
                    <a:moveTo>
                      <a:pt x="82" y="141"/>
                    </a:moveTo>
                    <a:lnTo>
                      <a:pt x="4765" y="2889"/>
                    </a:lnTo>
                    <a:lnTo>
                      <a:pt x="4812" y="5580"/>
                    </a:lnTo>
                    <a:lnTo>
                      <a:pt x="70" y="2843"/>
                    </a:lnTo>
                    <a:lnTo>
                      <a:pt x="82" y="141"/>
                    </a:lnTo>
                    <a:close/>
                    <a:moveTo>
                      <a:pt x="0" y="1"/>
                    </a:moveTo>
                    <a:lnTo>
                      <a:pt x="0" y="2866"/>
                    </a:lnTo>
                    <a:lnTo>
                      <a:pt x="0" y="2889"/>
                    </a:lnTo>
                    <a:lnTo>
                      <a:pt x="4835" y="5685"/>
                    </a:lnTo>
                    <a:lnTo>
                      <a:pt x="4893" y="5719"/>
                    </a:lnTo>
                    <a:lnTo>
                      <a:pt x="4846" y="2866"/>
                    </a:lnTo>
                    <a:lnTo>
                      <a:pt x="4846" y="28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44"/>
              <p:cNvSpPr/>
              <p:nvPr/>
            </p:nvSpPr>
            <p:spPr>
              <a:xfrm>
                <a:off x="5860789" y="8788404"/>
                <a:ext cx="125100" cy="21401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05" extrusionOk="0">
                    <a:moveTo>
                      <a:pt x="2400" y="0"/>
                    </a:moveTo>
                    <a:lnTo>
                      <a:pt x="1" y="1421"/>
                    </a:lnTo>
                    <a:lnTo>
                      <a:pt x="47" y="4205"/>
                    </a:lnTo>
                    <a:lnTo>
                      <a:pt x="2458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44"/>
              <p:cNvSpPr/>
              <p:nvPr/>
            </p:nvSpPr>
            <p:spPr>
              <a:xfrm>
                <a:off x="5858397" y="8784841"/>
                <a:ext cx="129324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4345" extrusionOk="0">
                    <a:moveTo>
                      <a:pt x="2412" y="140"/>
                    </a:moveTo>
                    <a:lnTo>
                      <a:pt x="2458" y="2866"/>
                    </a:lnTo>
                    <a:lnTo>
                      <a:pt x="129" y="4205"/>
                    </a:lnTo>
                    <a:lnTo>
                      <a:pt x="82" y="1502"/>
                    </a:lnTo>
                    <a:lnTo>
                      <a:pt x="2412" y="140"/>
                    </a:lnTo>
                    <a:close/>
                    <a:moveTo>
                      <a:pt x="2481" y="0"/>
                    </a:moveTo>
                    <a:lnTo>
                      <a:pt x="24" y="1456"/>
                    </a:lnTo>
                    <a:lnTo>
                      <a:pt x="1" y="1468"/>
                    </a:lnTo>
                    <a:lnTo>
                      <a:pt x="48" y="4275"/>
                    </a:lnTo>
                    <a:lnTo>
                      <a:pt x="48" y="4344"/>
                    </a:lnTo>
                    <a:lnTo>
                      <a:pt x="2540" y="2900"/>
                    </a:lnTo>
                    <a:lnTo>
                      <a:pt x="2481" y="58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4"/>
              <p:cNvSpPr/>
              <p:nvPr/>
            </p:nvSpPr>
            <p:spPr>
              <a:xfrm>
                <a:off x="5618325" y="8649053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23" y="0"/>
                    </a:moveTo>
                    <a:lnTo>
                      <a:pt x="0" y="1364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4"/>
              <p:cNvSpPr/>
              <p:nvPr/>
            </p:nvSpPr>
            <p:spPr>
              <a:xfrm>
                <a:off x="5614152" y="8646661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05" y="94"/>
                    </a:moveTo>
                    <a:lnTo>
                      <a:pt x="7164" y="2785"/>
                    </a:lnTo>
                    <a:lnTo>
                      <a:pt x="4847" y="4160"/>
                    </a:lnTo>
                    <a:lnTo>
                      <a:pt x="164" y="1411"/>
                    </a:lnTo>
                    <a:lnTo>
                      <a:pt x="2505" y="94"/>
                    </a:lnTo>
                    <a:close/>
                    <a:moveTo>
                      <a:pt x="2505" y="1"/>
                    </a:moveTo>
                    <a:lnTo>
                      <a:pt x="1" y="1411"/>
                    </a:lnTo>
                    <a:lnTo>
                      <a:pt x="4847" y="4253"/>
                    </a:lnTo>
                    <a:lnTo>
                      <a:pt x="7327" y="2773"/>
                    </a:lnTo>
                    <a:lnTo>
                      <a:pt x="2528" y="13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2" name="Google Shape;2902;p44"/>
            <p:cNvGrpSpPr/>
            <p:nvPr/>
          </p:nvGrpSpPr>
          <p:grpSpPr>
            <a:xfrm>
              <a:off x="7257210" y="3384772"/>
              <a:ext cx="374180" cy="359879"/>
              <a:chOff x="5493785" y="9100797"/>
              <a:chExt cx="374180" cy="359879"/>
            </a:xfrm>
          </p:grpSpPr>
          <p:sp>
            <p:nvSpPr>
              <p:cNvPr id="2903" name="Google Shape;2903;p44"/>
              <p:cNvSpPr/>
              <p:nvPr/>
            </p:nvSpPr>
            <p:spPr>
              <a:xfrm>
                <a:off x="5497958" y="9173119"/>
                <a:ext cx="24490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1" extrusionOk="0">
                    <a:moveTo>
                      <a:pt x="1" y="0"/>
                    </a:moveTo>
                    <a:lnTo>
                      <a:pt x="1" y="2785"/>
                    </a:lnTo>
                    <a:lnTo>
                      <a:pt x="4811" y="5580"/>
                    </a:lnTo>
                    <a:lnTo>
                      <a:pt x="4765" y="27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4"/>
              <p:cNvSpPr/>
              <p:nvPr/>
            </p:nvSpPr>
            <p:spPr>
              <a:xfrm>
                <a:off x="5495617" y="9169556"/>
                <a:ext cx="24958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5720" extrusionOk="0">
                    <a:moveTo>
                      <a:pt x="94" y="140"/>
                    </a:moveTo>
                    <a:lnTo>
                      <a:pt x="4776" y="2878"/>
                    </a:lnTo>
                    <a:lnTo>
                      <a:pt x="4823" y="5580"/>
                    </a:lnTo>
                    <a:lnTo>
                      <a:pt x="81" y="2831"/>
                    </a:lnTo>
                    <a:lnTo>
                      <a:pt x="94" y="140"/>
                    </a:lnTo>
                    <a:close/>
                    <a:moveTo>
                      <a:pt x="12" y="0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4846" y="5684"/>
                    </a:lnTo>
                    <a:lnTo>
                      <a:pt x="4904" y="5720"/>
                    </a:lnTo>
                    <a:lnTo>
                      <a:pt x="4857" y="2855"/>
                    </a:lnTo>
                    <a:lnTo>
                      <a:pt x="4857" y="28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4"/>
              <p:cNvSpPr/>
              <p:nvPr/>
            </p:nvSpPr>
            <p:spPr>
              <a:xfrm>
                <a:off x="5740422" y="9242489"/>
                <a:ext cx="125151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18" extrusionOk="0">
                    <a:moveTo>
                      <a:pt x="2400" y="0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4"/>
              <p:cNvSpPr/>
              <p:nvPr/>
            </p:nvSpPr>
            <p:spPr>
              <a:xfrm>
                <a:off x="5738692" y="9238926"/>
                <a:ext cx="129273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7" extrusionOk="0">
                    <a:moveTo>
                      <a:pt x="2400" y="140"/>
                    </a:moveTo>
                    <a:lnTo>
                      <a:pt x="2457" y="2866"/>
                    </a:lnTo>
                    <a:lnTo>
                      <a:pt x="128" y="4217"/>
                    </a:lnTo>
                    <a:lnTo>
                      <a:pt x="81" y="1515"/>
                    </a:lnTo>
                    <a:lnTo>
                      <a:pt x="2400" y="140"/>
                    </a:lnTo>
                    <a:close/>
                    <a:moveTo>
                      <a:pt x="2481" y="1"/>
                    </a:move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39" y="2913"/>
                    </a:lnTo>
                    <a:lnTo>
                      <a:pt x="2481" y="70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4"/>
              <p:cNvSpPr/>
              <p:nvPr/>
            </p:nvSpPr>
            <p:spPr>
              <a:xfrm>
                <a:off x="5497958" y="9103138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35" y="1"/>
                    </a:moveTo>
                    <a:lnTo>
                      <a:pt x="1" y="1375"/>
                    </a:lnTo>
                    <a:lnTo>
                      <a:pt x="4765" y="4160"/>
                    </a:lnTo>
                    <a:lnTo>
                      <a:pt x="7164" y="273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4"/>
              <p:cNvSpPr/>
              <p:nvPr/>
            </p:nvSpPr>
            <p:spPr>
              <a:xfrm>
                <a:off x="5493785" y="9100797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17" y="93"/>
                    </a:moveTo>
                    <a:lnTo>
                      <a:pt x="7176" y="2784"/>
                    </a:lnTo>
                    <a:lnTo>
                      <a:pt x="4847" y="4159"/>
                    </a:lnTo>
                    <a:lnTo>
                      <a:pt x="164" y="1421"/>
                    </a:lnTo>
                    <a:lnTo>
                      <a:pt x="2517" y="93"/>
                    </a:lnTo>
                    <a:close/>
                    <a:moveTo>
                      <a:pt x="2517" y="0"/>
                    </a:moveTo>
                    <a:lnTo>
                      <a:pt x="1" y="1421"/>
                    </a:lnTo>
                    <a:lnTo>
                      <a:pt x="4847" y="4252"/>
                    </a:lnTo>
                    <a:lnTo>
                      <a:pt x="7269" y="2819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3397;p65">
            <a:extLst>
              <a:ext uri="{FF2B5EF4-FFF2-40B4-BE49-F238E27FC236}">
                <a16:creationId xmlns:a16="http://schemas.microsoft.com/office/drawing/2014/main" id="{0B9C26BA-1A01-CB08-4343-81403A5C6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252" y="2518585"/>
            <a:ext cx="44463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Hybrid</a:t>
            </a:r>
            <a:endParaRPr sz="4800" dirty="0"/>
          </a:p>
        </p:txBody>
      </p:sp>
      <p:sp>
        <p:nvSpPr>
          <p:cNvPr id="8" name="Google Shape;3398;p65">
            <a:extLst>
              <a:ext uri="{FF2B5EF4-FFF2-40B4-BE49-F238E27FC236}">
                <a16:creationId xmlns:a16="http://schemas.microsoft.com/office/drawing/2014/main" id="{77BFFC13-2953-281E-AC3A-2516A4F9F83F}"/>
              </a:ext>
            </a:extLst>
          </p:cNvPr>
          <p:cNvSpPr txBox="1">
            <a:spLocks/>
          </p:cNvSpPr>
          <p:nvPr/>
        </p:nvSpPr>
        <p:spPr>
          <a:xfrm>
            <a:off x="491250" y="1641559"/>
            <a:ext cx="2644200" cy="670500"/>
          </a:xfrm>
          <a:prstGeom prst="rect">
            <a:avLst/>
          </a:prstGeom>
          <a:solidFill>
            <a:srgbClr val="9FC6E9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>
                <a:solidFill>
                  <a:srgbClr val="666666"/>
                </a:solidFill>
                <a:latin typeface="Syne ExtraBold" pitchFamily="2" charset="77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0">
          <a:extLst>
            <a:ext uri="{FF2B5EF4-FFF2-40B4-BE49-F238E27FC236}">
              <a16:creationId xmlns:a16="http://schemas.microsoft.com/office/drawing/2014/main" id="{4C38CE6F-C361-09C7-96F2-32D33CB5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60">
            <a:extLst>
              <a:ext uri="{FF2B5EF4-FFF2-40B4-BE49-F238E27FC236}">
                <a16:creationId xmlns:a16="http://schemas.microsoft.com/office/drawing/2014/main" id="{0AFE364C-CB7F-2F26-8113-79C2B536B8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Syne Medium" pitchFamily="2" charset="77"/>
              </a:rPr>
              <a:t>Process</a:t>
            </a:r>
            <a:endParaRPr dirty="0">
              <a:latin typeface="Syne Medium" pitchFamily="2" charset="77"/>
            </a:endParaRPr>
          </a:p>
        </p:txBody>
      </p:sp>
      <p:sp>
        <p:nvSpPr>
          <p:cNvPr id="3322" name="Google Shape;3322;p60">
            <a:extLst>
              <a:ext uri="{FF2B5EF4-FFF2-40B4-BE49-F238E27FC236}">
                <a16:creationId xmlns:a16="http://schemas.microsoft.com/office/drawing/2014/main" id="{B90F628A-CA73-A456-C9A8-987092F44B36}"/>
              </a:ext>
            </a:extLst>
          </p:cNvPr>
          <p:cNvSpPr/>
          <p:nvPr/>
        </p:nvSpPr>
        <p:spPr>
          <a:xfrm>
            <a:off x="774450" y="1800900"/>
            <a:ext cx="1978200" cy="412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1</a:t>
            </a:r>
            <a:endParaRPr sz="2400" dirty="0">
              <a:solidFill>
                <a:schemeClr val="dk1"/>
              </a:solidFill>
              <a:latin typeface="Syne Medium"/>
              <a:ea typeface="Syne Medium"/>
              <a:cs typeface="Syne Medium"/>
              <a:sym typeface="Syne"/>
            </a:endParaRPr>
          </a:p>
        </p:txBody>
      </p:sp>
      <p:sp>
        <p:nvSpPr>
          <p:cNvPr id="3323" name="Google Shape;3323;p60">
            <a:extLst>
              <a:ext uri="{FF2B5EF4-FFF2-40B4-BE49-F238E27FC236}">
                <a16:creationId xmlns:a16="http://schemas.microsoft.com/office/drawing/2014/main" id="{C1890999-6922-FC3A-D932-D203E57F1787}"/>
              </a:ext>
            </a:extLst>
          </p:cNvPr>
          <p:cNvSpPr/>
          <p:nvPr/>
        </p:nvSpPr>
        <p:spPr>
          <a:xfrm>
            <a:off x="6296154" y="1800900"/>
            <a:ext cx="1978200" cy="41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3</a:t>
            </a:r>
            <a:endParaRPr sz="2400" dirty="0">
              <a:solidFill>
                <a:schemeClr val="dk1"/>
              </a:solidFill>
              <a:latin typeface="Syne Medium"/>
              <a:ea typeface="Syne Medium"/>
              <a:cs typeface="Syne Medium"/>
              <a:sym typeface="Syne"/>
            </a:endParaRPr>
          </a:p>
        </p:txBody>
      </p:sp>
      <p:sp>
        <p:nvSpPr>
          <p:cNvPr id="3324" name="Google Shape;3324;p60">
            <a:extLst>
              <a:ext uri="{FF2B5EF4-FFF2-40B4-BE49-F238E27FC236}">
                <a16:creationId xmlns:a16="http://schemas.microsoft.com/office/drawing/2014/main" id="{6BE850DC-F220-DF11-0D04-4ABADA8F57FB}"/>
              </a:ext>
            </a:extLst>
          </p:cNvPr>
          <p:cNvSpPr/>
          <p:nvPr/>
        </p:nvSpPr>
        <p:spPr>
          <a:xfrm>
            <a:off x="3535302" y="1805260"/>
            <a:ext cx="1978200" cy="41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2</a:t>
            </a:r>
            <a:endParaRPr sz="2400" dirty="0">
              <a:solidFill>
                <a:schemeClr val="dk1"/>
              </a:solidFill>
              <a:latin typeface="Syne Medium"/>
              <a:ea typeface="Syne Medium"/>
              <a:cs typeface="Syne Medium"/>
              <a:sym typeface="Syne"/>
            </a:endParaRPr>
          </a:p>
        </p:txBody>
      </p:sp>
      <p:sp>
        <p:nvSpPr>
          <p:cNvPr id="3325" name="Google Shape;3325;p60">
            <a:extLst>
              <a:ext uri="{FF2B5EF4-FFF2-40B4-BE49-F238E27FC236}">
                <a16:creationId xmlns:a16="http://schemas.microsoft.com/office/drawing/2014/main" id="{FDB02DAD-6C13-428D-E332-1B10299D375B}"/>
              </a:ext>
            </a:extLst>
          </p:cNvPr>
          <p:cNvSpPr txBox="1"/>
          <p:nvPr/>
        </p:nvSpPr>
        <p:spPr>
          <a:xfrm>
            <a:off x="774450" y="2300774"/>
            <a:ext cx="1978200" cy="119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Starting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 from a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simple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hybrid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 with RP3 and SLIM, the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two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 best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recommender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.</a:t>
            </a:r>
          </a:p>
        </p:txBody>
      </p:sp>
      <p:sp>
        <p:nvSpPr>
          <p:cNvPr id="3326" name="Google Shape;3326;p60">
            <a:extLst>
              <a:ext uri="{FF2B5EF4-FFF2-40B4-BE49-F238E27FC236}">
                <a16:creationId xmlns:a16="http://schemas.microsoft.com/office/drawing/2014/main" id="{1852DE1A-10A8-4523-4446-53653CA5D827}"/>
              </a:ext>
            </a:extLst>
          </p:cNvPr>
          <p:cNvSpPr txBox="1"/>
          <p:nvPr/>
        </p:nvSpPr>
        <p:spPr>
          <a:xfrm>
            <a:off x="6296154" y="2300774"/>
            <a:ext cx="1978200" cy="1058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it-IT" dirty="0">
                <a:solidFill>
                  <a:schemeClr val="dk1"/>
                </a:solidFill>
                <a:latin typeface="Syne Medium"/>
                <a:sym typeface="Syne"/>
              </a:rPr>
              <a:t>Great </a:t>
            </a:r>
            <a:r>
              <a:rPr lang="it-IT" dirty="0" err="1">
                <a:solidFill>
                  <a:schemeClr val="dk1"/>
                </a:solidFill>
                <a:latin typeface="Syne Medium"/>
                <a:sym typeface="Syne"/>
              </a:rPr>
              <a:t>improvement</a:t>
            </a:r>
            <a:r>
              <a:rPr lang="it-IT" dirty="0">
                <a:solidFill>
                  <a:schemeClr val="dk1"/>
                </a:solidFill>
                <a:latin typeface="Syne Medium"/>
                <a:sym typeface="Syne"/>
              </a:rPr>
              <a:t> </a:t>
            </a:r>
            <a:r>
              <a:rPr lang="it-IT" dirty="0" err="1">
                <a:solidFill>
                  <a:schemeClr val="dk1"/>
                </a:solidFill>
                <a:latin typeface="Syne Medium"/>
                <a:sym typeface="Syne"/>
              </a:rPr>
              <a:t>when</a:t>
            </a:r>
            <a:r>
              <a:rPr lang="it-IT" dirty="0">
                <a:solidFill>
                  <a:schemeClr val="dk1"/>
                </a:solidFill>
                <a:latin typeface="Syne Medium"/>
                <a:sym typeface="Syne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Syne Medium"/>
                <a:sym typeface="Syne"/>
              </a:rPr>
              <a:t>adding</a:t>
            </a:r>
            <a:r>
              <a:rPr lang="it-IT" dirty="0">
                <a:solidFill>
                  <a:schemeClr val="dk1"/>
                </a:solidFill>
                <a:latin typeface="Syne Medium"/>
                <a:sym typeface="Syne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Syne Medium"/>
                <a:sym typeface="Syne"/>
              </a:rPr>
              <a:t>MultVAE</a:t>
            </a:r>
            <a:r>
              <a:rPr lang="it-IT" dirty="0">
                <a:solidFill>
                  <a:schemeClr val="dk1"/>
                </a:solidFill>
                <a:latin typeface="Syne Medium"/>
                <a:sym typeface="Syne"/>
              </a:rPr>
              <a:t>.</a:t>
            </a:r>
            <a:endParaRPr lang="it-IT" dirty="0"/>
          </a:p>
        </p:txBody>
      </p:sp>
      <p:sp>
        <p:nvSpPr>
          <p:cNvPr id="3327" name="Google Shape;3327;p60">
            <a:extLst>
              <a:ext uri="{FF2B5EF4-FFF2-40B4-BE49-F238E27FC236}">
                <a16:creationId xmlns:a16="http://schemas.microsoft.com/office/drawing/2014/main" id="{0E30C152-C070-45FD-87B1-C369E3FBDD1B}"/>
              </a:ext>
            </a:extLst>
          </p:cNvPr>
          <p:cNvSpPr txBox="1"/>
          <p:nvPr/>
        </p:nvSpPr>
        <p:spPr>
          <a:xfrm>
            <a:off x="3582875" y="2300774"/>
            <a:ext cx="1978200" cy="93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Various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attempts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,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adding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 more </a:t>
            </a:r>
            <a:r>
              <a:rPr lang="it-IT" dirty="0" err="1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recommender</a:t>
            </a:r>
            <a:r>
              <a:rPr lang="it-IT" dirty="0">
                <a:solidFill>
                  <a:schemeClr val="dk1"/>
                </a:solidFill>
                <a:latin typeface="Syne Medium"/>
                <a:ea typeface="Syne Medium"/>
                <a:cs typeface="Syne Medium"/>
              </a:rPr>
              <a:t>.</a:t>
            </a:r>
          </a:p>
        </p:txBody>
      </p:sp>
      <p:cxnSp>
        <p:nvCxnSpPr>
          <p:cNvPr id="3331" name="Google Shape;3331;p60">
            <a:extLst>
              <a:ext uri="{FF2B5EF4-FFF2-40B4-BE49-F238E27FC236}">
                <a16:creationId xmlns:a16="http://schemas.microsoft.com/office/drawing/2014/main" id="{B767FADB-8BD5-B493-B99D-77F28D0BCC02}"/>
              </a:ext>
            </a:extLst>
          </p:cNvPr>
          <p:cNvCxnSpPr>
            <a:stCxn id="3322" idx="3"/>
            <a:endCxn id="3324" idx="1"/>
          </p:cNvCxnSpPr>
          <p:nvPr/>
        </p:nvCxnSpPr>
        <p:spPr>
          <a:xfrm>
            <a:off x="2752650" y="2007150"/>
            <a:ext cx="782652" cy="43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2" name="Google Shape;3332;p60">
            <a:extLst>
              <a:ext uri="{FF2B5EF4-FFF2-40B4-BE49-F238E27FC236}">
                <a16:creationId xmlns:a16="http://schemas.microsoft.com/office/drawing/2014/main" id="{0044F54E-2528-8B89-D57C-C08835549D68}"/>
              </a:ext>
            </a:extLst>
          </p:cNvPr>
          <p:cNvCxnSpPr>
            <a:stCxn id="3324" idx="3"/>
            <a:endCxn id="3323" idx="1"/>
          </p:cNvCxnSpPr>
          <p:nvPr/>
        </p:nvCxnSpPr>
        <p:spPr>
          <a:xfrm flipV="1">
            <a:off x="5513502" y="2007150"/>
            <a:ext cx="782652" cy="43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3" name="Google Shape;3333;p60">
            <a:extLst>
              <a:ext uri="{FF2B5EF4-FFF2-40B4-BE49-F238E27FC236}">
                <a16:creationId xmlns:a16="http://schemas.microsoft.com/office/drawing/2014/main" id="{C669B422-4B2B-81B5-F2A7-FDE917032A4C}"/>
              </a:ext>
            </a:extLst>
          </p:cNvPr>
          <p:cNvCxnSpPr>
            <a:cxnSpLocks/>
          </p:cNvCxnSpPr>
          <p:nvPr/>
        </p:nvCxnSpPr>
        <p:spPr>
          <a:xfrm rot="10800000">
            <a:off x="-774600" y="2007150"/>
            <a:ext cx="154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4" name="Google Shape;3334;p60">
            <a:extLst>
              <a:ext uri="{FF2B5EF4-FFF2-40B4-BE49-F238E27FC236}">
                <a16:creationId xmlns:a16="http://schemas.microsoft.com/office/drawing/2014/main" id="{7DFE578E-1A24-8EC9-92DB-216F9B11D883}"/>
              </a:ext>
            </a:extLst>
          </p:cNvPr>
          <p:cNvCxnSpPr>
            <a:stCxn id="3323" idx="3"/>
          </p:cNvCxnSpPr>
          <p:nvPr/>
        </p:nvCxnSpPr>
        <p:spPr>
          <a:xfrm>
            <a:off x="8274354" y="2007150"/>
            <a:ext cx="116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67068841"/>
      </p:ext>
    </p:extLst>
  </p:cSld>
  <p:clrMapOvr>
    <a:masterClrMapping/>
  </p:clrMapOvr>
</p:sld>
</file>

<file path=ppt/theme/theme1.xml><?xml version="1.0" encoding="utf-8"?>
<a:theme xmlns:a="http://schemas.openxmlformats.org/drawingml/2006/main" name="Mathematical Reasoning - Bachelor of Science in Mathematics by Slidesgo">
  <a:themeElements>
    <a:clrScheme name="Simple Light">
      <a:dk1>
        <a:srgbClr val="666666"/>
      </a:dk1>
      <a:lt1>
        <a:srgbClr val="EFEFEF"/>
      </a:lt1>
      <a:dk2>
        <a:srgbClr val="FFFF99"/>
      </a:dk2>
      <a:lt2>
        <a:srgbClr val="9FC5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472</Words>
  <Application>Microsoft Office PowerPoint</Application>
  <PresentationFormat>Presentazione su schermo (16:9)</PresentationFormat>
  <Paragraphs>89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7" baseType="lpstr">
      <vt:lpstr>Mathematical Reasoning - Bachelor of Science in Mathematics by Slidesgo</vt:lpstr>
      <vt:lpstr>Slidesgo Final Pages</vt:lpstr>
      <vt:lpstr>RecSys course Challenge PoliMi 2023</vt:lpstr>
      <vt:lpstr>Table of contents</vt:lpstr>
      <vt:lpstr>ItemKNNCF</vt:lpstr>
      <vt:lpstr>RP3Beta</vt:lpstr>
      <vt:lpstr>SLIMElasticNet</vt:lpstr>
      <vt:lpstr>iALS</vt:lpstr>
      <vt:lpstr>MultVAE</vt:lpstr>
      <vt:lpstr>Hybrid</vt:lpstr>
      <vt:lpstr>Process</vt:lpstr>
      <vt:lpstr>Process</vt:lpstr>
      <vt:lpstr>Best Hybrid</vt:lpstr>
      <vt:lpstr>Presentazione standard di PowerPoint</vt:lpstr>
      <vt:lpstr>Experiments on hybrids</vt:lpstr>
      <vt:lpstr>Experiments</vt:lpstr>
      <vt:lpstr>Failed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RecSys course Challenge PoliMi 2023</dc:title>
  <cp:lastModifiedBy>claudio.moriello.973@gmail.com</cp:lastModifiedBy>
  <cp:revision>311</cp:revision>
  <dcterms:modified xsi:type="dcterms:W3CDTF">2024-02-18T09:52:44Z</dcterms:modified>
</cp:coreProperties>
</file>