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Fashion Trend Intelligence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4450" y="3891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Nom et Prénom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projet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fr-FR" b="1" dirty="0"/>
              <a:t>Fashion Trend Intelligence</a:t>
            </a:r>
            <a:r>
              <a:rPr lang="fr-FR" dirty="0"/>
              <a:t> est un projet de l’agence </a:t>
            </a:r>
            <a:r>
              <a:rPr lang="fr-FR" dirty="0" err="1"/>
              <a:t>ModeTrends</a:t>
            </a:r>
            <a:r>
              <a:rPr lang="fr-FR" dirty="0"/>
              <a:t> visant à automatiser l’analyse des tendances vestimentaires à partir d’images postées sur les réseaux sociaux.</a:t>
            </a:r>
            <a:br>
              <a:rPr lang="fr-FR" dirty="0"/>
            </a:br>
            <a:r>
              <a:rPr lang="fr-FR" dirty="0"/>
              <a:t>Il repose sur trois piliers :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Segmentation vestimentaire</a:t>
            </a:r>
            <a:r>
              <a:rPr lang="fr-FR" dirty="0"/>
              <a:t> (ta mission actuelle) : identifier chaque pièce dans une image.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Analyse stylistique</a:t>
            </a:r>
            <a:r>
              <a:rPr lang="fr-FR" dirty="0"/>
              <a:t> : classer les vêtements par type, couleur, style.</a:t>
            </a:r>
          </a:p>
          <a:p>
            <a:pPr>
              <a:buFont typeface="+mj-lt"/>
              <a:buAutoNum type="arabicPeriod"/>
            </a:pPr>
            <a:r>
              <a:rPr lang="fr-FR" b="1" dirty="0"/>
              <a:t>Agrégation de tendances</a:t>
            </a:r>
            <a:r>
              <a:rPr lang="fr-FR" dirty="0"/>
              <a:t> : détecter des motifs récurrents à grande échelle.</a:t>
            </a:r>
          </a:p>
          <a:p>
            <a:r>
              <a:rPr lang="fr-FR" dirty="0"/>
              <a:t>Objectif global : permettre aux marques clientes d’anticiper les modes émergentes avant qu’elles ne deviennent populaires.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Fonctionnement de Segformer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Le modèle utilisé est Segformer-B2 </a:t>
            </a:r>
            <a:r>
              <a:rPr lang="fr-FR" dirty="0" err="1"/>
              <a:t>clothes</a:t>
            </a:r>
            <a:r>
              <a:rPr lang="fr-FR" dirty="0"/>
              <a:t>, hébergé sur </a:t>
            </a:r>
            <a:r>
              <a:rPr lang="fr-FR" dirty="0" err="1"/>
              <a:t>Hugging</a:t>
            </a:r>
            <a:r>
              <a:rPr lang="fr-FR" dirty="0"/>
              <a:t> </a:t>
            </a:r>
            <a:r>
              <a:rPr lang="fr-FR" dirty="0" err="1"/>
              <a:t>Face.C’est</a:t>
            </a:r>
            <a:r>
              <a:rPr lang="fr-FR" dirty="0"/>
              <a:t> un modèle de segmentation sémantique basé sur un backbone transformer, sans convolutions, ce qui le rend:</a:t>
            </a:r>
            <a:br>
              <a:rPr lang="fr-FR" dirty="0"/>
            </a:br>
            <a:r>
              <a:rPr lang="fr-FR" dirty="0"/>
              <a:t>léger,</a:t>
            </a:r>
            <a:br>
              <a:rPr lang="fr-FR" dirty="0"/>
            </a:br>
            <a:r>
              <a:rPr lang="fr-FR" dirty="0"/>
              <a:t>rapide à inférer,</a:t>
            </a:r>
            <a:br>
              <a:rPr lang="fr-FR" dirty="0"/>
            </a:br>
            <a:r>
              <a:rPr lang="fr-FR" dirty="0"/>
              <a:t>performant sur des images complexes.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Il prédit pour chaque pixel une classe vestimentaire parmi 18 catégories (haut, jupe, lunettes, chapeau, etc.).L’image est transformée via un pipeline (</a:t>
            </a:r>
            <a:r>
              <a:rPr lang="fr-FR" dirty="0" err="1"/>
              <a:t>SegformerImageProcessor</a:t>
            </a:r>
            <a:r>
              <a:rPr lang="fr-FR" dirty="0"/>
              <a:t>), puis le modèle renvoie un masque de prédictions.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Performances du modèle sur les 50 images 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d’une méthode de validation du modèle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u="sng" dirty="0"/>
              <a:t>Performances globales</a:t>
            </a:r>
            <a:br>
              <a:rPr lang="fr-FR" dirty="0"/>
            </a:br>
            <a:r>
              <a:rPr lang="fr-FR" dirty="0" err="1"/>
              <a:t>Dice</a:t>
            </a:r>
            <a:r>
              <a:rPr lang="fr-FR" dirty="0"/>
              <a:t> Score moyen : 0.796 — très satisfaisant pour un modèle prêt à l’emploi sans fine-tuning.</a:t>
            </a:r>
            <a:br>
              <a:rPr lang="fr-FR" dirty="0"/>
            </a:br>
            <a:r>
              <a:rPr lang="fr-FR" dirty="0" err="1"/>
              <a:t>mIoU</a:t>
            </a:r>
            <a:r>
              <a:rPr lang="fr-FR" dirty="0"/>
              <a:t> globale : 0.688 — plutôt bon, mais perfectible.</a:t>
            </a:r>
            <a:br>
              <a:rPr lang="fr-FR" dirty="0"/>
            </a:br>
            <a:br>
              <a:rPr lang="fr-FR" dirty="0"/>
            </a:br>
            <a:r>
              <a:rPr lang="fr-FR" b="1" u="sng" dirty="0"/>
              <a:t>Catégories les mieux reconnues</a:t>
            </a:r>
            <a:br>
              <a:rPr lang="fr-FR" dirty="0"/>
            </a:br>
            <a:r>
              <a:rPr lang="fr-FR" dirty="0"/>
              <a:t>Background, </a:t>
            </a:r>
            <a:r>
              <a:rPr lang="fr-FR" dirty="0" err="1"/>
              <a:t>Upper-clothes</a:t>
            </a:r>
            <a:r>
              <a:rPr lang="fr-FR" dirty="0"/>
              <a:t>, Pants et </a:t>
            </a:r>
            <a:r>
              <a:rPr lang="fr-FR" dirty="0" err="1"/>
              <a:t>Dress</a:t>
            </a:r>
            <a:r>
              <a:rPr lang="fr-FR" dirty="0"/>
              <a:t> dépassent 0.85 en </a:t>
            </a:r>
            <a:r>
              <a:rPr lang="fr-FR" dirty="0" err="1"/>
              <a:t>IoU</a:t>
            </a:r>
            <a:r>
              <a:rPr lang="fr-FR" dirty="0"/>
              <a:t> et 0.9 en </a:t>
            </a:r>
            <a:r>
              <a:rPr lang="fr-FR" dirty="0" err="1"/>
              <a:t>Dice</a:t>
            </a:r>
            <a:r>
              <a:rPr lang="fr-FR" dirty="0"/>
              <a:t>, ce qui indique une segmentation très fiable.</a:t>
            </a:r>
            <a:br>
              <a:rPr lang="fr-FR" dirty="0"/>
            </a:br>
            <a:br>
              <a:rPr lang="fr-FR" dirty="0"/>
            </a:br>
            <a:r>
              <a:rPr lang="fr-FR" b="1" u="sng" dirty="0"/>
              <a:t>Catégories à faible performance</a:t>
            </a:r>
            <a:br>
              <a:rPr lang="fr-FR" dirty="0"/>
            </a:br>
            <a:r>
              <a:rPr lang="fr-FR" dirty="0" err="1"/>
              <a:t>Sunglasses</a:t>
            </a:r>
            <a:r>
              <a:rPr lang="fr-FR" dirty="0"/>
              <a:t>, Belt, </a:t>
            </a:r>
            <a:r>
              <a:rPr lang="fr-FR" dirty="0" err="1"/>
              <a:t>Left-shoe</a:t>
            </a:r>
            <a:r>
              <a:rPr lang="fr-FR" dirty="0"/>
              <a:t>, Hat, Right-</a:t>
            </a:r>
            <a:r>
              <a:rPr lang="fr-FR" dirty="0" err="1"/>
              <a:t>shoe</a:t>
            </a:r>
            <a:r>
              <a:rPr lang="fr-FR" dirty="0"/>
              <a:t> ont une </a:t>
            </a:r>
            <a:r>
              <a:rPr lang="fr-FR" dirty="0" err="1"/>
              <a:t>IoU</a:t>
            </a:r>
            <a:r>
              <a:rPr lang="fr-FR" dirty="0"/>
              <a:t> &lt; 0.55, avec </a:t>
            </a:r>
            <a:r>
              <a:rPr lang="fr-FR" dirty="0" err="1"/>
              <a:t>Sunglasses</a:t>
            </a:r>
            <a:r>
              <a:rPr lang="fr-FR" dirty="0"/>
              <a:t> tombant à 0.19 de </a:t>
            </a:r>
            <a:r>
              <a:rPr lang="fr-FR" dirty="0" err="1"/>
              <a:t>IoU</a:t>
            </a:r>
            <a:r>
              <a:rPr lang="fr-FR" dirty="0"/>
              <a:t> et 0.32 en </a:t>
            </a:r>
            <a:r>
              <a:rPr lang="fr-FR" dirty="0" err="1"/>
              <a:t>Dice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Ces classes sont probablement sous-représentées dans les images ou trop petites pour être bien captées à cette résolution.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Passage à l’échelle et coût d’utilisation</a:t>
            </a:r>
            <a:endParaRPr dirty="0"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/>
              <a:t>Chiffrez notamment ici le coût pour 30 jours d’utilisation et 500 000 images.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Résumez 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défis techniques rencontrés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Vos idées pour améliorer le système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Les applications potentielles pour les clients de ModeTrend</a:t>
            </a:r>
            <a:endParaRPr sz="11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365</Words>
  <Application>Microsoft Office PowerPoint</Application>
  <PresentationFormat>Affichage à l'écran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Inter</vt:lpstr>
      <vt:lpstr>Montserrat</vt:lpstr>
      <vt:lpstr>Arial</vt:lpstr>
      <vt:lpstr>Lato</vt:lpstr>
      <vt:lpstr>Focus</vt:lpstr>
      <vt:lpstr>Fashion Trend Intelligence</vt:lpstr>
      <vt:lpstr>Présentation du projet</vt:lpstr>
      <vt:lpstr>Fonctionnement de Segformer</vt:lpstr>
      <vt:lpstr>Performances du modèle sur les 50 images </vt:lpstr>
      <vt:lpstr>Proposition d’une méthode de validation du modèle</vt:lpstr>
      <vt:lpstr>Passage à l’échelle et coût d’utilisation</vt:lpstr>
      <vt:lpstr>Bilan du projet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Jody Gs</dc:creator>
  <cp:lastModifiedBy>Jody Gs</cp:lastModifiedBy>
  <cp:revision>3</cp:revision>
  <dcterms:modified xsi:type="dcterms:W3CDTF">2025-05-15T12:07:43Z</dcterms:modified>
</cp:coreProperties>
</file>