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46C4-369E-FCA2-A25A-6974E8D4B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51308-EE74-AA77-6A99-DCD3EB5C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2AF0-12E2-F5A5-F156-A84568F6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0C91-3C2C-6D17-2460-EEB7B9E4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A8DC-7088-9356-9E02-A742AB93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679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6776-7CDF-244A-AD6E-2DC987E7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36646-9EF7-6C66-102C-E9D45C76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A98D-54DA-2491-297F-C2B35A2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586A-8E42-57CF-9439-CBF9BA8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2539-6889-D857-1326-7CBDDFF9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6E4A2-4B85-EC64-F57C-56B358311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76216-EC6E-87CE-5116-576424916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A1B0-79FD-AC44-6F6B-2515C034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B14B-4378-A46D-0979-EFC1F2C3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D797-CE9E-BD11-7241-C486949A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20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A607-F0CA-5CA8-5C90-AB8DDB0B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D364-78C3-BD44-A40D-6D84E076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153B-77FF-E288-7BB4-AFCBDC6C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D1FD-4439-D06B-A20F-D514DC34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4A00-62F0-231E-F1C7-12E1AD54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96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EAE8-CE49-C433-B046-5D40ECEC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2004-A168-F748-91C6-2D1B1DB04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5EED-EEC1-3108-A10E-75B86912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9359-9730-299E-B36A-40961F8D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5F21-D6D4-CC49-5E9A-16BF0D85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88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E223-21DE-AE22-9686-DDFB55B9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3004-F8A0-7611-FFEF-F7CB1753B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CFBE0-9C85-3BDA-849E-718A1F733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A6741-4674-FD81-FFD9-20EC100A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C9318-1A38-60D6-4576-DE45A1E6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5C7DE-E2F4-13A7-86B2-9BCB5B86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21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C05B-93FC-F121-F125-948B686B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DA7F-FFE2-D9A8-3238-71DF1FD6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A4C5-2374-04A8-B96F-76CBC45F9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7DD28-E62A-FCC6-B63F-D843854C5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00DAB-2A92-AABE-3A92-7CE703E34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96525-7292-71D0-44C0-8CA9684A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0141F-8860-F3F1-E2BF-01CF7D1B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9020A-D705-9226-9A58-BE16D3DA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403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6CA6-6A21-47E8-FEC2-1B062F48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FF4DE-78F4-96C2-13A7-1420EEBE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C9F96-AC99-4497-43C3-393DC9ED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70666-BD0D-82BD-3194-71D6F077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46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A2680-6946-F23B-BAF5-9A96D2F6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955AC-94F2-55FF-775C-97A2FE4E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2336B-3A7B-E95F-052B-EF5D62B9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396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6CB-FD99-F075-4BD2-544963B1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F84C-9876-CC8F-E705-592D7F8B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23968-241C-4974-1571-9391AF9F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93E8-67A2-7DF2-CE27-3E5DDE74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6F35-340F-C4D6-E49C-6134CF23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3B62-45D2-5AAF-1FC8-CE323A75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149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C101-910A-BCA0-C3F0-74CE7981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6DCF5-0733-627D-4D29-1D3ADAFBF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38B2C-B65E-DB85-F075-FC79D1A1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88D5F-BDF6-C252-36EC-294C6CF7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D8C4-4BB4-F7AD-B3D5-173FF4AA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F297-A4F4-4395-95F4-2C39382B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828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40B84-33C8-C8F7-CF00-9477450C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4A06-296C-4A30-B676-CA0C803C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2D5B-6FC6-798B-023A-709BEEC4B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FE3E-B624-4EF0-B322-AB4C2322AA52}" type="datetimeFigureOut">
              <a:rPr lang="en-NL" smtClean="0"/>
              <a:t>21/11/2023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5879-57E5-2600-6932-BD33C3803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F2E7-56DC-06E6-9F4E-7B6E8C654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BCE8D-9781-45F5-8C78-ACD8057ACE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00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B32F-1C75-63D1-04F1-A935B1F5B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Contra-Hacker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62BB-32DE-2D95-15FE-6EE943A81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5197F-8931-B546-8E75-8CBE9C264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3EEA5-9E78-41B3-5685-15750B65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12" y="277761"/>
            <a:ext cx="5079858" cy="3069568"/>
          </a:xfrm>
          <a:prstGeom prst="rect">
            <a:avLst/>
          </a:prstGeom>
        </p:spPr>
      </p:pic>
      <p:pic>
        <p:nvPicPr>
          <p:cNvPr id="6" name="Picture 5" descr="A computer on a desk&#10;&#10;Description automatically generated">
            <a:extLst>
              <a:ext uri="{FF2B5EF4-FFF2-40B4-BE49-F238E27FC236}">
                <a16:creationId xmlns:a16="http://schemas.microsoft.com/office/drawing/2014/main" id="{DF546E07-4828-B2C8-34F0-D70E9D4CA9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7" r="1330"/>
          <a:stretch/>
        </p:blipFill>
        <p:spPr>
          <a:xfrm>
            <a:off x="1126113" y="459046"/>
            <a:ext cx="5079858" cy="29041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302187B-8C93-06B4-6350-2C78C1C19882}"/>
              </a:ext>
            </a:extLst>
          </p:cNvPr>
          <p:cNvSpPr txBox="1">
            <a:spLocks/>
          </p:cNvSpPr>
          <p:nvPr/>
        </p:nvSpPr>
        <p:spPr>
          <a:xfrm>
            <a:off x="-1331422" y="1911096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Power Green Small" panose="01000000000000000000" pitchFamily="2" charset="0"/>
                <a:ea typeface="Power Green Small" panose="01000000000000000000" pitchFamily="2" charset="0"/>
              </a:rPr>
              <a:t>Contra-Hacker</a:t>
            </a:r>
            <a:endParaRPr lang="en-NL" dirty="0">
              <a:latin typeface="Power Green Small" panose="01000000000000000000" pitchFamily="2" charset="0"/>
              <a:ea typeface="Power Green Small" panose="01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7C7CA3-72F7-4724-6808-F72563EFF9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9" t="380" r="1130" b="11306"/>
          <a:stretch/>
        </p:blipFill>
        <p:spPr>
          <a:xfrm>
            <a:off x="6499549" y="340441"/>
            <a:ext cx="5541818" cy="2793619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951A0B0-77AD-6C75-9AD0-BC7A002B38E7}"/>
              </a:ext>
            </a:extLst>
          </p:cNvPr>
          <p:cNvSpPr txBox="1">
            <a:spLocks/>
          </p:cNvSpPr>
          <p:nvPr/>
        </p:nvSpPr>
        <p:spPr>
          <a:xfrm>
            <a:off x="-293578" y="476300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cyber security awareness game</a:t>
            </a:r>
          </a:p>
          <a:p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0B3F8-CDA0-E7AE-154B-194ACEBF27B9}"/>
              </a:ext>
            </a:extLst>
          </p:cNvPr>
          <p:cNvSpPr txBox="1"/>
          <p:nvPr/>
        </p:nvSpPr>
        <p:spPr>
          <a:xfrm>
            <a:off x="6880548" y="4562862"/>
            <a:ext cx="477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Phishing and Social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 simulator for administrative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Hectic multitasking</a:t>
            </a:r>
          </a:p>
        </p:txBody>
      </p:sp>
    </p:spTree>
    <p:extLst>
      <p:ext uri="{BB962C8B-B14F-4D97-AF65-F5344CB8AC3E}">
        <p14:creationId xmlns:p14="http://schemas.microsoft.com/office/powerpoint/2010/main" val="180588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1B161FB47AD8458CBA7C41F2571B8C" ma:contentTypeVersion="12" ma:contentTypeDescription="Een nieuw document maken." ma:contentTypeScope="" ma:versionID="d9a229bf5694d966d71acb36a5dbb583">
  <xsd:schema xmlns:xsd="http://www.w3.org/2001/XMLSchema" xmlns:xs="http://www.w3.org/2001/XMLSchema" xmlns:p="http://schemas.microsoft.com/office/2006/metadata/properties" xmlns:ns2="6ebfd282-caf2-4ac3-b78f-12a3627225ec" xmlns:ns3="6c79835d-626e-42bd-af66-a62a4eb4f957" targetNamespace="http://schemas.microsoft.com/office/2006/metadata/properties" ma:root="true" ma:fieldsID="7b92b315c2642902e66e3a1aad3c2500" ns2:_="" ns3:_="">
    <xsd:import namespace="6ebfd282-caf2-4ac3-b78f-12a3627225ec"/>
    <xsd:import namespace="6c79835d-626e-42bd-af66-a62a4eb4f9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bfd282-caf2-4ac3-b78f-12a362722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5637b844-4c96-451e-869d-155e9528eb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835d-626e-42bd-af66-a62a4eb4f957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a8676377-a91a-46c7-8157-934b81bcc1fa}" ma:internalName="TaxCatchAll" ma:showField="CatchAllData" ma:web="6c79835d-626e-42bd-af66-a62a4eb4f9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c79835d-626e-42bd-af66-a62a4eb4f957" xsi:nil="true"/>
    <lcf76f155ced4ddcb4097134ff3c332f xmlns="6ebfd282-caf2-4ac3-b78f-12a3627225e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F2FF967-FA03-4A06-9B06-5A8CFCAD5F1A}"/>
</file>

<file path=customXml/itemProps2.xml><?xml version="1.0" encoding="utf-8"?>
<ds:datastoreItem xmlns:ds="http://schemas.openxmlformats.org/officeDocument/2006/customXml" ds:itemID="{CEDE7CD4-D317-450C-BCE3-3BA37CE5C951}"/>
</file>

<file path=customXml/itemProps3.xml><?xml version="1.0" encoding="utf-8"?>
<ds:datastoreItem xmlns:ds="http://schemas.openxmlformats.org/officeDocument/2006/customXml" ds:itemID="{506234EE-455E-41D6-8C76-5B33CFD9E67F}"/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Power Green Small</vt:lpstr>
      <vt:lpstr>Office Theme</vt:lpstr>
      <vt:lpstr>Contra-Hacker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Contra-Hacker</dc:title>
  <dc:creator>Bottenburg,Rick R. van</dc:creator>
  <cp:lastModifiedBy>Bottenburg,Rick R. van</cp:lastModifiedBy>
  <cp:revision>2</cp:revision>
  <dcterms:created xsi:type="dcterms:W3CDTF">2023-11-21T09:24:12Z</dcterms:created>
  <dcterms:modified xsi:type="dcterms:W3CDTF">2023-11-21T10:07:50Z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0x010100491B161FB47AD8458CBA7C41F2571B8C</vt:lpwstr>
  </property>
</Properties>
</file>