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432" r:id="rId3"/>
    <p:sldId id="420" r:id="rId4"/>
    <p:sldId id="421" r:id="rId5"/>
    <p:sldId id="423" r:id="rId6"/>
    <p:sldId id="424" r:id="rId7"/>
    <p:sldId id="433" r:id="rId8"/>
    <p:sldId id="434" r:id="rId9"/>
    <p:sldId id="425" r:id="rId10"/>
    <p:sldId id="435" r:id="rId11"/>
    <p:sldId id="426" r:id="rId12"/>
    <p:sldId id="436" r:id="rId13"/>
    <p:sldId id="437" r:id="rId14"/>
    <p:sldId id="427" r:id="rId15"/>
    <p:sldId id="438" r:id="rId16"/>
    <p:sldId id="428" r:id="rId17"/>
    <p:sldId id="439" r:id="rId18"/>
    <p:sldId id="429" r:id="rId19"/>
    <p:sldId id="440" r:id="rId20"/>
    <p:sldId id="430" r:id="rId21"/>
    <p:sldId id="431" r:id="rId22"/>
    <p:sldId id="441" r:id="rId23"/>
    <p:sldId id="442" r:id="rId24"/>
  </p:sldIdLst>
  <p:sldSz cx="9144000" cy="6858000" type="screen4x3"/>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佈景主題樣式 1 - 輔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佈景主題樣式 2 - 輔色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79651" autoAdjust="0"/>
  </p:normalViewPr>
  <p:slideViewPr>
    <p:cSldViewPr snapToGrid="0">
      <p:cViewPr varScale="1">
        <p:scale>
          <a:sx n="61" d="100"/>
          <a:sy n="61" d="100"/>
        </p:scale>
        <p:origin x="2070" y="72"/>
      </p:cViewPr>
      <p:guideLst>
        <p:guide orient="horz" pos="2160"/>
        <p:guide pos="2880"/>
      </p:guideLst>
    </p:cSldViewPr>
  </p:slideViewPr>
  <p:outlineViewPr>
    <p:cViewPr>
      <p:scale>
        <a:sx n="33" d="100"/>
        <a:sy n="33" d="100"/>
      </p:scale>
      <p:origin x="0" y="-310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575" cy="5111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1"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4021138" y="0"/>
            <a:ext cx="3076575" cy="5111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1"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613" y="4860925"/>
            <a:ext cx="5680075" cy="4605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850"/>
            <a:ext cx="3076575" cy="5111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1"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4021138" y="9721850"/>
            <a:ext cx="3076575" cy="5111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TW" sz="1200" b="0" i="1" u="none" strike="noStrike" cap="none">
                <a:solidFill>
                  <a:schemeClr val="dk1"/>
                </a:solidFill>
                <a:latin typeface="Times New Roman"/>
                <a:ea typeface="Times New Roman"/>
                <a:cs typeface="Times New Roman"/>
                <a:sym typeface="Times New Roman"/>
              </a:rPr>
              <a:t>‹#›</a:t>
            </a:fld>
            <a:endParaRPr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990195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txBox="1">
            <a:spLocks noGrp="1"/>
          </p:cNvSpPr>
          <p:nvPr>
            <p:ph type="body" idx="1"/>
          </p:nvPr>
        </p:nvSpPr>
        <p:spPr>
          <a:xfrm>
            <a:off x="709613" y="4860925"/>
            <a:ext cx="5680075" cy="4605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6" name="Google Shape;56;p1: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7070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10</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78459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11</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29123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使用了現有的服務去完成的</a:t>
            </a:r>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12</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75257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13</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27089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14</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04401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Arial" panose="020B0604020202020204" pitchFamily="34" charset="0"/>
              <a:buChar char="•"/>
            </a:pPr>
            <a:r>
              <a:rPr lang="zh-TW" altLang="en-US" b="1" i="0" dirty="0">
                <a:solidFill>
                  <a:srgbClr val="E2E2E5"/>
                </a:solidFill>
                <a:effectLst/>
                <a:latin typeface="Google Sans Text"/>
              </a:rPr>
              <a:t>心跳用於快速、低開銷的狀態監控和故障檢測。</a:t>
            </a:r>
            <a:r>
              <a:rPr lang="zh-TW" altLang="en-US" b="0" i="0" dirty="0">
                <a:solidFill>
                  <a:srgbClr val="E2E2E5"/>
                </a:solidFill>
                <a:effectLst/>
                <a:latin typeface="Google Sans Text"/>
              </a:rPr>
              <a:t> 你不能指望通過解析大量的文本日誌來判斷一個節點是否還活著，這太慢了也不可靠。</a:t>
            </a:r>
          </a:p>
          <a:p>
            <a:pPr algn="l">
              <a:buFont typeface="Arial" panose="020B0604020202020204" pitchFamily="34" charset="0"/>
              <a:buChar char="•"/>
            </a:pPr>
            <a:r>
              <a:rPr lang="zh-TW" altLang="en-US" b="1" i="0" dirty="0">
                <a:solidFill>
                  <a:srgbClr val="E2E2E5"/>
                </a:solidFill>
                <a:effectLst/>
                <a:latin typeface="Google Sans Text"/>
              </a:rPr>
              <a:t>診斷記錄用於深入了解系統行為、排查問題和事後分析。</a:t>
            </a:r>
            <a:r>
              <a:rPr lang="zh-TW" altLang="en-US" b="0" i="0" dirty="0">
                <a:solidFill>
                  <a:srgbClr val="E2E2E5"/>
                </a:solidFill>
                <a:effectLst/>
                <a:latin typeface="Google Sans Text"/>
              </a:rPr>
              <a:t> 你不能指望只看心跳就知道為什麼系統會進入某個異常狀態，或者某個特定操作的詳細結果。</a:t>
            </a:r>
          </a:p>
          <a:p>
            <a:endParaRPr lang="en-US" altLang="zh-TW" dirty="0"/>
          </a:p>
          <a:p>
            <a:r>
              <a:rPr lang="zh-TW" altLang="en-US" dirty="0"/>
              <a:t>心跳訊息是每秒發送一則，證明他還存在的</a:t>
            </a:r>
          </a:p>
          <a:p>
            <a:r>
              <a:rPr lang="zh-TW" altLang="en-US" dirty="0"/>
              <a:t>診斷是出事情的時候才會有訊息送出來</a:t>
            </a:r>
            <a:endParaRPr lang="en-US" altLang="zh-TW" dirty="0"/>
          </a:p>
          <a:p>
            <a:endParaRPr lang="en-US" altLang="zh-TW" dirty="0"/>
          </a:p>
          <a:p>
            <a:r>
              <a:rPr lang="zh-TW" altLang="en-US" b="0" dirty="0">
                <a:effectLst/>
                <a:latin typeface="Google Sans Text"/>
              </a:rPr>
              <a:t>兩者提供不同層次、不同用途的信息，互相補充，共同構建了一個更健壯、更可觀測的系統。因此，即使有了心跳，診斷與事件記錄訊息對於理解系統的詳細行為和排查問題仍然是必不可少的。</a:t>
            </a:r>
          </a:p>
          <a:p>
            <a:r>
              <a:rPr lang="en-US" altLang="zh-TW" dirty="0" err="1">
                <a:effectLst/>
              </a:rPr>
              <a:t>thumb_upthumb_down</a:t>
            </a:r>
            <a:br>
              <a:rPr lang="en-US" altLang="zh-TW" dirty="0">
                <a:effectLst/>
              </a:rPr>
            </a:br>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15</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2692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16</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75172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17</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43529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18</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92458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Arial" panose="020B0604020202020204" pitchFamily="34" charset="0"/>
              <a:buChar char="•"/>
            </a:pPr>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19</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234684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Arial" panose="020B0604020202020204" pitchFamily="34" charset="0"/>
              <a:buChar char="•"/>
            </a:pPr>
            <a:r>
              <a:rPr lang="zh-TW" altLang="en-US" b="0" i="0" dirty="0">
                <a:solidFill>
                  <a:srgbClr val="E2E2E5"/>
                </a:solidFill>
                <a:effectLst/>
                <a:latin typeface="Google Sans Text"/>
              </a:rPr>
              <a:t>訊框中 </a:t>
            </a:r>
            <a:r>
              <a:rPr lang="en-US" altLang="zh-TW" b="0" i="0" dirty="0">
                <a:solidFill>
                  <a:srgbClr val="E2E2E5"/>
                </a:solidFill>
                <a:effectLst/>
                <a:latin typeface="Google Sans Text"/>
              </a:rPr>
              <a:t>DATA </a:t>
            </a:r>
            <a:r>
              <a:rPr lang="zh-TW" altLang="en-US" b="0" i="0" dirty="0">
                <a:solidFill>
                  <a:srgbClr val="E2E2E5"/>
                </a:solidFill>
                <a:effectLst/>
                <a:latin typeface="Google Sans Text"/>
              </a:rPr>
              <a:t>欄位（或稱為 </a:t>
            </a:r>
            <a:r>
              <a:rPr lang="en-US" altLang="zh-TW" b="0" i="0" dirty="0">
                <a:solidFill>
                  <a:srgbClr val="E2E2E5"/>
                </a:solidFill>
                <a:effectLst/>
                <a:latin typeface="Google Sans Text"/>
              </a:rPr>
              <a:t>Payload </a:t>
            </a:r>
            <a:r>
              <a:rPr lang="zh-TW" altLang="en-US" b="0" i="0" dirty="0">
                <a:solidFill>
                  <a:srgbClr val="E2E2E5"/>
                </a:solidFill>
                <a:effectLst/>
                <a:latin typeface="Google Sans Text"/>
              </a:rPr>
              <a:t>區、數據區）</a:t>
            </a:r>
            <a:r>
              <a:rPr lang="zh-TW" altLang="en-US" b="1" i="0" dirty="0">
                <a:solidFill>
                  <a:srgbClr val="E2E2E5"/>
                </a:solidFill>
                <a:effectLst/>
                <a:latin typeface="Google Sans Text"/>
              </a:rPr>
              <a:t>主要的、代表應用程式實際資訊的部分</a:t>
            </a:r>
            <a:r>
              <a:rPr lang="zh-TW" altLang="en-US" b="0" i="0" dirty="0">
                <a:solidFill>
                  <a:srgbClr val="E2E2E5"/>
                </a:solidFill>
                <a:effectLst/>
                <a:latin typeface="Google Sans Text"/>
              </a:rPr>
              <a:t>，其結構、內容和語義確實是由對應的 </a:t>
            </a:r>
            <a:r>
              <a:rPr lang="en-US" altLang="zh-TW" b="0" i="0" dirty="0">
                <a:solidFill>
                  <a:srgbClr val="E2E2E5"/>
                </a:solidFill>
                <a:effectLst/>
                <a:latin typeface="Google Sans Text"/>
              </a:rPr>
              <a:t>DSDL </a:t>
            </a:r>
            <a:r>
              <a:rPr lang="zh-TW" altLang="en-US" b="0" i="0" dirty="0">
                <a:solidFill>
                  <a:srgbClr val="E2E2E5"/>
                </a:solidFill>
                <a:effectLst/>
                <a:latin typeface="Google Sans Text"/>
              </a:rPr>
              <a:t>檔案定義的。</a:t>
            </a:r>
          </a:p>
          <a:p>
            <a:pPr algn="l">
              <a:buFont typeface="Arial" panose="020B0604020202020204" pitchFamily="34" charset="0"/>
              <a:buChar char="•"/>
            </a:pPr>
            <a:r>
              <a:rPr lang="en-US" altLang="zh-TW" b="0" i="0" dirty="0">
                <a:solidFill>
                  <a:srgbClr val="E2E2E5"/>
                </a:solidFill>
                <a:effectLst/>
                <a:latin typeface="Google Sans Text"/>
              </a:rPr>
              <a:t>DSDL </a:t>
            </a:r>
            <a:r>
              <a:rPr lang="zh-TW" altLang="en-US" b="0" i="0" dirty="0">
                <a:solidFill>
                  <a:srgbClr val="E2E2E5"/>
                </a:solidFill>
                <a:effectLst/>
                <a:latin typeface="Google Sans Text"/>
              </a:rPr>
              <a:t>檔案描述了要傳輸的數據有哪些欄位、它們的型別、順序等。</a:t>
            </a:r>
          </a:p>
          <a:p>
            <a:pPr algn="l">
              <a:buFont typeface="Arial" panose="020B0604020202020204" pitchFamily="34" charset="0"/>
              <a:buChar char="•"/>
            </a:pPr>
            <a:r>
              <a:rPr lang="en-US" altLang="zh-TW" b="0" i="0" dirty="0" err="1">
                <a:solidFill>
                  <a:srgbClr val="E2E2E5"/>
                </a:solidFill>
                <a:effectLst/>
                <a:latin typeface="Google Sans Text"/>
              </a:rPr>
              <a:t>Cyphal</a:t>
            </a:r>
            <a:r>
              <a:rPr lang="en-US" altLang="zh-TW" b="0" i="0" dirty="0">
                <a:solidFill>
                  <a:srgbClr val="E2E2E5"/>
                </a:solidFill>
                <a:effectLst/>
                <a:latin typeface="Google Sans Text"/>
              </a:rPr>
              <a:t> </a:t>
            </a:r>
            <a:r>
              <a:rPr lang="zh-TW" altLang="en-US" b="0" i="0" dirty="0">
                <a:solidFill>
                  <a:srgbClr val="E2E2E5"/>
                </a:solidFill>
                <a:effectLst/>
                <a:latin typeface="Google Sans Text"/>
              </a:rPr>
              <a:t>的序列化規則會根據這個 </a:t>
            </a:r>
            <a:r>
              <a:rPr lang="en-US" altLang="zh-TW" b="0" i="0" dirty="0">
                <a:solidFill>
                  <a:srgbClr val="E2E2E5"/>
                </a:solidFill>
                <a:effectLst/>
                <a:latin typeface="Google Sans Text"/>
              </a:rPr>
              <a:t>DSDL </a:t>
            </a:r>
            <a:r>
              <a:rPr lang="zh-TW" altLang="en-US" b="0" i="0" dirty="0">
                <a:solidFill>
                  <a:srgbClr val="E2E2E5"/>
                </a:solidFill>
                <a:effectLst/>
                <a:latin typeface="Google Sans Text"/>
              </a:rPr>
              <a:t>定義，將應用程式的數據物件轉換成位元組序列，這些位元組</a:t>
            </a:r>
            <a:r>
              <a:rPr lang="zh-TW" altLang="en-US" b="1" i="0" dirty="0">
                <a:solidFill>
                  <a:srgbClr val="E2E2E5"/>
                </a:solidFill>
                <a:effectLst/>
                <a:latin typeface="Google Sans Text"/>
              </a:rPr>
              <a:t>構成了 </a:t>
            </a:r>
            <a:r>
              <a:rPr lang="en-US" altLang="zh-TW" b="1" i="0" dirty="0">
                <a:solidFill>
                  <a:srgbClr val="E2E2E5"/>
                </a:solidFill>
                <a:effectLst/>
                <a:latin typeface="Google Sans Text"/>
              </a:rPr>
              <a:t>DATA </a:t>
            </a:r>
            <a:r>
              <a:rPr lang="zh-TW" altLang="en-US" b="1" i="0" dirty="0">
                <a:solidFill>
                  <a:srgbClr val="E2E2E5"/>
                </a:solidFill>
                <a:effectLst/>
                <a:latin typeface="Google Sans Text"/>
              </a:rPr>
              <a:t>欄位的主要內容</a:t>
            </a:r>
            <a:r>
              <a:rPr lang="zh-TW" altLang="en-US" b="0" i="0" dirty="0">
                <a:solidFill>
                  <a:srgbClr val="E2E2E5"/>
                </a:solidFill>
                <a:effectLst/>
                <a:latin typeface="Google Sans Text"/>
              </a:rPr>
              <a:t>。</a:t>
            </a:r>
          </a:p>
          <a:p>
            <a:pPr algn="l"/>
            <a:r>
              <a:rPr lang="zh-TW" altLang="en-US" b="1" i="0" dirty="0">
                <a:solidFill>
                  <a:srgbClr val="E2E2E5"/>
                </a:solidFill>
                <a:effectLst/>
                <a:latin typeface="Google Sans Text"/>
              </a:rPr>
              <a:t>需要補充的關鍵點：</a:t>
            </a:r>
            <a:endParaRPr lang="zh-TW" altLang="en-US" b="0" i="0" dirty="0">
              <a:solidFill>
                <a:srgbClr val="E2E2E5"/>
              </a:solidFill>
              <a:effectLst/>
              <a:latin typeface="Google Sans Text"/>
            </a:endParaRPr>
          </a:p>
          <a:p>
            <a:pPr algn="l">
              <a:buFont typeface="Arial" panose="020B0604020202020204" pitchFamily="34" charset="0"/>
              <a:buChar char="•"/>
            </a:pPr>
            <a:r>
              <a:rPr lang="en-US" altLang="zh-TW" b="1" i="0" dirty="0">
                <a:solidFill>
                  <a:srgbClr val="E2E2E5"/>
                </a:solidFill>
                <a:effectLst/>
                <a:latin typeface="Google Sans Text"/>
              </a:rPr>
              <a:t>DATA </a:t>
            </a:r>
            <a:r>
              <a:rPr lang="zh-TW" altLang="en-US" b="1" i="0" dirty="0">
                <a:solidFill>
                  <a:srgbClr val="E2E2E5"/>
                </a:solidFill>
                <a:effectLst/>
                <a:latin typeface="Google Sans Text"/>
              </a:rPr>
              <a:t>欄位可能還包含非 </a:t>
            </a:r>
            <a:r>
              <a:rPr lang="en-US" altLang="zh-TW" b="1" i="0" dirty="0">
                <a:solidFill>
                  <a:srgbClr val="E2E2E5"/>
                </a:solidFill>
                <a:effectLst/>
                <a:latin typeface="Google Sans Text"/>
              </a:rPr>
              <a:t>DSDL </a:t>
            </a:r>
            <a:r>
              <a:rPr lang="zh-TW" altLang="en-US" b="1" i="0" dirty="0">
                <a:solidFill>
                  <a:srgbClr val="E2E2E5"/>
                </a:solidFill>
                <a:effectLst/>
                <a:latin typeface="Google Sans Text"/>
              </a:rPr>
              <a:t>定義的 </a:t>
            </a:r>
            <a:r>
              <a:rPr lang="en-US" altLang="zh-TW" b="1" i="0" dirty="0" err="1">
                <a:solidFill>
                  <a:srgbClr val="E2E2E5"/>
                </a:solidFill>
                <a:effectLst/>
                <a:latin typeface="Google Sans Text"/>
              </a:rPr>
              <a:t>Cyphal</a:t>
            </a:r>
            <a:r>
              <a:rPr lang="en-US" altLang="zh-TW" b="1" i="0" dirty="0">
                <a:solidFill>
                  <a:srgbClr val="E2E2E5"/>
                </a:solidFill>
                <a:effectLst/>
                <a:latin typeface="Google Sans Text"/>
              </a:rPr>
              <a:t> </a:t>
            </a:r>
            <a:r>
              <a:rPr lang="zh-TW" altLang="en-US" b="1" i="0" dirty="0">
                <a:solidFill>
                  <a:srgbClr val="E2E2E5"/>
                </a:solidFill>
                <a:effectLst/>
                <a:latin typeface="Google Sans Text"/>
              </a:rPr>
              <a:t>元數據 </a:t>
            </a:r>
            <a:r>
              <a:rPr lang="en-US" altLang="zh-TW" b="1" i="0" dirty="0">
                <a:solidFill>
                  <a:srgbClr val="E2E2E5"/>
                </a:solidFill>
                <a:effectLst/>
                <a:latin typeface="Google Sans Text"/>
              </a:rPr>
              <a:t>(Metadata)</a:t>
            </a:r>
            <a:r>
              <a:rPr lang="zh-TW" altLang="en-US" b="1" i="0" dirty="0">
                <a:solidFill>
                  <a:srgbClr val="E2E2E5"/>
                </a:solidFill>
                <a:effectLst/>
                <a:latin typeface="Google Sans Text"/>
              </a:rPr>
              <a:t>：</a:t>
            </a:r>
            <a:r>
              <a:rPr lang="zh-TW" altLang="en-US" b="0" i="0" dirty="0">
                <a:solidFill>
                  <a:srgbClr val="E2E2E5"/>
                </a:solidFill>
                <a:effectLst/>
                <a:latin typeface="Google Sans Text"/>
              </a:rPr>
              <a:t> 為了實現 </a:t>
            </a:r>
            <a:r>
              <a:rPr lang="en-US" altLang="zh-TW" b="0" i="0" dirty="0" err="1">
                <a:solidFill>
                  <a:srgbClr val="E2E2E5"/>
                </a:solidFill>
                <a:effectLst/>
                <a:latin typeface="Google Sans Text"/>
              </a:rPr>
              <a:t>Cyphal</a:t>
            </a:r>
            <a:r>
              <a:rPr lang="en-US" altLang="zh-TW" b="0" i="0" dirty="0">
                <a:solidFill>
                  <a:srgbClr val="E2E2E5"/>
                </a:solidFill>
                <a:effectLst/>
                <a:latin typeface="Google Sans Text"/>
              </a:rPr>
              <a:t> </a:t>
            </a:r>
            <a:r>
              <a:rPr lang="zh-TW" altLang="en-US" b="0" i="0" dirty="0">
                <a:solidFill>
                  <a:srgbClr val="E2E2E5"/>
                </a:solidFill>
                <a:effectLst/>
                <a:latin typeface="Google Sans Text"/>
              </a:rPr>
              <a:t>的功能（如多幀傳輸、傳輸識別等），</a:t>
            </a:r>
            <a:r>
              <a:rPr lang="en-US" altLang="zh-TW" b="0" i="0" dirty="0" err="1">
                <a:solidFill>
                  <a:srgbClr val="E2E2E5"/>
                </a:solidFill>
                <a:effectLst/>
                <a:latin typeface="Google Sans Text"/>
              </a:rPr>
              <a:t>Cyphal</a:t>
            </a:r>
            <a:r>
              <a:rPr lang="en-US" altLang="zh-TW" b="0" i="0" dirty="0">
                <a:solidFill>
                  <a:srgbClr val="E2E2E5"/>
                </a:solidFill>
                <a:effectLst/>
                <a:latin typeface="Google Sans Text"/>
              </a:rPr>
              <a:t> </a:t>
            </a:r>
            <a:r>
              <a:rPr lang="zh-TW" altLang="en-US" b="0" i="0" dirty="0">
                <a:solidFill>
                  <a:srgbClr val="E2E2E5"/>
                </a:solidFill>
                <a:effectLst/>
                <a:latin typeface="Google Sans Text"/>
              </a:rPr>
              <a:t>傳輸層規範</a:t>
            </a:r>
            <a:r>
              <a:rPr lang="zh-TW" altLang="en-US" b="1" i="0" dirty="0">
                <a:solidFill>
                  <a:srgbClr val="E2E2E5"/>
                </a:solidFill>
                <a:effectLst/>
                <a:latin typeface="Google Sans Text"/>
              </a:rPr>
              <a:t>通常會將一些額外的控制資訊也放在底層傳輸協定的 </a:t>
            </a:r>
            <a:r>
              <a:rPr lang="en-US" altLang="zh-TW" b="1" i="0" dirty="0">
                <a:solidFill>
                  <a:srgbClr val="E2E2E5"/>
                </a:solidFill>
                <a:effectLst/>
                <a:latin typeface="Google Sans Text"/>
              </a:rPr>
              <a:t>DATA </a:t>
            </a:r>
            <a:r>
              <a:rPr lang="zh-TW" altLang="en-US" b="1" i="0" dirty="0">
                <a:solidFill>
                  <a:srgbClr val="E2E2E5"/>
                </a:solidFill>
                <a:effectLst/>
                <a:latin typeface="Google Sans Text"/>
              </a:rPr>
              <a:t>欄位中</a:t>
            </a:r>
            <a:r>
              <a:rPr lang="zh-TW" altLang="en-US" b="0" i="0" dirty="0">
                <a:solidFill>
                  <a:srgbClr val="E2E2E5"/>
                </a:solidFill>
                <a:effectLst/>
                <a:latin typeface="Google Sans Text"/>
              </a:rPr>
              <a:t>，而這些資訊</a:t>
            </a:r>
            <a:r>
              <a:rPr lang="zh-TW" altLang="en-US" b="1" i="0" dirty="0">
                <a:solidFill>
                  <a:srgbClr val="E2E2E5"/>
                </a:solidFill>
                <a:effectLst/>
                <a:latin typeface="Google Sans Text"/>
              </a:rPr>
              <a:t>並非</a:t>
            </a:r>
            <a:r>
              <a:rPr lang="zh-TW" altLang="en-US" b="0" i="0" dirty="0">
                <a:solidFill>
                  <a:srgbClr val="E2E2E5"/>
                </a:solidFill>
                <a:effectLst/>
                <a:latin typeface="Google Sans Text"/>
              </a:rPr>
              <a:t>由應用程式的 </a:t>
            </a:r>
            <a:r>
              <a:rPr lang="en-US" altLang="zh-TW" b="0" i="0" dirty="0">
                <a:solidFill>
                  <a:srgbClr val="E2E2E5"/>
                </a:solidFill>
                <a:effectLst/>
                <a:latin typeface="Google Sans Text"/>
              </a:rPr>
              <a:t>DSDL </a:t>
            </a:r>
            <a:r>
              <a:rPr lang="zh-TW" altLang="en-US" b="0" i="0" dirty="0">
                <a:solidFill>
                  <a:srgbClr val="E2E2E5"/>
                </a:solidFill>
                <a:effectLst/>
                <a:latin typeface="Google Sans Text"/>
              </a:rPr>
              <a:t>檔案定義。</a:t>
            </a:r>
          </a:p>
          <a:p>
            <a:pPr marL="742950" lvl="1" indent="-285750" algn="l">
              <a:buFont typeface="Arial" panose="020B0604020202020204" pitchFamily="34" charset="0"/>
              <a:buChar char="•"/>
            </a:pPr>
            <a:r>
              <a:rPr lang="zh-TW" altLang="en-US" b="1" i="0" dirty="0">
                <a:solidFill>
                  <a:srgbClr val="E2E2E5"/>
                </a:solidFill>
                <a:effectLst/>
                <a:latin typeface="Google Sans Text"/>
              </a:rPr>
              <a:t>以 </a:t>
            </a:r>
            <a:r>
              <a:rPr lang="en-US" altLang="zh-TW" b="1" i="0" dirty="0" err="1">
                <a:solidFill>
                  <a:srgbClr val="E2E2E5"/>
                </a:solidFill>
                <a:effectLst/>
                <a:latin typeface="Google Sans Text"/>
              </a:rPr>
              <a:t>Cyphal</a:t>
            </a:r>
            <a:r>
              <a:rPr lang="en-US" altLang="zh-TW" b="1" i="0" dirty="0">
                <a:solidFill>
                  <a:srgbClr val="E2E2E5"/>
                </a:solidFill>
                <a:effectLst/>
                <a:latin typeface="Google Sans Text"/>
              </a:rPr>
              <a:t>/CAN </a:t>
            </a:r>
            <a:r>
              <a:rPr lang="zh-TW" altLang="en-US" b="1" i="0" dirty="0">
                <a:solidFill>
                  <a:srgbClr val="E2E2E5"/>
                </a:solidFill>
                <a:effectLst/>
                <a:latin typeface="Google Sans Text"/>
              </a:rPr>
              <a:t>為例：</a:t>
            </a:r>
            <a:r>
              <a:rPr lang="zh-TW" altLang="en-US" b="0" i="0" dirty="0">
                <a:solidFill>
                  <a:srgbClr val="E2E2E5"/>
                </a:solidFill>
                <a:effectLst/>
                <a:latin typeface="Google Sans Text"/>
              </a:rPr>
              <a:t> </a:t>
            </a:r>
            <a:r>
              <a:rPr lang="en-US" altLang="zh-TW" b="0" i="0" dirty="0">
                <a:solidFill>
                  <a:srgbClr val="E2E2E5"/>
                </a:solidFill>
                <a:effectLst/>
                <a:latin typeface="Google Sans Text"/>
              </a:rPr>
              <a:t>CAN </a:t>
            </a:r>
            <a:r>
              <a:rPr lang="zh-TW" altLang="en-US" b="0" i="0" dirty="0">
                <a:solidFill>
                  <a:srgbClr val="E2E2E5"/>
                </a:solidFill>
                <a:effectLst/>
                <a:latin typeface="Google Sans Text"/>
              </a:rPr>
              <a:t>訊框的 </a:t>
            </a:r>
            <a:r>
              <a:rPr lang="en-US" altLang="zh-TW" b="0" i="0" dirty="0">
                <a:solidFill>
                  <a:srgbClr val="E2E2E5"/>
                </a:solidFill>
                <a:effectLst/>
                <a:latin typeface="Google Sans Text"/>
              </a:rPr>
              <a:t>DATA </a:t>
            </a:r>
            <a:r>
              <a:rPr lang="zh-TW" altLang="en-US" b="0" i="0" dirty="0">
                <a:solidFill>
                  <a:srgbClr val="E2E2E5"/>
                </a:solidFill>
                <a:effectLst/>
                <a:latin typeface="Google Sans Text"/>
              </a:rPr>
              <a:t>欄位（最多 </a:t>
            </a:r>
            <a:r>
              <a:rPr lang="en-US" altLang="zh-TW" b="0" i="0" dirty="0">
                <a:solidFill>
                  <a:srgbClr val="E2E2E5"/>
                </a:solidFill>
                <a:effectLst/>
                <a:latin typeface="Google Sans Text"/>
              </a:rPr>
              <a:t>8 </a:t>
            </a:r>
            <a:r>
              <a:rPr lang="zh-TW" altLang="en-US" b="0" i="0" dirty="0">
                <a:solidFill>
                  <a:srgbClr val="E2E2E5"/>
                </a:solidFill>
                <a:effectLst/>
                <a:latin typeface="Google Sans Text"/>
              </a:rPr>
              <a:t>位元組或 </a:t>
            </a:r>
            <a:r>
              <a:rPr lang="en-US" altLang="zh-TW" b="0" i="0" dirty="0">
                <a:solidFill>
                  <a:srgbClr val="E2E2E5"/>
                </a:solidFill>
                <a:effectLst/>
                <a:latin typeface="Google Sans Text"/>
              </a:rPr>
              <a:t>CAN FD </a:t>
            </a:r>
            <a:r>
              <a:rPr lang="zh-TW" altLang="en-US" b="0" i="0" dirty="0">
                <a:solidFill>
                  <a:srgbClr val="E2E2E5"/>
                </a:solidFill>
                <a:effectLst/>
                <a:latin typeface="Google Sans Text"/>
              </a:rPr>
              <a:t>的 </a:t>
            </a:r>
            <a:r>
              <a:rPr lang="en-US" altLang="zh-TW" b="0" i="0" dirty="0">
                <a:solidFill>
                  <a:srgbClr val="E2E2E5"/>
                </a:solidFill>
                <a:effectLst/>
                <a:latin typeface="Google Sans Text"/>
              </a:rPr>
              <a:t>64 </a:t>
            </a:r>
            <a:r>
              <a:rPr lang="zh-TW" altLang="en-US" b="0" i="0" dirty="0">
                <a:solidFill>
                  <a:srgbClr val="E2E2E5"/>
                </a:solidFill>
                <a:effectLst/>
                <a:latin typeface="Google Sans Text"/>
              </a:rPr>
              <a:t>位元組）</a:t>
            </a:r>
            <a:r>
              <a:rPr lang="zh-TW" altLang="en-US" b="1" i="0" dirty="0">
                <a:solidFill>
                  <a:srgbClr val="E2E2E5"/>
                </a:solidFill>
                <a:effectLst/>
                <a:latin typeface="Google Sans Text"/>
              </a:rPr>
              <a:t>最後一個位元組</a:t>
            </a:r>
            <a:r>
              <a:rPr lang="zh-TW" altLang="en-US" b="0" i="0" dirty="0">
                <a:solidFill>
                  <a:srgbClr val="E2E2E5"/>
                </a:solidFill>
                <a:effectLst/>
                <a:latin typeface="Google Sans Text"/>
              </a:rPr>
              <a:t>被定義為「尾位元組 </a:t>
            </a:r>
            <a:r>
              <a:rPr lang="en-US" altLang="zh-TW" b="0" i="0" dirty="0">
                <a:solidFill>
                  <a:srgbClr val="E2E2E5"/>
                </a:solidFill>
                <a:effectLst/>
                <a:latin typeface="Google Sans Text"/>
              </a:rPr>
              <a:t>(Tail Byte)</a:t>
            </a:r>
            <a:r>
              <a:rPr lang="zh-TW" altLang="en-US" b="0" i="0" dirty="0">
                <a:solidFill>
                  <a:srgbClr val="E2E2E5"/>
                </a:solidFill>
                <a:effectLst/>
                <a:latin typeface="Google Sans Text"/>
              </a:rPr>
              <a:t>」。這個尾位元組包含了傳輸 </a:t>
            </a:r>
            <a:r>
              <a:rPr lang="en-US" altLang="zh-TW" b="0" i="0" dirty="0">
                <a:solidFill>
                  <a:srgbClr val="E2E2E5"/>
                </a:solidFill>
                <a:effectLst/>
                <a:latin typeface="Google Sans Text"/>
              </a:rPr>
              <a:t>ID (Transfer-ID) </a:t>
            </a:r>
            <a:r>
              <a:rPr lang="zh-TW" altLang="en-US" b="0" i="0" dirty="0">
                <a:solidFill>
                  <a:srgbClr val="E2E2E5"/>
                </a:solidFill>
                <a:effectLst/>
                <a:latin typeface="Google Sans Text"/>
              </a:rPr>
              <a:t>的一部分以及幀標記位（開始幀、結束幀、</a:t>
            </a:r>
            <a:r>
              <a:rPr lang="en-US" altLang="zh-TW" b="0" i="0" dirty="0">
                <a:solidFill>
                  <a:srgbClr val="E2E2E5"/>
                </a:solidFill>
                <a:effectLst/>
                <a:latin typeface="Google Sans Text"/>
              </a:rPr>
              <a:t>Toggle </a:t>
            </a:r>
            <a:r>
              <a:rPr lang="zh-TW" altLang="en-US" b="0" i="0" dirty="0">
                <a:solidFill>
                  <a:srgbClr val="E2E2E5"/>
                </a:solidFill>
                <a:effectLst/>
                <a:latin typeface="Google Sans Text"/>
              </a:rPr>
              <a:t>位）。這個尾位元組的內容和格式是由 </a:t>
            </a:r>
            <a:r>
              <a:rPr lang="en-US" altLang="zh-TW" b="0" i="0" dirty="0" err="1">
                <a:solidFill>
                  <a:srgbClr val="E2E2E5"/>
                </a:solidFill>
                <a:effectLst/>
                <a:latin typeface="Google Sans Text"/>
              </a:rPr>
              <a:t>Cyphal</a:t>
            </a:r>
            <a:r>
              <a:rPr lang="en-US" altLang="zh-TW" b="0" i="0" dirty="0">
                <a:solidFill>
                  <a:srgbClr val="E2E2E5"/>
                </a:solidFill>
                <a:effectLst/>
                <a:latin typeface="Google Sans Text"/>
              </a:rPr>
              <a:t>/CAN </a:t>
            </a:r>
            <a:r>
              <a:rPr lang="zh-TW" altLang="en-US" b="0" i="0" dirty="0">
                <a:solidFill>
                  <a:srgbClr val="E2E2E5"/>
                </a:solidFill>
                <a:effectLst/>
                <a:latin typeface="Google Sans Text"/>
              </a:rPr>
              <a:t>傳輸規範定義的，而不是由您正在傳輸的具體訊息（如 </a:t>
            </a:r>
            <a:r>
              <a:rPr lang="en-US" altLang="zh-TW" b="0" i="0" dirty="0">
                <a:solidFill>
                  <a:srgbClr val="E2E2E5"/>
                </a:solidFill>
                <a:effectLst/>
                <a:latin typeface="DM Mono"/>
              </a:rPr>
              <a:t>Heartbeat</a:t>
            </a:r>
            <a:r>
              <a:rPr lang="zh-TW" altLang="en-US" b="0" i="0" dirty="0">
                <a:solidFill>
                  <a:srgbClr val="E2E2E5"/>
                </a:solidFill>
                <a:effectLst/>
                <a:latin typeface="Google Sans Text"/>
              </a:rPr>
              <a:t>）的 </a:t>
            </a:r>
            <a:r>
              <a:rPr lang="en-US" altLang="zh-TW" b="0" i="0" dirty="0">
                <a:solidFill>
                  <a:srgbClr val="E2E2E5"/>
                </a:solidFill>
                <a:effectLst/>
                <a:latin typeface="Google Sans Text"/>
              </a:rPr>
              <a:t>DSDL </a:t>
            </a:r>
            <a:r>
              <a:rPr lang="zh-TW" altLang="en-US" b="0" i="0" dirty="0">
                <a:solidFill>
                  <a:srgbClr val="E2E2E5"/>
                </a:solidFill>
                <a:effectLst/>
                <a:latin typeface="Google Sans Text"/>
              </a:rPr>
              <a:t>檔案定義的。</a:t>
            </a:r>
            <a:r>
              <a:rPr lang="en-US" altLang="zh-TW" b="0" i="0" dirty="0">
                <a:solidFill>
                  <a:srgbClr val="E2E2E5"/>
                </a:solidFill>
                <a:effectLst/>
                <a:latin typeface="Google Sans Text"/>
              </a:rPr>
              <a:t>DATA </a:t>
            </a:r>
            <a:r>
              <a:rPr lang="zh-TW" altLang="en-US" b="0" i="0" dirty="0">
                <a:solidFill>
                  <a:srgbClr val="E2E2E5"/>
                </a:solidFill>
                <a:effectLst/>
                <a:latin typeface="Google Sans Text"/>
              </a:rPr>
              <a:t>欄位中尾位元組</a:t>
            </a:r>
            <a:r>
              <a:rPr lang="zh-TW" altLang="en-US" b="0" i="1" dirty="0">
                <a:solidFill>
                  <a:srgbClr val="E2E2E5"/>
                </a:solidFill>
                <a:effectLst/>
                <a:latin typeface="Google Sans Text"/>
              </a:rPr>
              <a:t>之前</a:t>
            </a:r>
            <a:r>
              <a:rPr lang="zh-TW" altLang="en-US" b="0" i="0" dirty="0">
                <a:solidFill>
                  <a:srgbClr val="E2E2E5"/>
                </a:solidFill>
                <a:effectLst/>
                <a:latin typeface="Google Sans Text"/>
              </a:rPr>
              <a:t>的位元組才是由 </a:t>
            </a:r>
            <a:r>
              <a:rPr lang="en-US" altLang="zh-TW" b="0" i="0" dirty="0">
                <a:solidFill>
                  <a:srgbClr val="E2E2E5"/>
                </a:solidFill>
                <a:effectLst/>
                <a:latin typeface="Google Sans Text"/>
              </a:rPr>
              <a:t>DSDL </a:t>
            </a:r>
            <a:r>
              <a:rPr lang="zh-TW" altLang="en-US" b="0" i="0" dirty="0">
                <a:solidFill>
                  <a:srgbClr val="E2E2E5"/>
                </a:solidFill>
                <a:effectLst/>
                <a:latin typeface="Google Sans Text"/>
              </a:rPr>
              <a:t>定義並序列化後的應用數據。</a:t>
            </a:r>
          </a:p>
          <a:p>
            <a:pPr marL="742950" lvl="1" indent="-285750" algn="l">
              <a:buFont typeface="Arial" panose="020B0604020202020204" pitchFamily="34" charset="0"/>
              <a:buChar char="•"/>
            </a:pPr>
            <a:r>
              <a:rPr lang="zh-TW" altLang="en-US" b="1" i="0" dirty="0">
                <a:solidFill>
                  <a:srgbClr val="E2E2E5"/>
                </a:solidFill>
                <a:effectLst/>
                <a:latin typeface="Google Sans Text"/>
              </a:rPr>
              <a:t>以 </a:t>
            </a:r>
            <a:r>
              <a:rPr lang="en-US" altLang="zh-TW" b="1" i="0" dirty="0" err="1">
                <a:solidFill>
                  <a:srgbClr val="E2E2E5"/>
                </a:solidFill>
                <a:effectLst/>
                <a:latin typeface="Google Sans Text"/>
              </a:rPr>
              <a:t>Cyphal</a:t>
            </a:r>
            <a:r>
              <a:rPr lang="en-US" altLang="zh-TW" b="1" i="0" dirty="0">
                <a:solidFill>
                  <a:srgbClr val="E2E2E5"/>
                </a:solidFill>
                <a:effectLst/>
                <a:latin typeface="Google Sans Text"/>
              </a:rPr>
              <a:t>/UDP </a:t>
            </a:r>
            <a:r>
              <a:rPr lang="zh-TW" altLang="en-US" b="1" i="0" dirty="0">
                <a:solidFill>
                  <a:srgbClr val="E2E2E5"/>
                </a:solidFill>
                <a:effectLst/>
                <a:latin typeface="Google Sans Text"/>
              </a:rPr>
              <a:t>為例：</a:t>
            </a:r>
            <a:r>
              <a:rPr lang="zh-TW" altLang="en-US" b="0" i="0" dirty="0">
                <a:solidFill>
                  <a:srgbClr val="E2E2E5"/>
                </a:solidFill>
                <a:effectLst/>
                <a:latin typeface="Google Sans Text"/>
              </a:rPr>
              <a:t> </a:t>
            </a:r>
            <a:r>
              <a:rPr lang="en-US" altLang="zh-TW" b="0" i="0" dirty="0">
                <a:solidFill>
                  <a:srgbClr val="E2E2E5"/>
                </a:solidFill>
                <a:effectLst/>
                <a:latin typeface="Google Sans Text"/>
              </a:rPr>
              <a:t>UDP Datagram </a:t>
            </a:r>
            <a:r>
              <a:rPr lang="zh-TW" altLang="en-US" b="0" i="0" dirty="0">
                <a:solidFill>
                  <a:srgbClr val="E2E2E5"/>
                </a:solidFill>
                <a:effectLst/>
                <a:latin typeface="Google Sans Text"/>
              </a:rPr>
              <a:t>的 </a:t>
            </a:r>
            <a:r>
              <a:rPr lang="en-US" altLang="zh-TW" b="0" i="0" dirty="0">
                <a:solidFill>
                  <a:srgbClr val="E2E2E5"/>
                </a:solidFill>
                <a:effectLst/>
                <a:latin typeface="Google Sans Text"/>
              </a:rPr>
              <a:t>Payload</a:t>
            </a:r>
            <a:r>
              <a:rPr lang="zh-TW" altLang="en-US" b="0" i="0" dirty="0">
                <a:solidFill>
                  <a:srgbClr val="E2E2E5"/>
                </a:solidFill>
                <a:effectLst/>
                <a:latin typeface="Google Sans Text"/>
              </a:rPr>
              <a:t>（數據部分）包含了一個</a:t>
            </a:r>
            <a:r>
              <a:rPr lang="zh-TW" altLang="en-US" b="1" i="0" dirty="0">
                <a:solidFill>
                  <a:srgbClr val="E2E2E5"/>
                </a:solidFill>
                <a:effectLst/>
                <a:latin typeface="Google Sans Text"/>
              </a:rPr>
              <a:t>固定的 </a:t>
            </a:r>
            <a:r>
              <a:rPr lang="en-US" altLang="zh-TW" b="1" i="0" dirty="0" err="1">
                <a:solidFill>
                  <a:srgbClr val="E2E2E5"/>
                </a:solidFill>
                <a:effectLst/>
                <a:latin typeface="Google Sans Text"/>
              </a:rPr>
              <a:t>Cyphal</a:t>
            </a:r>
            <a:r>
              <a:rPr lang="en-US" altLang="zh-TW" b="1" i="0" dirty="0">
                <a:solidFill>
                  <a:srgbClr val="E2E2E5"/>
                </a:solidFill>
                <a:effectLst/>
                <a:latin typeface="Google Sans Text"/>
              </a:rPr>
              <a:t>/UDP </a:t>
            </a:r>
            <a:r>
              <a:rPr lang="zh-TW" altLang="en-US" b="1" i="0" dirty="0">
                <a:solidFill>
                  <a:srgbClr val="E2E2E5"/>
                </a:solidFill>
                <a:effectLst/>
                <a:latin typeface="Google Sans Text"/>
              </a:rPr>
              <a:t>標頭</a:t>
            </a:r>
            <a:r>
              <a:rPr lang="zh-TW" altLang="en-US" b="0" i="0" dirty="0">
                <a:solidFill>
                  <a:srgbClr val="E2E2E5"/>
                </a:solidFill>
                <a:effectLst/>
                <a:latin typeface="Google Sans Text"/>
              </a:rPr>
              <a:t>（</a:t>
            </a:r>
            <a:r>
              <a:rPr lang="en-US" altLang="zh-TW" b="0" i="0" dirty="0">
                <a:solidFill>
                  <a:srgbClr val="E2E2E5"/>
                </a:solidFill>
                <a:effectLst/>
                <a:latin typeface="Google Sans Text"/>
              </a:rPr>
              <a:t>24 </a:t>
            </a:r>
            <a:r>
              <a:rPr lang="zh-TW" altLang="en-US" b="0" i="0" dirty="0">
                <a:solidFill>
                  <a:srgbClr val="E2E2E5"/>
                </a:solidFill>
                <a:effectLst/>
                <a:latin typeface="Google Sans Text"/>
              </a:rPr>
              <a:t>位元組），後面才跟著由 </a:t>
            </a:r>
            <a:r>
              <a:rPr lang="en-US" altLang="zh-TW" b="0" i="0" dirty="0">
                <a:solidFill>
                  <a:srgbClr val="E2E2E5"/>
                </a:solidFill>
                <a:effectLst/>
                <a:latin typeface="Google Sans Text"/>
              </a:rPr>
              <a:t>DSDL </a:t>
            </a:r>
            <a:r>
              <a:rPr lang="zh-TW" altLang="en-US" b="0" i="0" dirty="0">
                <a:solidFill>
                  <a:srgbClr val="E2E2E5"/>
                </a:solidFill>
                <a:effectLst/>
                <a:latin typeface="Google Sans Text"/>
              </a:rPr>
              <a:t>定義並序列化後的應用數據。這個標頭包含了版本、優先級、節點 </a:t>
            </a:r>
            <a:r>
              <a:rPr lang="en-US" altLang="zh-TW" b="0" i="0" dirty="0">
                <a:solidFill>
                  <a:srgbClr val="E2E2E5"/>
                </a:solidFill>
                <a:effectLst/>
                <a:latin typeface="Google Sans Text"/>
              </a:rPr>
              <a:t>ID</a:t>
            </a:r>
            <a:r>
              <a:rPr lang="zh-TW" altLang="en-US" b="0" i="0" dirty="0">
                <a:solidFill>
                  <a:srgbClr val="E2E2E5"/>
                </a:solidFill>
                <a:effectLst/>
                <a:latin typeface="Google Sans Text"/>
              </a:rPr>
              <a:t>、傳輸 </a:t>
            </a:r>
            <a:r>
              <a:rPr lang="en-US" altLang="zh-TW" b="0" i="0" dirty="0">
                <a:solidFill>
                  <a:srgbClr val="E2E2E5"/>
                </a:solidFill>
                <a:effectLst/>
                <a:latin typeface="Google Sans Text"/>
              </a:rPr>
              <a:t>ID </a:t>
            </a:r>
            <a:r>
              <a:rPr lang="zh-TW" altLang="en-US" b="0" i="0" dirty="0">
                <a:solidFill>
                  <a:srgbClr val="E2E2E5"/>
                </a:solidFill>
                <a:effectLst/>
                <a:latin typeface="Google Sans Text"/>
              </a:rPr>
              <a:t>等資訊，其格式由 </a:t>
            </a:r>
            <a:r>
              <a:rPr lang="en-US" altLang="zh-TW" b="0" i="0" dirty="0" err="1">
                <a:solidFill>
                  <a:srgbClr val="E2E2E5"/>
                </a:solidFill>
                <a:effectLst/>
                <a:latin typeface="Google Sans Text"/>
              </a:rPr>
              <a:t>Cyphal</a:t>
            </a:r>
            <a:r>
              <a:rPr lang="en-US" altLang="zh-TW" b="0" i="0" dirty="0">
                <a:solidFill>
                  <a:srgbClr val="E2E2E5"/>
                </a:solidFill>
                <a:effectLst/>
                <a:latin typeface="Google Sans Text"/>
              </a:rPr>
              <a:t>/UDP </a:t>
            </a:r>
            <a:r>
              <a:rPr lang="zh-TW" altLang="en-US" b="0" i="0" dirty="0">
                <a:solidFill>
                  <a:srgbClr val="E2E2E5"/>
                </a:solidFill>
                <a:effectLst/>
                <a:latin typeface="Google Sans Text"/>
              </a:rPr>
              <a:t>傳輸規範定義，與應用層的 </a:t>
            </a:r>
            <a:r>
              <a:rPr lang="en-US" altLang="zh-TW" b="0" i="0" dirty="0">
                <a:solidFill>
                  <a:srgbClr val="E2E2E5"/>
                </a:solidFill>
                <a:effectLst/>
                <a:latin typeface="Google Sans Text"/>
              </a:rPr>
              <a:t>DSDL </a:t>
            </a:r>
            <a:r>
              <a:rPr lang="zh-TW" altLang="en-US" b="0" i="0" dirty="0">
                <a:solidFill>
                  <a:srgbClr val="E2E2E5"/>
                </a:solidFill>
                <a:effectLst/>
                <a:latin typeface="Google Sans Text"/>
              </a:rPr>
              <a:t>無關。</a:t>
            </a:r>
          </a:p>
          <a:p>
            <a:pPr marL="742950" lvl="1" indent="-285750" algn="l">
              <a:buFont typeface="Arial" panose="020B0604020202020204" pitchFamily="34" charset="0"/>
              <a:buChar char="•"/>
            </a:pPr>
            <a:r>
              <a:rPr lang="zh-TW" altLang="en-US" b="1" i="0" dirty="0">
                <a:solidFill>
                  <a:srgbClr val="E2E2E5"/>
                </a:solidFill>
                <a:effectLst/>
                <a:latin typeface="Google Sans Text"/>
              </a:rPr>
              <a:t>以 </a:t>
            </a:r>
            <a:r>
              <a:rPr lang="en-US" altLang="zh-TW" b="1" i="0" dirty="0" err="1">
                <a:solidFill>
                  <a:srgbClr val="E2E2E5"/>
                </a:solidFill>
                <a:effectLst/>
                <a:latin typeface="Google Sans Text"/>
              </a:rPr>
              <a:t>Cyphal</a:t>
            </a:r>
            <a:r>
              <a:rPr lang="en-US" altLang="zh-TW" b="1" i="0" dirty="0">
                <a:solidFill>
                  <a:srgbClr val="E2E2E5"/>
                </a:solidFill>
                <a:effectLst/>
                <a:latin typeface="Google Sans Text"/>
              </a:rPr>
              <a:t>/Serial </a:t>
            </a:r>
            <a:r>
              <a:rPr lang="zh-TW" altLang="en-US" b="1" i="0" dirty="0">
                <a:solidFill>
                  <a:srgbClr val="E2E2E5"/>
                </a:solidFill>
                <a:effectLst/>
                <a:latin typeface="Google Sans Text"/>
              </a:rPr>
              <a:t>為例：</a:t>
            </a:r>
            <a:r>
              <a:rPr lang="zh-TW" altLang="en-US" b="0" i="0" dirty="0">
                <a:solidFill>
                  <a:srgbClr val="E2E2E5"/>
                </a:solidFill>
                <a:effectLst/>
                <a:latin typeface="Google Sans Text"/>
              </a:rPr>
              <a:t> 與 </a:t>
            </a:r>
            <a:r>
              <a:rPr lang="en-US" altLang="zh-TW" b="0" i="0" dirty="0">
                <a:solidFill>
                  <a:srgbClr val="E2E2E5"/>
                </a:solidFill>
                <a:effectLst/>
                <a:latin typeface="Google Sans Text"/>
              </a:rPr>
              <a:t>UDP </a:t>
            </a:r>
            <a:r>
              <a:rPr lang="zh-TW" altLang="en-US" b="0" i="0" dirty="0">
                <a:solidFill>
                  <a:srgbClr val="E2E2E5"/>
                </a:solidFill>
                <a:effectLst/>
                <a:latin typeface="Google Sans Text"/>
              </a:rPr>
              <a:t>類似，它也有一個在應用數據之前的 </a:t>
            </a:r>
            <a:r>
              <a:rPr lang="en-US" altLang="zh-TW" b="0" i="0" dirty="0" err="1">
                <a:solidFill>
                  <a:srgbClr val="E2E2E5"/>
                </a:solidFill>
                <a:effectLst/>
                <a:latin typeface="Google Sans Text"/>
              </a:rPr>
              <a:t>Cyphal</a:t>
            </a:r>
            <a:r>
              <a:rPr lang="en-US" altLang="zh-TW" b="0" i="0" dirty="0">
                <a:solidFill>
                  <a:srgbClr val="E2E2E5"/>
                </a:solidFill>
                <a:effectLst/>
                <a:latin typeface="Google Sans Text"/>
              </a:rPr>
              <a:t>/Serial </a:t>
            </a:r>
            <a:r>
              <a:rPr lang="zh-TW" altLang="en-US" b="0" i="0" dirty="0">
                <a:solidFill>
                  <a:srgbClr val="E2E2E5"/>
                </a:solidFill>
                <a:effectLst/>
                <a:latin typeface="Google Sans Text"/>
              </a:rPr>
              <a:t>標頭。</a:t>
            </a:r>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2</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692296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20</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90510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21</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39704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22</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3131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mj-lt"/>
              <a:buAutoNum type="arabicPeriod"/>
            </a:pPr>
            <a:r>
              <a:rPr lang="en-US" altLang="zh-TW" b="1" i="0" dirty="0" err="1">
                <a:solidFill>
                  <a:srgbClr val="E2E2E5"/>
                </a:solidFill>
                <a:effectLst/>
                <a:latin typeface="DM Mono"/>
              </a:rPr>
              <a:t>uavcan.node.Heartbeat</a:t>
            </a:r>
            <a:r>
              <a:rPr lang="zh-TW" altLang="en-US" b="1" i="0" dirty="0">
                <a:solidFill>
                  <a:srgbClr val="E2E2E5"/>
                </a:solidFill>
                <a:effectLst/>
                <a:latin typeface="Google Sans Text"/>
              </a:rPr>
              <a:t> </a:t>
            </a:r>
            <a:r>
              <a:rPr lang="en-US" altLang="zh-TW" b="1" i="0" dirty="0">
                <a:solidFill>
                  <a:srgbClr val="E2E2E5"/>
                </a:solidFill>
                <a:effectLst/>
                <a:latin typeface="Google Sans Text"/>
              </a:rPr>
              <a:t>(</a:t>
            </a:r>
            <a:r>
              <a:rPr lang="zh-TW" altLang="en-US" b="1" i="0" dirty="0">
                <a:solidFill>
                  <a:srgbClr val="E2E2E5"/>
                </a:solidFill>
                <a:effectLst/>
                <a:latin typeface="Google Sans Text"/>
              </a:rPr>
              <a:t>心跳</a:t>
            </a:r>
            <a:r>
              <a:rPr lang="en-US" altLang="zh-TW" b="1" i="0" dirty="0">
                <a:solidFill>
                  <a:srgbClr val="E2E2E5"/>
                </a:solidFill>
                <a:effectLst/>
                <a:latin typeface="Google Sans Text"/>
              </a:rPr>
              <a:t>):</a:t>
            </a:r>
            <a:r>
              <a:rPr lang="zh-TW" altLang="en-US" b="0" i="0" dirty="0">
                <a:solidFill>
                  <a:srgbClr val="E2E2E5"/>
                </a:solidFill>
                <a:effectLst/>
                <a:latin typeface="Google Sans Text"/>
              </a:rPr>
              <a:t> </a:t>
            </a:r>
            <a:r>
              <a:rPr lang="zh-TW" altLang="en-US" b="1" i="0" dirty="0">
                <a:solidFill>
                  <a:srgbClr val="E2E2E5"/>
                </a:solidFill>
                <a:effectLst/>
                <a:latin typeface="Google Sans Text"/>
              </a:rPr>
              <a:t>強制性</a:t>
            </a:r>
            <a:r>
              <a:rPr lang="zh-TW" altLang="en-US" b="0" i="0" dirty="0">
                <a:solidFill>
                  <a:srgbClr val="E2E2E5"/>
                </a:solidFill>
                <a:effectLst/>
                <a:latin typeface="Google Sans Text"/>
              </a:rPr>
              <a:t>。這是判斷節點是否在線、基本健康狀況和運行模式的基礎，是構建可靠系統的必需品。</a:t>
            </a:r>
          </a:p>
          <a:p>
            <a:pPr algn="l">
              <a:buFont typeface="+mj-lt"/>
              <a:buAutoNum type="arabicPeriod"/>
            </a:pPr>
            <a:r>
              <a:rPr lang="en-US" altLang="zh-TW" b="1" i="0" dirty="0" err="1">
                <a:solidFill>
                  <a:srgbClr val="E2E2E5"/>
                </a:solidFill>
                <a:effectLst/>
                <a:latin typeface="DM Mono"/>
              </a:rPr>
              <a:t>uavcan.node.GetInfo</a:t>
            </a:r>
            <a:r>
              <a:rPr lang="zh-TW" altLang="en-US" b="1" i="0" dirty="0">
                <a:solidFill>
                  <a:srgbClr val="E2E2E5"/>
                </a:solidFill>
                <a:effectLst/>
                <a:latin typeface="Google Sans Text"/>
              </a:rPr>
              <a:t> </a:t>
            </a:r>
            <a:r>
              <a:rPr lang="en-US" altLang="zh-TW" b="1" i="0" dirty="0">
                <a:solidFill>
                  <a:srgbClr val="E2E2E5"/>
                </a:solidFill>
                <a:effectLst/>
                <a:latin typeface="Google Sans Text"/>
              </a:rPr>
              <a:t>(</a:t>
            </a:r>
            <a:r>
              <a:rPr lang="zh-TW" altLang="en-US" b="1" i="0" dirty="0">
                <a:solidFill>
                  <a:srgbClr val="E2E2E5"/>
                </a:solidFill>
                <a:effectLst/>
                <a:latin typeface="Google Sans Text"/>
              </a:rPr>
              <a:t>節點資訊查詢</a:t>
            </a:r>
            <a:r>
              <a:rPr lang="en-US" altLang="zh-TW" b="1" i="0" dirty="0">
                <a:solidFill>
                  <a:srgbClr val="E2E2E5"/>
                </a:solidFill>
                <a:effectLst/>
                <a:latin typeface="Google Sans Text"/>
              </a:rPr>
              <a:t>):</a:t>
            </a:r>
            <a:r>
              <a:rPr lang="zh-TW" altLang="en-US" b="0" i="0" dirty="0">
                <a:solidFill>
                  <a:srgbClr val="E2E2E5"/>
                </a:solidFill>
                <a:effectLst/>
                <a:latin typeface="Google Sans Text"/>
              </a:rPr>
              <a:t> </a:t>
            </a:r>
            <a:r>
              <a:rPr lang="zh-TW" altLang="en-US" b="1" i="0" dirty="0">
                <a:solidFill>
                  <a:srgbClr val="E2E2E5"/>
                </a:solidFill>
                <a:effectLst/>
                <a:latin typeface="Google Sans Text"/>
              </a:rPr>
              <a:t>強烈建議</a:t>
            </a:r>
            <a:r>
              <a:rPr lang="zh-TW" altLang="en-US" b="0" i="0" dirty="0">
                <a:solidFill>
                  <a:srgbClr val="E2E2E5"/>
                </a:solidFill>
                <a:effectLst/>
                <a:latin typeface="Google Sans Text"/>
              </a:rPr>
              <a:t>。獲取節點的身份 </a:t>
            </a:r>
            <a:r>
              <a:rPr lang="en-US" altLang="zh-TW" b="0" i="0" dirty="0">
                <a:solidFill>
                  <a:srgbClr val="E2E2E5"/>
                </a:solidFill>
                <a:effectLst/>
                <a:latin typeface="Google Sans Text"/>
              </a:rPr>
              <a:t>(Unique ID)</a:t>
            </a:r>
            <a:r>
              <a:rPr lang="zh-TW" altLang="en-US" b="0" i="0" dirty="0">
                <a:solidFill>
                  <a:srgbClr val="E2E2E5"/>
                </a:solidFill>
                <a:effectLst/>
                <a:latin typeface="Google Sans Text"/>
              </a:rPr>
              <a:t>、軟體</a:t>
            </a:r>
            <a:r>
              <a:rPr lang="en-US" altLang="zh-TW" b="0" i="0" dirty="0">
                <a:solidFill>
                  <a:srgbClr val="E2E2E5"/>
                </a:solidFill>
                <a:effectLst/>
                <a:latin typeface="Google Sans Text"/>
              </a:rPr>
              <a:t>/</a:t>
            </a:r>
            <a:r>
              <a:rPr lang="zh-TW" altLang="en-US" b="0" i="0" dirty="0">
                <a:solidFill>
                  <a:srgbClr val="E2E2E5"/>
                </a:solidFill>
                <a:effectLst/>
                <a:latin typeface="Google Sans Text"/>
              </a:rPr>
              <a:t>硬體版本、名稱等。對於網路發現、診斷、版本管理、</a:t>
            </a:r>
            <a:r>
              <a:rPr lang="en-US" altLang="zh-TW" b="0" i="0" dirty="0">
                <a:solidFill>
                  <a:srgbClr val="E2E2E5"/>
                </a:solidFill>
                <a:effectLst/>
                <a:latin typeface="Google Sans Text"/>
              </a:rPr>
              <a:t>PnP </a:t>
            </a:r>
            <a:r>
              <a:rPr lang="zh-TW" altLang="en-US" b="0" i="0" dirty="0">
                <a:solidFill>
                  <a:srgbClr val="E2E2E5"/>
                </a:solidFill>
                <a:effectLst/>
                <a:latin typeface="Google Sans Text"/>
              </a:rPr>
              <a:t>和軟體更新流程都至關重要。</a:t>
            </a:r>
          </a:p>
          <a:p>
            <a:pPr algn="l">
              <a:buFont typeface="+mj-lt"/>
              <a:buAutoNum type="arabicPeriod"/>
            </a:pPr>
            <a:r>
              <a:rPr lang="en-US" altLang="zh-TW" b="1" i="0" dirty="0" err="1">
                <a:solidFill>
                  <a:srgbClr val="E2E2E5"/>
                </a:solidFill>
                <a:effectLst/>
                <a:latin typeface="DM Mono"/>
              </a:rPr>
              <a:t>uavcan.register.Access</a:t>
            </a:r>
            <a:r>
              <a:rPr lang="zh-TW" altLang="en-US" b="1" i="0" dirty="0">
                <a:solidFill>
                  <a:srgbClr val="E2E2E5"/>
                </a:solidFill>
                <a:effectLst/>
                <a:latin typeface="Google Sans Text"/>
              </a:rPr>
              <a:t> </a:t>
            </a:r>
            <a:r>
              <a:rPr lang="en-US" altLang="zh-TW" b="1" i="0" dirty="0">
                <a:solidFill>
                  <a:srgbClr val="E2E2E5"/>
                </a:solidFill>
                <a:effectLst/>
                <a:latin typeface="Google Sans Text"/>
              </a:rPr>
              <a:t>/ </a:t>
            </a:r>
            <a:r>
              <a:rPr lang="en-US" altLang="zh-TW" b="1" i="0" dirty="0">
                <a:solidFill>
                  <a:srgbClr val="E2E2E5"/>
                </a:solidFill>
                <a:effectLst/>
                <a:latin typeface="DM Mono"/>
              </a:rPr>
              <a:t>List</a:t>
            </a:r>
            <a:r>
              <a:rPr lang="zh-TW" altLang="en-US" b="1" i="0" dirty="0">
                <a:solidFill>
                  <a:srgbClr val="E2E2E5"/>
                </a:solidFill>
                <a:effectLst/>
                <a:latin typeface="Google Sans Text"/>
              </a:rPr>
              <a:t> </a:t>
            </a:r>
            <a:r>
              <a:rPr lang="en-US" altLang="zh-TW" b="1" i="0" dirty="0">
                <a:solidFill>
                  <a:srgbClr val="E2E2E5"/>
                </a:solidFill>
                <a:effectLst/>
                <a:latin typeface="Google Sans Text"/>
              </a:rPr>
              <a:t>(</a:t>
            </a:r>
            <a:r>
              <a:rPr lang="zh-TW" altLang="en-US" b="1" i="0" dirty="0">
                <a:solidFill>
                  <a:srgbClr val="E2E2E5"/>
                </a:solidFill>
                <a:effectLst/>
                <a:latin typeface="Google Sans Text"/>
              </a:rPr>
              <a:t>暫存器介面</a:t>
            </a:r>
            <a:r>
              <a:rPr lang="en-US" altLang="zh-TW" b="1" i="0" dirty="0">
                <a:solidFill>
                  <a:srgbClr val="E2E2E5"/>
                </a:solidFill>
                <a:effectLst/>
                <a:latin typeface="Google Sans Text"/>
              </a:rPr>
              <a:t>):</a:t>
            </a:r>
            <a:r>
              <a:rPr lang="zh-TW" altLang="en-US" b="0" i="0" dirty="0">
                <a:solidFill>
                  <a:srgbClr val="E2E2E5"/>
                </a:solidFill>
                <a:effectLst/>
                <a:latin typeface="Google Sans Text"/>
              </a:rPr>
              <a:t> </a:t>
            </a:r>
            <a:r>
              <a:rPr lang="zh-TW" altLang="en-US" b="1" i="0" dirty="0">
                <a:solidFill>
                  <a:srgbClr val="E2E2E5"/>
                </a:solidFill>
                <a:effectLst/>
                <a:latin typeface="Google Sans Text"/>
              </a:rPr>
              <a:t>非常常見</a:t>
            </a:r>
            <a:r>
              <a:rPr lang="zh-TW" altLang="en-US" b="0" i="0" dirty="0">
                <a:solidFill>
                  <a:srgbClr val="E2E2E5"/>
                </a:solidFill>
                <a:effectLst/>
                <a:latin typeface="Google Sans Text"/>
              </a:rPr>
              <a:t>。這是標準的配置參數讀寫（例如設定端口 </a:t>
            </a:r>
            <a:r>
              <a:rPr lang="en-US" altLang="zh-TW" b="0" i="0" dirty="0">
                <a:solidFill>
                  <a:srgbClr val="E2E2E5"/>
                </a:solidFill>
                <a:effectLst/>
                <a:latin typeface="Google Sans Text"/>
              </a:rPr>
              <a:t>ID</a:t>
            </a:r>
            <a:r>
              <a:rPr lang="zh-TW" altLang="en-US" b="0" i="0" dirty="0">
                <a:solidFill>
                  <a:srgbClr val="E2E2E5"/>
                </a:solidFill>
                <a:effectLst/>
                <a:latin typeface="Google Sans Text"/>
              </a:rPr>
              <a:t>、</a:t>
            </a:r>
            <a:r>
              <a:rPr lang="en-US" altLang="zh-TW" b="0" i="0" dirty="0">
                <a:solidFill>
                  <a:srgbClr val="E2E2E5"/>
                </a:solidFill>
                <a:effectLst/>
                <a:latin typeface="Google Sans Text"/>
              </a:rPr>
              <a:t>PID </a:t>
            </a:r>
            <a:r>
              <a:rPr lang="zh-TW" altLang="en-US" b="0" i="0" dirty="0">
                <a:solidFill>
                  <a:srgbClr val="E2E2E5"/>
                </a:solidFill>
                <a:effectLst/>
                <a:latin typeface="Google Sans Text"/>
              </a:rPr>
              <a:t>參數、校準值）和狀態監控方式。使得節點可配置、可觀測，極大方便了系統集成和調試。</a:t>
            </a:r>
          </a:p>
          <a:p>
            <a:pPr algn="l">
              <a:buFont typeface="+mj-lt"/>
              <a:buAutoNum type="arabicPeriod"/>
            </a:pPr>
            <a:r>
              <a:rPr lang="en-US" altLang="zh-TW" b="1" i="0" dirty="0" err="1">
                <a:solidFill>
                  <a:srgbClr val="E2E2E5"/>
                </a:solidFill>
                <a:effectLst/>
                <a:latin typeface="DM Mono"/>
              </a:rPr>
              <a:t>uavcan.diagnostic.Record</a:t>
            </a:r>
            <a:r>
              <a:rPr lang="zh-TW" altLang="en-US" b="1" i="0" dirty="0">
                <a:solidFill>
                  <a:srgbClr val="E2E2E5"/>
                </a:solidFill>
                <a:effectLst/>
                <a:latin typeface="Google Sans Text"/>
              </a:rPr>
              <a:t> </a:t>
            </a:r>
            <a:r>
              <a:rPr lang="en-US" altLang="zh-TW" b="1" i="0" dirty="0">
                <a:solidFill>
                  <a:srgbClr val="E2E2E5"/>
                </a:solidFill>
                <a:effectLst/>
                <a:latin typeface="Google Sans Text"/>
              </a:rPr>
              <a:t>(</a:t>
            </a:r>
            <a:r>
              <a:rPr lang="zh-TW" altLang="en-US" b="1" i="0" dirty="0">
                <a:solidFill>
                  <a:srgbClr val="E2E2E5"/>
                </a:solidFill>
                <a:effectLst/>
                <a:latin typeface="Google Sans Text"/>
              </a:rPr>
              <a:t>診斷和事件記錄</a:t>
            </a:r>
            <a:r>
              <a:rPr lang="en-US" altLang="zh-TW" b="1" i="0" dirty="0">
                <a:solidFill>
                  <a:srgbClr val="E2E2E5"/>
                </a:solidFill>
                <a:effectLst/>
                <a:latin typeface="Google Sans Text"/>
              </a:rPr>
              <a:t>):</a:t>
            </a:r>
            <a:r>
              <a:rPr lang="zh-TW" altLang="en-US" b="0" i="0" dirty="0">
                <a:solidFill>
                  <a:srgbClr val="E2E2E5"/>
                </a:solidFill>
                <a:effectLst/>
                <a:latin typeface="Google Sans Text"/>
              </a:rPr>
              <a:t> </a:t>
            </a:r>
            <a:r>
              <a:rPr lang="zh-TW" altLang="en-US" b="1" i="0" dirty="0">
                <a:solidFill>
                  <a:srgbClr val="E2E2E5"/>
                </a:solidFill>
                <a:effectLst/>
                <a:latin typeface="Google Sans Text"/>
              </a:rPr>
              <a:t>非常常見</a:t>
            </a:r>
            <a:r>
              <a:rPr lang="zh-TW" altLang="en-US" b="0" i="0" dirty="0">
                <a:solidFill>
                  <a:srgbClr val="E2E2E5"/>
                </a:solidFill>
                <a:effectLst/>
                <a:latin typeface="Google Sans Text"/>
              </a:rPr>
              <a:t>。標準的日誌輸出方式，用於報告錯誤、警告、狀態變更等。對於監控、除錯和事後分析非常有價值。</a:t>
            </a:r>
          </a:p>
          <a:p>
            <a:pPr algn="l"/>
            <a:r>
              <a:rPr lang="zh-TW" altLang="en-US" b="1" i="0" dirty="0">
                <a:solidFill>
                  <a:srgbClr val="E2E2E5"/>
                </a:solidFill>
                <a:effectLst/>
                <a:latin typeface="Google Sans Text"/>
              </a:rPr>
              <a:t>比較常見 </a:t>
            </a:r>
            <a:r>
              <a:rPr lang="en-US" altLang="zh-TW" b="1" i="0" dirty="0">
                <a:solidFill>
                  <a:srgbClr val="E2E2E5"/>
                </a:solidFill>
                <a:effectLst/>
                <a:latin typeface="Google Sans Text"/>
              </a:rPr>
              <a:t>/ </a:t>
            </a:r>
            <a:r>
              <a:rPr lang="zh-TW" altLang="en-US" b="1" i="0" dirty="0">
                <a:solidFill>
                  <a:srgbClr val="E2E2E5"/>
                </a:solidFill>
                <a:effectLst/>
                <a:latin typeface="Google Sans Text"/>
              </a:rPr>
              <a:t>許多系統會用到：</a:t>
            </a:r>
            <a:endParaRPr lang="zh-TW" altLang="en-US" b="0" i="0" dirty="0">
              <a:solidFill>
                <a:srgbClr val="E2E2E5"/>
              </a:solidFill>
              <a:effectLst/>
              <a:latin typeface="Google Sans Text"/>
            </a:endParaRPr>
          </a:p>
          <a:p>
            <a:pPr algn="l">
              <a:buFont typeface="+mj-lt"/>
              <a:buAutoNum type="arabicPeriod"/>
            </a:pPr>
            <a:r>
              <a:rPr lang="en-US" altLang="zh-TW" b="1" i="0" dirty="0" err="1">
                <a:solidFill>
                  <a:srgbClr val="E2E2E5"/>
                </a:solidFill>
                <a:effectLst/>
                <a:latin typeface="DM Mono"/>
              </a:rPr>
              <a:t>uavcan.time.Synchronization</a:t>
            </a:r>
            <a:r>
              <a:rPr lang="zh-TW" altLang="en-US" b="1" i="0" dirty="0">
                <a:solidFill>
                  <a:srgbClr val="E2E2E5"/>
                </a:solidFill>
                <a:effectLst/>
                <a:latin typeface="Google Sans Text"/>
              </a:rPr>
              <a:t> </a:t>
            </a:r>
            <a:r>
              <a:rPr lang="en-US" altLang="zh-TW" b="1" i="0" dirty="0">
                <a:solidFill>
                  <a:srgbClr val="E2E2E5"/>
                </a:solidFill>
                <a:effectLst/>
                <a:latin typeface="Google Sans Text"/>
              </a:rPr>
              <a:t>(</a:t>
            </a:r>
            <a:r>
              <a:rPr lang="zh-TW" altLang="en-US" b="1" i="0" dirty="0">
                <a:solidFill>
                  <a:srgbClr val="E2E2E5"/>
                </a:solidFill>
                <a:effectLst/>
                <a:latin typeface="Google Sans Text"/>
              </a:rPr>
              <a:t>網路時間同步</a:t>
            </a:r>
            <a:r>
              <a:rPr lang="en-US" altLang="zh-TW" b="1" i="0" dirty="0">
                <a:solidFill>
                  <a:srgbClr val="E2E2E5"/>
                </a:solidFill>
                <a:effectLst/>
                <a:latin typeface="Google Sans Text"/>
              </a:rPr>
              <a:t>):</a:t>
            </a:r>
            <a:r>
              <a:rPr lang="zh-TW" altLang="en-US" b="0" i="0" dirty="0">
                <a:solidFill>
                  <a:srgbClr val="E2E2E5"/>
                </a:solidFill>
                <a:effectLst/>
                <a:latin typeface="Google Sans Text"/>
              </a:rPr>
              <a:t> 在需要</a:t>
            </a:r>
            <a:r>
              <a:rPr lang="zh-TW" altLang="en-US" b="1" i="0" dirty="0">
                <a:solidFill>
                  <a:srgbClr val="E2E2E5"/>
                </a:solidFill>
                <a:effectLst/>
                <a:latin typeface="Google Sans Text"/>
              </a:rPr>
              <a:t>精確時間協同</a:t>
            </a:r>
            <a:r>
              <a:rPr lang="zh-TW" altLang="en-US" b="0" i="0" dirty="0">
                <a:solidFill>
                  <a:srgbClr val="E2E2E5"/>
                </a:solidFill>
                <a:effectLst/>
                <a:latin typeface="Google Sans Text"/>
              </a:rPr>
              <a:t>的系統中非常普遍，例如需要進行傳感器融合、分佈式控制、精確事件定序的應用（常見於無人機、機器人等）。如果系統對時間精度要求不高，可能會省略。</a:t>
            </a:r>
          </a:p>
          <a:p>
            <a:pPr algn="l">
              <a:buFont typeface="+mj-lt"/>
              <a:buAutoNum type="arabicPeriod"/>
            </a:pPr>
            <a:r>
              <a:rPr lang="en-US" altLang="zh-TW" b="1" i="0" dirty="0" err="1">
                <a:solidFill>
                  <a:srgbClr val="E2E2E5"/>
                </a:solidFill>
                <a:effectLst/>
                <a:latin typeface="DM Mono"/>
              </a:rPr>
              <a:t>uavcan.node.ExecuteCommand</a:t>
            </a:r>
            <a:r>
              <a:rPr lang="zh-TW" altLang="en-US" b="1" i="0" dirty="0">
                <a:solidFill>
                  <a:srgbClr val="E2E2E5"/>
                </a:solidFill>
                <a:effectLst/>
                <a:latin typeface="Google Sans Text"/>
              </a:rPr>
              <a:t> </a:t>
            </a:r>
            <a:r>
              <a:rPr lang="en-US" altLang="zh-TW" b="1" i="0" dirty="0">
                <a:solidFill>
                  <a:srgbClr val="E2E2E5"/>
                </a:solidFill>
                <a:effectLst/>
                <a:latin typeface="Google Sans Text"/>
              </a:rPr>
              <a:t>(</a:t>
            </a:r>
            <a:r>
              <a:rPr lang="zh-TW" altLang="en-US" b="1" i="0" dirty="0">
                <a:solidFill>
                  <a:srgbClr val="E2E2E5"/>
                </a:solidFill>
                <a:effectLst/>
                <a:latin typeface="Google Sans Text"/>
              </a:rPr>
              <a:t>通用節點指令</a:t>
            </a:r>
            <a:r>
              <a:rPr lang="en-US" altLang="zh-TW" b="1" i="0" dirty="0">
                <a:solidFill>
                  <a:srgbClr val="E2E2E5"/>
                </a:solidFill>
                <a:effectLst/>
                <a:latin typeface="Google Sans Text"/>
              </a:rPr>
              <a:t>):</a:t>
            </a:r>
            <a:r>
              <a:rPr lang="zh-TW" altLang="en-US" b="0" i="0" dirty="0">
                <a:solidFill>
                  <a:srgbClr val="E2E2E5"/>
                </a:solidFill>
                <a:effectLst/>
                <a:latin typeface="Google Sans Text"/>
              </a:rPr>
              <a:t> 對於需要</a:t>
            </a:r>
            <a:r>
              <a:rPr lang="zh-TW" altLang="en-US" b="1" i="0" dirty="0">
                <a:solidFill>
                  <a:srgbClr val="E2E2E5"/>
                </a:solidFill>
                <a:effectLst/>
                <a:latin typeface="Google Sans Text"/>
              </a:rPr>
              <a:t>遠程管理和控制</a:t>
            </a:r>
            <a:r>
              <a:rPr lang="zh-TW" altLang="en-US" b="0" i="0" dirty="0">
                <a:solidFill>
                  <a:srgbClr val="E2E2E5"/>
                </a:solidFill>
                <a:effectLst/>
                <a:latin typeface="Google Sans Text"/>
              </a:rPr>
              <a:t>的節點很常見。如遠程重啟、觸發軟體更新、恢復出廠設置、保存配置等。簡單的、無需管理的節點可能不會實現。</a:t>
            </a:r>
          </a:p>
          <a:p>
            <a:pPr algn="l">
              <a:buFont typeface="+mj-lt"/>
              <a:buAutoNum type="arabicPeriod"/>
            </a:pPr>
            <a:r>
              <a:rPr lang="en-US" altLang="zh-TW" b="1" i="0" dirty="0" err="1">
                <a:solidFill>
                  <a:srgbClr val="E2E2E5"/>
                </a:solidFill>
                <a:effectLst/>
                <a:latin typeface="DM Mono"/>
              </a:rPr>
              <a:t>uavcan.node.port.List</a:t>
            </a:r>
            <a:r>
              <a:rPr lang="zh-TW" altLang="en-US" b="1" i="0" dirty="0">
                <a:solidFill>
                  <a:srgbClr val="E2E2E5"/>
                </a:solidFill>
                <a:effectLst/>
                <a:latin typeface="Google Sans Text"/>
              </a:rPr>
              <a:t> </a:t>
            </a:r>
            <a:r>
              <a:rPr lang="en-US" altLang="zh-TW" b="1" i="0" dirty="0">
                <a:solidFill>
                  <a:srgbClr val="E2E2E5"/>
                </a:solidFill>
                <a:effectLst/>
                <a:latin typeface="Google Sans Text"/>
              </a:rPr>
              <a:t>(</a:t>
            </a:r>
            <a:r>
              <a:rPr lang="zh-TW" altLang="en-US" b="1" i="0" dirty="0">
                <a:solidFill>
                  <a:srgbClr val="E2E2E5"/>
                </a:solidFill>
                <a:effectLst/>
                <a:latin typeface="Google Sans Text"/>
              </a:rPr>
              <a:t>匯流排資料流監控</a:t>
            </a:r>
            <a:r>
              <a:rPr lang="en-US" altLang="zh-TW" b="1" i="0" dirty="0">
                <a:solidFill>
                  <a:srgbClr val="E2E2E5"/>
                </a:solidFill>
                <a:effectLst/>
                <a:latin typeface="Google Sans Text"/>
              </a:rPr>
              <a:t>):</a:t>
            </a:r>
            <a:r>
              <a:rPr lang="zh-TW" altLang="en-US" b="0" i="0" dirty="0">
                <a:solidFill>
                  <a:srgbClr val="E2E2E5"/>
                </a:solidFill>
                <a:effectLst/>
                <a:latin typeface="Google Sans Text"/>
              </a:rPr>
              <a:t> 對於</a:t>
            </a:r>
            <a:r>
              <a:rPr lang="zh-TW" altLang="en-US" b="1" i="0" dirty="0">
                <a:solidFill>
                  <a:srgbClr val="E2E2E5"/>
                </a:solidFill>
                <a:effectLst/>
                <a:latin typeface="Google Sans Text"/>
              </a:rPr>
              <a:t>網路分析和診斷工具</a:t>
            </a:r>
            <a:r>
              <a:rPr lang="zh-TW" altLang="en-US" b="0" i="0" dirty="0">
                <a:solidFill>
                  <a:srgbClr val="E2E2E5"/>
                </a:solidFill>
                <a:effectLst/>
                <a:latin typeface="Google Sans Text"/>
              </a:rPr>
              <a:t>非常有用。應用節點本身可能不直接依賴它來完成核心功能，但實現它有助於提高系統的可觀測性和可維護性。</a:t>
            </a:r>
          </a:p>
          <a:p>
            <a:pPr algn="l"/>
            <a:r>
              <a:rPr lang="zh-TW" altLang="en-US" b="1" i="0" dirty="0">
                <a:solidFill>
                  <a:srgbClr val="E2E2E5"/>
                </a:solidFill>
                <a:effectLst/>
                <a:latin typeface="Google Sans Text"/>
              </a:rPr>
              <a:t>相對不常見 </a:t>
            </a:r>
            <a:r>
              <a:rPr lang="en-US" altLang="zh-TW" b="1" i="0" dirty="0">
                <a:solidFill>
                  <a:srgbClr val="E2E2E5"/>
                </a:solidFill>
                <a:effectLst/>
                <a:latin typeface="Google Sans Text"/>
              </a:rPr>
              <a:t>/ </a:t>
            </a:r>
            <a:r>
              <a:rPr lang="zh-TW" altLang="en-US" b="1" i="0" dirty="0">
                <a:solidFill>
                  <a:srgbClr val="E2E2E5"/>
                </a:solidFill>
                <a:effectLst/>
                <a:latin typeface="Google Sans Text"/>
              </a:rPr>
              <a:t>特定場景使用：</a:t>
            </a:r>
            <a:endParaRPr lang="zh-TW" altLang="en-US" b="0" i="0" dirty="0">
              <a:solidFill>
                <a:srgbClr val="E2E2E5"/>
              </a:solidFill>
              <a:effectLst/>
              <a:latin typeface="Google Sans Text"/>
            </a:endParaRPr>
          </a:p>
          <a:p>
            <a:pPr algn="l">
              <a:buFont typeface="+mj-lt"/>
              <a:buAutoNum type="arabicPeriod"/>
            </a:pPr>
            <a:r>
              <a:rPr lang="en-US" altLang="zh-TW" b="1" i="0" dirty="0">
                <a:solidFill>
                  <a:srgbClr val="E2E2E5"/>
                </a:solidFill>
                <a:effectLst/>
                <a:latin typeface="DM Mono"/>
              </a:rPr>
              <a:t>uavcan.file.*</a:t>
            </a:r>
            <a:r>
              <a:rPr lang="zh-TW" altLang="en-US" b="1" i="0" dirty="0">
                <a:solidFill>
                  <a:srgbClr val="E2E2E5"/>
                </a:solidFill>
                <a:effectLst/>
                <a:latin typeface="Google Sans Text"/>
              </a:rPr>
              <a:t> </a:t>
            </a:r>
            <a:r>
              <a:rPr lang="en-US" altLang="zh-TW" b="1" i="0" dirty="0">
                <a:solidFill>
                  <a:srgbClr val="E2E2E5"/>
                </a:solidFill>
                <a:effectLst/>
                <a:latin typeface="Google Sans Text"/>
              </a:rPr>
              <a:t>(</a:t>
            </a:r>
            <a:r>
              <a:rPr lang="zh-TW" altLang="en-US" b="1" i="0" dirty="0">
                <a:solidFill>
                  <a:srgbClr val="E2E2E5"/>
                </a:solidFill>
                <a:effectLst/>
                <a:latin typeface="Google Sans Text"/>
              </a:rPr>
              <a:t>遠端檔案系統介面</a:t>
            </a:r>
            <a:r>
              <a:rPr lang="en-US" altLang="zh-TW" b="1" i="0" dirty="0">
                <a:solidFill>
                  <a:srgbClr val="E2E2E5"/>
                </a:solidFill>
                <a:effectLst/>
                <a:latin typeface="Google Sans Text"/>
              </a:rPr>
              <a:t>):</a:t>
            </a:r>
            <a:r>
              <a:rPr lang="zh-TW" altLang="en-US" b="0" i="0" dirty="0">
                <a:solidFill>
                  <a:srgbClr val="E2E2E5"/>
                </a:solidFill>
                <a:effectLst/>
                <a:latin typeface="Google Sans Text"/>
              </a:rPr>
              <a:t> </a:t>
            </a:r>
            <a:r>
              <a:rPr lang="zh-TW" altLang="en-US" b="1" i="0" dirty="0">
                <a:solidFill>
                  <a:srgbClr val="E2E2E5"/>
                </a:solidFill>
                <a:effectLst/>
                <a:latin typeface="Google Sans Text"/>
              </a:rPr>
              <a:t>僅在需要遠程檔案操作時使用</a:t>
            </a:r>
            <a:r>
              <a:rPr lang="zh-TW" altLang="en-US" b="0" i="0" dirty="0">
                <a:solidFill>
                  <a:srgbClr val="E2E2E5"/>
                </a:solidFill>
                <a:effectLst/>
                <a:latin typeface="Google Sans Text"/>
              </a:rPr>
              <a:t>。例如，需要通過網路下載韌體、上傳</a:t>
            </a:r>
            <a:r>
              <a:rPr lang="en-US" altLang="zh-TW" b="0" i="0" dirty="0">
                <a:solidFill>
                  <a:srgbClr val="E2E2E5"/>
                </a:solidFill>
                <a:effectLst/>
                <a:latin typeface="Google Sans Text"/>
              </a:rPr>
              <a:t>/</a:t>
            </a:r>
            <a:r>
              <a:rPr lang="zh-TW" altLang="en-US" b="0" i="0" dirty="0">
                <a:solidFill>
                  <a:srgbClr val="E2E2E5"/>
                </a:solidFill>
                <a:effectLst/>
                <a:latin typeface="Google Sans Text"/>
              </a:rPr>
              <a:t>下載日誌或大型數據文件。如果節點不處理遠程檔案，則不需要。</a:t>
            </a:r>
          </a:p>
          <a:p>
            <a:pPr algn="l">
              <a:buFont typeface="+mj-lt"/>
              <a:buAutoNum type="arabicPeriod"/>
            </a:pPr>
            <a:r>
              <a:rPr lang="zh-TW" altLang="en-US" b="1" i="0" dirty="0">
                <a:solidFill>
                  <a:srgbClr val="E2E2E5"/>
                </a:solidFill>
                <a:effectLst/>
                <a:latin typeface="Google Sans Text"/>
              </a:rPr>
              <a:t>節點軟體更新 </a:t>
            </a:r>
            <a:r>
              <a:rPr lang="en-US" altLang="zh-TW" b="1" i="0" dirty="0">
                <a:solidFill>
                  <a:srgbClr val="E2E2E5"/>
                </a:solidFill>
                <a:effectLst/>
                <a:latin typeface="Google Sans Text"/>
              </a:rPr>
              <a:t>(</a:t>
            </a:r>
            <a:r>
              <a:rPr lang="zh-TW" altLang="en-US" b="1" i="0" dirty="0">
                <a:solidFill>
                  <a:srgbClr val="E2E2E5"/>
                </a:solidFill>
                <a:effectLst/>
                <a:latin typeface="Google Sans Text"/>
              </a:rPr>
              <a:t>協議流程</a:t>
            </a:r>
            <a:r>
              <a:rPr lang="en-US" altLang="zh-TW" b="1" i="0" dirty="0">
                <a:solidFill>
                  <a:srgbClr val="E2E2E5"/>
                </a:solidFill>
                <a:effectLst/>
                <a:latin typeface="Google Sans Text"/>
              </a:rPr>
              <a:t>):</a:t>
            </a:r>
            <a:r>
              <a:rPr lang="zh-TW" altLang="en-US" b="0" i="0" dirty="0">
                <a:solidFill>
                  <a:srgbClr val="E2E2E5"/>
                </a:solidFill>
                <a:effectLst/>
                <a:latin typeface="Google Sans Text"/>
              </a:rPr>
              <a:t> 其常見程度</a:t>
            </a:r>
            <a:r>
              <a:rPr lang="zh-TW" altLang="en-US" b="1" i="0" dirty="0">
                <a:solidFill>
                  <a:srgbClr val="E2E2E5"/>
                </a:solidFill>
                <a:effectLst/>
                <a:latin typeface="Google Sans Text"/>
              </a:rPr>
              <a:t>取決於系統是否需要遠程更新能力</a:t>
            </a:r>
            <a:r>
              <a:rPr lang="zh-TW" altLang="en-US" b="0" i="0" dirty="0">
                <a:solidFill>
                  <a:srgbClr val="E2E2E5"/>
                </a:solidFill>
                <a:effectLst/>
                <a:latin typeface="Google Sans Text"/>
              </a:rPr>
              <a:t>。它本身是一個協議，依賴於 </a:t>
            </a:r>
            <a:r>
              <a:rPr lang="en-US" altLang="zh-TW" b="0" i="0" dirty="0" err="1">
                <a:solidFill>
                  <a:srgbClr val="E2E2E5"/>
                </a:solidFill>
                <a:effectLst/>
                <a:latin typeface="DM Mono"/>
              </a:rPr>
              <a:t>ExecuteCommand</a:t>
            </a:r>
            <a:r>
              <a:rPr lang="zh-TW" altLang="en-US" b="0" i="0" dirty="0">
                <a:solidFill>
                  <a:srgbClr val="E2E2E5"/>
                </a:solidFill>
                <a:effectLst/>
                <a:latin typeface="Google Sans Text"/>
              </a:rPr>
              <a:t> 和 </a:t>
            </a:r>
            <a:r>
              <a:rPr lang="en-US" altLang="zh-TW" b="0" i="0" dirty="0" err="1">
                <a:solidFill>
                  <a:srgbClr val="E2E2E5"/>
                </a:solidFill>
                <a:effectLst/>
                <a:latin typeface="DM Mono"/>
              </a:rPr>
              <a:t>file.Read</a:t>
            </a:r>
            <a:r>
              <a:rPr lang="zh-TW" altLang="en-US" b="0" i="0" dirty="0">
                <a:solidFill>
                  <a:srgbClr val="E2E2E5"/>
                </a:solidFill>
                <a:effectLst/>
                <a:latin typeface="Google Sans Text"/>
              </a:rPr>
              <a:t>。</a:t>
            </a:r>
          </a:p>
          <a:p>
            <a:pPr algn="l">
              <a:buFont typeface="+mj-lt"/>
              <a:buAutoNum type="arabicPeriod"/>
            </a:pPr>
            <a:r>
              <a:rPr lang="en-US" altLang="zh-TW" b="1" i="0" dirty="0">
                <a:solidFill>
                  <a:srgbClr val="E2E2E5"/>
                </a:solidFill>
                <a:effectLst/>
                <a:latin typeface="DM Mono"/>
              </a:rPr>
              <a:t>uavcan.pnp.*</a:t>
            </a:r>
            <a:r>
              <a:rPr lang="zh-TW" altLang="en-US" b="1" i="0" dirty="0">
                <a:solidFill>
                  <a:srgbClr val="E2E2E5"/>
                </a:solidFill>
                <a:effectLst/>
                <a:latin typeface="Google Sans Text"/>
              </a:rPr>
              <a:t> </a:t>
            </a:r>
            <a:r>
              <a:rPr lang="en-US" altLang="zh-TW" b="1" i="0" dirty="0">
                <a:solidFill>
                  <a:srgbClr val="E2E2E5"/>
                </a:solidFill>
                <a:effectLst/>
                <a:latin typeface="Google Sans Text"/>
              </a:rPr>
              <a:t>(</a:t>
            </a:r>
            <a:r>
              <a:rPr lang="zh-TW" altLang="en-US" b="1" i="0" dirty="0">
                <a:solidFill>
                  <a:srgbClr val="E2E2E5"/>
                </a:solidFill>
                <a:effectLst/>
                <a:latin typeface="Google Sans Text"/>
              </a:rPr>
              <a:t>即插即用節點</a:t>
            </a:r>
            <a:r>
              <a:rPr lang="en-US" altLang="zh-TW" b="1" i="0" dirty="0">
                <a:solidFill>
                  <a:srgbClr val="E2E2E5"/>
                </a:solidFill>
                <a:effectLst/>
                <a:latin typeface="Google Sans Text"/>
              </a:rPr>
              <a:t>):</a:t>
            </a:r>
            <a:r>
              <a:rPr lang="zh-TW" altLang="en-US" b="0" i="0" dirty="0">
                <a:solidFill>
                  <a:srgbClr val="E2E2E5"/>
                </a:solidFill>
                <a:effectLst/>
                <a:latin typeface="Google Sans Text"/>
              </a:rPr>
              <a:t> </a:t>
            </a:r>
            <a:r>
              <a:rPr lang="zh-TW" altLang="en-US" b="1" i="0" dirty="0">
                <a:solidFill>
                  <a:srgbClr val="E2E2E5"/>
                </a:solidFill>
                <a:effectLst/>
                <a:latin typeface="Google Sans Text"/>
              </a:rPr>
              <a:t>僅在需要自動節點 </a:t>
            </a:r>
            <a:r>
              <a:rPr lang="en-US" altLang="zh-TW" b="1" i="0" dirty="0">
                <a:solidFill>
                  <a:srgbClr val="E2E2E5"/>
                </a:solidFill>
                <a:effectLst/>
                <a:latin typeface="Google Sans Text"/>
              </a:rPr>
              <a:t>ID </a:t>
            </a:r>
            <a:r>
              <a:rPr lang="zh-TW" altLang="en-US" b="1" i="0" dirty="0">
                <a:solidFill>
                  <a:srgbClr val="E2E2E5"/>
                </a:solidFill>
                <a:effectLst/>
                <a:latin typeface="Google Sans Text"/>
              </a:rPr>
              <a:t>分配時使用</a:t>
            </a:r>
            <a:r>
              <a:rPr lang="zh-TW" altLang="en-US" b="0" i="0" dirty="0">
                <a:solidFill>
                  <a:srgbClr val="E2E2E5"/>
                </a:solidFill>
                <a:effectLst/>
                <a:latin typeface="Google Sans Text"/>
              </a:rPr>
              <a:t>。在追求高確定性和安全性的系統中，通常會選擇靜態配置 </a:t>
            </a:r>
            <a:r>
              <a:rPr lang="en-US" altLang="zh-TW" b="0" i="0" dirty="0">
                <a:solidFill>
                  <a:srgbClr val="E2E2E5"/>
                </a:solidFill>
                <a:effectLst/>
                <a:latin typeface="Google Sans Text"/>
              </a:rPr>
              <a:t>ID </a:t>
            </a:r>
            <a:r>
              <a:rPr lang="zh-TW" altLang="en-US" b="0" i="0" dirty="0">
                <a:solidFill>
                  <a:srgbClr val="E2E2E5"/>
                </a:solidFill>
                <a:effectLst/>
                <a:latin typeface="Google Sans Text"/>
              </a:rPr>
              <a:t>而避免使用 </a:t>
            </a:r>
            <a:r>
              <a:rPr lang="en-US" altLang="zh-TW" b="0" i="0" dirty="0">
                <a:solidFill>
                  <a:srgbClr val="E2E2E5"/>
                </a:solidFill>
                <a:effectLst/>
                <a:latin typeface="Google Sans Text"/>
              </a:rPr>
              <a:t>PnP</a:t>
            </a:r>
            <a:r>
              <a:rPr lang="zh-TW" altLang="en-US" b="0" i="0" dirty="0">
                <a:solidFill>
                  <a:srgbClr val="E2E2E5"/>
                </a:solidFill>
                <a:effectLst/>
                <a:latin typeface="Google Sans Text"/>
              </a:rPr>
              <a:t>。</a:t>
            </a:r>
          </a:p>
          <a:p>
            <a:pPr algn="l">
              <a:buFont typeface="+mj-lt"/>
              <a:buAutoNum type="arabicPeriod"/>
            </a:pPr>
            <a:r>
              <a:rPr lang="en-US" altLang="zh-TW" b="1" i="0" dirty="0">
                <a:solidFill>
                  <a:srgbClr val="E2E2E5"/>
                </a:solidFill>
                <a:effectLst/>
                <a:latin typeface="DM Mono"/>
              </a:rPr>
              <a:t>uavcan.internet.udp.*</a:t>
            </a:r>
            <a:r>
              <a:rPr lang="zh-TW" altLang="en-US" b="1" i="0" dirty="0">
                <a:solidFill>
                  <a:srgbClr val="E2E2E5"/>
                </a:solidFill>
                <a:effectLst/>
                <a:latin typeface="Google Sans Text"/>
              </a:rPr>
              <a:t> </a:t>
            </a:r>
            <a:r>
              <a:rPr lang="en-US" altLang="zh-TW" b="1" i="0" dirty="0">
                <a:solidFill>
                  <a:srgbClr val="E2E2E5"/>
                </a:solidFill>
                <a:effectLst/>
                <a:latin typeface="Google Sans Text"/>
              </a:rPr>
              <a:t>(</a:t>
            </a:r>
            <a:r>
              <a:rPr lang="zh-TW" altLang="en-US" b="1" i="0" dirty="0">
                <a:solidFill>
                  <a:srgbClr val="E2E2E5"/>
                </a:solidFill>
                <a:effectLst/>
                <a:latin typeface="Google Sans Text"/>
              </a:rPr>
              <a:t>網際網路</a:t>
            </a:r>
            <a:r>
              <a:rPr lang="en-US" altLang="zh-TW" b="1" i="0" dirty="0">
                <a:solidFill>
                  <a:srgbClr val="E2E2E5"/>
                </a:solidFill>
                <a:effectLst/>
                <a:latin typeface="Google Sans Text"/>
              </a:rPr>
              <a:t>/</a:t>
            </a:r>
            <a:r>
              <a:rPr lang="zh-TW" altLang="en-US" b="1" i="0" dirty="0">
                <a:solidFill>
                  <a:srgbClr val="E2E2E5"/>
                </a:solidFill>
                <a:effectLst/>
                <a:latin typeface="Google Sans Text"/>
              </a:rPr>
              <a:t>區域網路轉發介面</a:t>
            </a:r>
            <a:r>
              <a:rPr lang="en-US" altLang="zh-TW" b="1" i="0" dirty="0">
                <a:solidFill>
                  <a:srgbClr val="E2E2E5"/>
                </a:solidFill>
                <a:effectLst/>
                <a:latin typeface="Google Sans Text"/>
              </a:rPr>
              <a:t>):</a:t>
            </a:r>
            <a:r>
              <a:rPr lang="zh-TW" altLang="en-US" b="0" i="0" dirty="0">
                <a:solidFill>
                  <a:srgbClr val="E2E2E5"/>
                </a:solidFill>
                <a:effectLst/>
                <a:latin typeface="Google Sans Text"/>
              </a:rPr>
              <a:t> </a:t>
            </a:r>
            <a:r>
              <a:rPr lang="zh-TW" altLang="en-US" b="1" i="0" dirty="0">
                <a:solidFill>
                  <a:srgbClr val="E2E2E5"/>
                </a:solidFill>
                <a:effectLst/>
                <a:latin typeface="Google Sans Text"/>
              </a:rPr>
              <a:t>僅在需要將 </a:t>
            </a:r>
            <a:r>
              <a:rPr lang="en-US" altLang="zh-TW" b="1" i="0" dirty="0" err="1">
                <a:solidFill>
                  <a:srgbClr val="E2E2E5"/>
                </a:solidFill>
                <a:effectLst/>
                <a:latin typeface="Google Sans Text"/>
              </a:rPr>
              <a:t>Cyphal</a:t>
            </a:r>
            <a:r>
              <a:rPr lang="en-US" altLang="zh-TW" b="1" i="0" dirty="0">
                <a:solidFill>
                  <a:srgbClr val="E2E2E5"/>
                </a:solidFill>
                <a:effectLst/>
                <a:latin typeface="Google Sans Text"/>
              </a:rPr>
              <a:t> </a:t>
            </a:r>
            <a:r>
              <a:rPr lang="zh-TW" altLang="en-US" b="1" i="0" dirty="0">
                <a:solidFill>
                  <a:srgbClr val="E2E2E5"/>
                </a:solidFill>
                <a:effectLst/>
                <a:latin typeface="Google Sans Text"/>
              </a:rPr>
              <a:t>網路橋接到外部 </a:t>
            </a:r>
            <a:r>
              <a:rPr lang="en-US" altLang="zh-TW" b="1" i="0" dirty="0">
                <a:solidFill>
                  <a:srgbClr val="E2E2E5"/>
                </a:solidFill>
                <a:effectLst/>
                <a:latin typeface="Google Sans Text"/>
              </a:rPr>
              <a:t>IP </a:t>
            </a:r>
            <a:r>
              <a:rPr lang="zh-TW" altLang="en-US" b="1" i="0" dirty="0">
                <a:solidFill>
                  <a:srgbClr val="E2E2E5"/>
                </a:solidFill>
                <a:effectLst/>
                <a:latin typeface="Google Sans Text"/>
              </a:rPr>
              <a:t>網路時使用</a:t>
            </a:r>
            <a:r>
              <a:rPr lang="zh-TW" altLang="en-US" b="0" i="0" dirty="0">
                <a:solidFill>
                  <a:srgbClr val="E2E2E5"/>
                </a:solidFill>
                <a:effectLst/>
                <a:latin typeface="Google Sans Text"/>
              </a:rPr>
              <a:t>，屬於較為特殊的網關功能。</a:t>
            </a:r>
          </a:p>
          <a:p>
            <a:pPr algn="l">
              <a:buFont typeface="+mj-lt"/>
              <a:buAutoNum type="arabicPeriod"/>
            </a:pPr>
            <a:r>
              <a:rPr lang="en-US" altLang="zh-TW" b="1" i="0" dirty="0">
                <a:solidFill>
                  <a:srgbClr val="E2E2E5"/>
                </a:solidFill>
                <a:effectLst/>
                <a:latin typeface="DM Mono"/>
              </a:rPr>
              <a:t>uavcan.metatransport.*</a:t>
            </a:r>
            <a:r>
              <a:rPr lang="zh-TW" altLang="en-US" b="1" i="0" dirty="0">
                <a:solidFill>
                  <a:srgbClr val="E2E2E5"/>
                </a:solidFill>
                <a:effectLst/>
                <a:latin typeface="Google Sans Text"/>
              </a:rPr>
              <a:t> </a:t>
            </a:r>
            <a:r>
              <a:rPr lang="en-US" altLang="zh-TW" b="1" i="0" dirty="0">
                <a:solidFill>
                  <a:srgbClr val="E2E2E5"/>
                </a:solidFill>
                <a:effectLst/>
                <a:latin typeface="Google Sans Text"/>
              </a:rPr>
              <a:t>(</a:t>
            </a:r>
            <a:r>
              <a:rPr lang="zh-TW" altLang="en-US" b="1" i="0" dirty="0">
                <a:solidFill>
                  <a:srgbClr val="E2E2E5"/>
                </a:solidFill>
                <a:effectLst/>
                <a:latin typeface="Google Sans Text"/>
              </a:rPr>
              <a:t>元傳輸</a:t>
            </a:r>
            <a:r>
              <a:rPr lang="en-US" altLang="zh-TW" b="1" i="0" dirty="0">
                <a:solidFill>
                  <a:srgbClr val="E2E2E5"/>
                </a:solidFill>
                <a:effectLst/>
                <a:latin typeface="Google Sans Text"/>
              </a:rPr>
              <a:t>):</a:t>
            </a:r>
            <a:r>
              <a:rPr lang="zh-TW" altLang="en-US" b="0" i="0" dirty="0">
                <a:solidFill>
                  <a:srgbClr val="E2E2E5"/>
                </a:solidFill>
                <a:effectLst/>
                <a:latin typeface="Google Sans Text"/>
              </a:rPr>
              <a:t> 用於</a:t>
            </a:r>
            <a:r>
              <a:rPr lang="zh-TW" altLang="en-US" b="1" i="0" dirty="0">
                <a:solidFill>
                  <a:srgbClr val="E2E2E5"/>
                </a:solidFill>
                <a:effectLst/>
                <a:latin typeface="Google Sans Text"/>
              </a:rPr>
              <a:t>特殊目的</a:t>
            </a:r>
            <a:r>
              <a:rPr lang="zh-TW" altLang="en-US" b="0" i="0" dirty="0">
                <a:solidFill>
                  <a:srgbClr val="E2E2E5"/>
                </a:solidFill>
                <a:effectLst/>
                <a:latin typeface="Google Sans Text"/>
              </a:rPr>
              <a:t>，如記錄底層原始匯流排流量、網路的透明橋接、</a:t>
            </a:r>
            <a:r>
              <a:rPr lang="en-US" altLang="zh-TW" b="0" i="0" dirty="0">
                <a:solidFill>
                  <a:srgbClr val="E2E2E5"/>
                </a:solidFill>
                <a:effectLst/>
                <a:latin typeface="Google Sans Text"/>
              </a:rPr>
              <a:t>HIL </a:t>
            </a:r>
            <a:r>
              <a:rPr lang="zh-TW" altLang="en-US" b="0" i="0" dirty="0">
                <a:solidFill>
                  <a:srgbClr val="E2E2E5"/>
                </a:solidFill>
                <a:effectLst/>
                <a:latin typeface="Google Sans Text"/>
              </a:rPr>
              <a:t>仿真等。不涉及常規的應用層數據交換。</a:t>
            </a:r>
          </a:p>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23</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94120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buFont typeface="+mj-lt"/>
              <a:buAutoNum type="arabicPeriod"/>
            </a:pPr>
            <a:r>
              <a:rPr lang="en-US" altLang="zh-TW" b="0" i="0" dirty="0">
                <a:solidFill>
                  <a:srgbClr val="E2E2E5"/>
                </a:solidFill>
                <a:effectLst/>
                <a:latin typeface="DM Mono"/>
              </a:rPr>
              <a:t>uptime</a:t>
            </a:r>
            <a:r>
              <a:rPr lang="zh-TW" altLang="en-US" b="0" i="0" dirty="0">
                <a:solidFill>
                  <a:srgbClr val="E2E2E5"/>
                </a:solidFill>
                <a:effectLst/>
                <a:latin typeface="Google Sans Text"/>
              </a:rPr>
              <a:t> </a:t>
            </a:r>
            <a:r>
              <a:rPr lang="en-US" altLang="zh-TW" b="0" i="0" dirty="0">
                <a:solidFill>
                  <a:srgbClr val="E2E2E5"/>
                </a:solidFill>
                <a:effectLst/>
                <a:latin typeface="Google Sans Text"/>
              </a:rPr>
              <a:t>(</a:t>
            </a:r>
            <a:r>
              <a:rPr lang="zh-TW" altLang="en-US" b="0" i="0" dirty="0">
                <a:solidFill>
                  <a:srgbClr val="E2E2E5"/>
                </a:solidFill>
                <a:effectLst/>
                <a:latin typeface="Google Sans Text"/>
              </a:rPr>
              <a:t>型別 </a:t>
            </a:r>
            <a:r>
              <a:rPr lang="en-US" altLang="zh-TW" b="0" i="0" dirty="0">
                <a:solidFill>
                  <a:srgbClr val="E2E2E5"/>
                </a:solidFill>
                <a:effectLst/>
                <a:latin typeface="DM Mono"/>
              </a:rPr>
              <a:t>uint32</a:t>
            </a:r>
            <a:r>
              <a:rPr lang="en-US" altLang="zh-TW" b="0" i="0" dirty="0">
                <a:solidFill>
                  <a:srgbClr val="E2E2E5"/>
                </a:solidFill>
                <a:effectLst/>
                <a:latin typeface="Google Sans Text"/>
              </a:rPr>
              <a:t>):</a:t>
            </a:r>
          </a:p>
          <a:p>
            <a:pPr marL="742950" lvl="1" indent="-285750" algn="l">
              <a:buFont typeface="+mj-lt"/>
              <a:buAutoNum type="arabicPeriod"/>
            </a:pPr>
            <a:r>
              <a:rPr lang="zh-TW" altLang="en-US" b="0" i="0" dirty="0">
                <a:solidFill>
                  <a:srgbClr val="E2E2E5"/>
                </a:solidFill>
                <a:effectLst/>
                <a:latin typeface="Google Sans Text"/>
              </a:rPr>
              <a:t>表示節點從啟動到現在所經過的</a:t>
            </a:r>
            <a:r>
              <a:rPr lang="zh-TW" altLang="en-US" b="1" i="0" dirty="0">
                <a:solidFill>
                  <a:srgbClr val="E2E2E5"/>
                </a:solidFill>
                <a:effectLst/>
                <a:latin typeface="Google Sans Text"/>
              </a:rPr>
              <a:t>秒數</a:t>
            </a:r>
            <a:r>
              <a:rPr lang="zh-TW" altLang="en-US" b="0" i="0" dirty="0">
                <a:solidFill>
                  <a:srgbClr val="E2E2E5"/>
                </a:solidFill>
                <a:effectLst/>
                <a:latin typeface="Google Sans Text"/>
              </a:rPr>
              <a:t>。</a:t>
            </a:r>
          </a:p>
          <a:p>
            <a:pPr marL="742950" lvl="1" indent="-285750" algn="l">
              <a:buFont typeface="+mj-lt"/>
              <a:buAutoNum type="arabicPeriod"/>
            </a:pPr>
            <a:r>
              <a:rPr lang="zh-TW" altLang="en-US" b="0" i="0" dirty="0">
                <a:solidFill>
                  <a:srgbClr val="E2E2E5"/>
                </a:solidFill>
                <a:effectLst/>
                <a:latin typeface="Google Sans Text"/>
              </a:rPr>
              <a:t>這個計數器</a:t>
            </a:r>
            <a:r>
              <a:rPr lang="zh-TW" altLang="en-US" b="1" i="0" dirty="0">
                <a:solidFill>
                  <a:srgbClr val="E2E2E5"/>
                </a:solidFill>
                <a:effectLst/>
                <a:latin typeface="Google Sans Text"/>
              </a:rPr>
              <a:t>不應溢出</a:t>
            </a:r>
            <a:r>
              <a:rPr lang="zh-TW" altLang="en-US" b="0" i="0" dirty="0">
                <a:solidFill>
                  <a:srgbClr val="E2E2E5"/>
                </a:solidFill>
                <a:effectLst/>
                <a:latin typeface="Google Sans Text"/>
              </a:rPr>
              <a:t>（除非運行超過約 </a:t>
            </a:r>
            <a:r>
              <a:rPr lang="en-US" altLang="zh-TW" b="0" i="0" dirty="0">
                <a:solidFill>
                  <a:srgbClr val="E2E2E5"/>
                </a:solidFill>
                <a:effectLst/>
                <a:latin typeface="Google Sans Text"/>
              </a:rPr>
              <a:t>136 </a:t>
            </a:r>
            <a:r>
              <a:rPr lang="zh-TW" altLang="en-US" b="0" i="0" dirty="0">
                <a:solidFill>
                  <a:srgbClr val="E2E2E5"/>
                </a:solidFill>
                <a:effectLst/>
                <a:latin typeface="Google Sans Text"/>
              </a:rPr>
              <a:t>年）。當達到 </a:t>
            </a:r>
            <a:r>
              <a:rPr lang="en-US" altLang="zh-TW" b="0" i="0" dirty="0">
                <a:solidFill>
                  <a:srgbClr val="E2E2E5"/>
                </a:solidFill>
                <a:effectLst/>
                <a:latin typeface="DM Mono"/>
              </a:rPr>
              <a:t>uint32</a:t>
            </a:r>
            <a:r>
              <a:rPr lang="zh-TW" altLang="en-US" b="0" i="0" dirty="0">
                <a:solidFill>
                  <a:srgbClr val="E2E2E5"/>
                </a:solidFill>
                <a:effectLst/>
                <a:latin typeface="Google Sans Text"/>
              </a:rPr>
              <a:t> 的最大值 </a:t>
            </a:r>
            <a:r>
              <a:rPr lang="en-US" altLang="zh-TW" b="0" i="0" dirty="0">
                <a:solidFill>
                  <a:srgbClr val="E2E2E5"/>
                </a:solidFill>
                <a:effectLst/>
                <a:latin typeface="Google Sans Text"/>
              </a:rPr>
              <a:t>(</a:t>
            </a:r>
            <a:r>
              <a:rPr lang="en-US" altLang="zh-TW" b="0" i="0" dirty="0">
                <a:solidFill>
                  <a:srgbClr val="E2E2E5"/>
                </a:solidFill>
                <a:effectLst/>
                <a:latin typeface="DM Mono"/>
              </a:rPr>
              <a:t>0xFFFFFFFF</a:t>
            </a:r>
            <a:r>
              <a:rPr lang="en-US" altLang="zh-TW" b="0" i="0" dirty="0">
                <a:solidFill>
                  <a:srgbClr val="E2E2E5"/>
                </a:solidFill>
                <a:effectLst/>
                <a:latin typeface="Google Sans Text"/>
              </a:rPr>
              <a:t>) </a:t>
            </a:r>
            <a:r>
              <a:rPr lang="zh-TW" altLang="en-US" b="0" i="0" dirty="0">
                <a:solidFill>
                  <a:srgbClr val="E2E2E5"/>
                </a:solidFill>
                <a:effectLst/>
                <a:latin typeface="Google Sans Text"/>
              </a:rPr>
              <a:t>後，它應保持在最大值，直到節點重新啟動。</a:t>
            </a:r>
          </a:p>
          <a:p>
            <a:pPr marL="742950" lvl="1" indent="-285750" algn="l">
              <a:buFont typeface="+mj-lt"/>
              <a:buAutoNum type="arabicPeriod"/>
            </a:pPr>
            <a:r>
              <a:rPr lang="zh-TW" altLang="en-US" b="0" i="0" dirty="0">
                <a:solidFill>
                  <a:srgbClr val="E2E2E5"/>
                </a:solidFill>
                <a:effectLst/>
                <a:latin typeface="Google Sans Text"/>
              </a:rPr>
              <a:t>其他節點可以通過監測 </a:t>
            </a:r>
            <a:r>
              <a:rPr lang="en-US" altLang="zh-TW" b="0" i="0" dirty="0">
                <a:solidFill>
                  <a:srgbClr val="E2E2E5"/>
                </a:solidFill>
                <a:effectLst/>
                <a:latin typeface="DM Mono"/>
              </a:rPr>
              <a:t>uptime</a:t>
            </a:r>
            <a:r>
              <a:rPr lang="zh-TW" altLang="en-US" b="0" i="0" dirty="0">
                <a:solidFill>
                  <a:srgbClr val="E2E2E5"/>
                </a:solidFill>
                <a:effectLst/>
                <a:latin typeface="Google Sans Text"/>
              </a:rPr>
              <a:t> 值的跳變（突然變小）來判斷一個遠程節點是否已經重新啟動。</a:t>
            </a:r>
          </a:p>
          <a:p>
            <a:pPr algn="l">
              <a:buFont typeface="+mj-lt"/>
              <a:buAutoNum type="arabicPeriod"/>
            </a:pPr>
            <a:r>
              <a:rPr lang="en-US" altLang="zh-TW" b="0" i="0" dirty="0">
                <a:solidFill>
                  <a:srgbClr val="E2E2E5"/>
                </a:solidFill>
                <a:effectLst/>
                <a:latin typeface="DM Mono"/>
              </a:rPr>
              <a:t>health</a:t>
            </a:r>
            <a:r>
              <a:rPr lang="zh-TW" altLang="en-US" b="0" i="0" dirty="0">
                <a:solidFill>
                  <a:srgbClr val="E2E2E5"/>
                </a:solidFill>
                <a:effectLst/>
                <a:latin typeface="Google Sans Text"/>
              </a:rPr>
              <a:t> </a:t>
            </a:r>
            <a:r>
              <a:rPr lang="en-US" altLang="zh-TW" b="0" i="0" dirty="0">
                <a:solidFill>
                  <a:srgbClr val="E2E2E5"/>
                </a:solidFill>
                <a:effectLst/>
                <a:latin typeface="Google Sans Text"/>
              </a:rPr>
              <a:t>(</a:t>
            </a:r>
            <a:r>
              <a:rPr lang="zh-TW" altLang="en-US" b="0" i="0" dirty="0">
                <a:solidFill>
                  <a:srgbClr val="E2E2E5"/>
                </a:solidFill>
                <a:effectLst/>
                <a:latin typeface="Google Sans Text"/>
              </a:rPr>
              <a:t>型別 </a:t>
            </a:r>
            <a:r>
              <a:rPr lang="en-US" altLang="zh-TW" b="0" i="0" dirty="0">
                <a:solidFill>
                  <a:srgbClr val="E2E2E5"/>
                </a:solidFill>
                <a:effectLst/>
                <a:latin typeface="DM Mono"/>
              </a:rPr>
              <a:t>uavcan.node.Health.1.0</a:t>
            </a:r>
            <a:r>
              <a:rPr lang="en-US" altLang="zh-TW" b="0" i="0" dirty="0">
                <a:solidFill>
                  <a:srgbClr val="E2E2E5"/>
                </a:solidFill>
                <a:effectLst/>
                <a:latin typeface="Google Sans Text"/>
              </a:rPr>
              <a:t>):</a:t>
            </a:r>
          </a:p>
          <a:p>
            <a:pPr marL="742950" lvl="1" indent="-285750" algn="l">
              <a:buFont typeface="+mj-lt"/>
              <a:buAutoNum type="arabicPeriod"/>
            </a:pPr>
            <a:r>
              <a:rPr lang="zh-TW" altLang="en-US" b="0" i="0" dirty="0">
                <a:solidFill>
                  <a:srgbClr val="E2E2E5"/>
                </a:solidFill>
                <a:effectLst/>
                <a:latin typeface="Google Sans Text"/>
              </a:rPr>
              <a:t>表示節點的</a:t>
            </a:r>
            <a:r>
              <a:rPr lang="zh-TW" altLang="en-US" b="1" i="0" dirty="0">
                <a:solidFill>
                  <a:srgbClr val="E2E2E5"/>
                </a:solidFill>
                <a:effectLst/>
                <a:latin typeface="Google Sans Text"/>
              </a:rPr>
              <a:t>抽象健康狀態</a:t>
            </a:r>
            <a:r>
              <a:rPr lang="zh-TW" altLang="en-US" b="0" i="0" dirty="0">
                <a:solidFill>
                  <a:srgbClr val="E2E2E5"/>
                </a:solidFill>
                <a:effectLst/>
                <a:latin typeface="Google Sans Text"/>
              </a:rPr>
              <a:t>。這是一個枚舉型別（基於 </a:t>
            </a:r>
            <a:r>
              <a:rPr lang="en-US" altLang="zh-TW" b="0" i="0" dirty="0">
                <a:solidFill>
                  <a:srgbClr val="E2E2E5"/>
                </a:solidFill>
                <a:effectLst/>
                <a:latin typeface="DM Mono"/>
              </a:rPr>
              <a:t>uint2</a:t>
            </a:r>
            <a:r>
              <a:rPr lang="zh-TW" altLang="en-US" b="0" i="0" dirty="0">
                <a:solidFill>
                  <a:srgbClr val="E2E2E5"/>
                </a:solidFill>
                <a:effectLst/>
                <a:latin typeface="Google Sans Text"/>
              </a:rPr>
              <a:t>），定義了四種狀態：</a:t>
            </a:r>
          </a:p>
          <a:p>
            <a:pPr marL="1143000" lvl="2" indent="-228600" algn="l">
              <a:buFont typeface="+mj-lt"/>
              <a:buAutoNum type="arabicPeriod"/>
            </a:pPr>
            <a:r>
              <a:rPr lang="en-US" altLang="zh-TW" b="0" i="0" dirty="0">
                <a:solidFill>
                  <a:srgbClr val="E2E2E5"/>
                </a:solidFill>
                <a:effectLst/>
                <a:latin typeface="DM Mono"/>
              </a:rPr>
              <a:t>NOMINAL</a:t>
            </a:r>
            <a:r>
              <a:rPr lang="zh-TW" altLang="en-US" b="0" i="0" dirty="0">
                <a:solidFill>
                  <a:srgbClr val="E2E2E5"/>
                </a:solidFill>
                <a:effectLst/>
                <a:latin typeface="Google Sans Text"/>
              </a:rPr>
              <a:t> </a:t>
            </a:r>
            <a:r>
              <a:rPr lang="en-US" altLang="zh-TW" b="0" i="0" dirty="0">
                <a:solidFill>
                  <a:srgbClr val="E2E2E5"/>
                </a:solidFill>
                <a:effectLst/>
                <a:latin typeface="Google Sans Text"/>
              </a:rPr>
              <a:t>(0): </a:t>
            </a:r>
            <a:r>
              <a:rPr lang="zh-TW" altLang="en-US" b="0" i="0" dirty="0">
                <a:solidFill>
                  <a:srgbClr val="E2E2E5"/>
                </a:solidFill>
                <a:effectLst/>
                <a:latin typeface="Google Sans Text"/>
              </a:rPr>
              <a:t>正常。</a:t>
            </a:r>
          </a:p>
          <a:p>
            <a:pPr marL="1143000" lvl="2" indent="-228600" algn="l">
              <a:buFont typeface="+mj-lt"/>
              <a:buAutoNum type="arabicPeriod"/>
            </a:pPr>
            <a:r>
              <a:rPr lang="en-US" altLang="zh-TW" b="0" i="0" dirty="0">
                <a:solidFill>
                  <a:srgbClr val="E2E2E5"/>
                </a:solidFill>
                <a:effectLst/>
                <a:latin typeface="DM Mono"/>
              </a:rPr>
              <a:t>ADVISORY</a:t>
            </a:r>
            <a:r>
              <a:rPr lang="zh-TW" altLang="en-US" b="0" i="0" dirty="0">
                <a:solidFill>
                  <a:srgbClr val="E2E2E5"/>
                </a:solidFill>
                <a:effectLst/>
                <a:latin typeface="Google Sans Text"/>
              </a:rPr>
              <a:t> </a:t>
            </a:r>
            <a:r>
              <a:rPr lang="en-US" altLang="zh-TW" b="0" i="0" dirty="0">
                <a:solidFill>
                  <a:srgbClr val="E2E2E5"/>
                </a:solidFill>
                <a:effectLst/>
                <a:latin typeface="Google Sans Text"/>
              </a:rPr>
              <a:t>(1): </a:t>
            </a:r>
            <a:r>
              <a:rPr lang="zh-TW" altLang="en-US" b="0" i="0" dirty="0">
                <a:solidFill>
                  <a:srgbClr val="E2E2E5"/>
                </a:solidFill>
                <a:effectLst/>
                <a:latin typeface="Google Sans Text"/>
              </a:rPr>
              <a:t>建議性警告，節點遇到次要問題，但不影響核心功能。</a:t>
            </a:r>
          </a:p>
          <a:p>
            <a:pPr marL="1143000" lvl="2" indent="-228600" algn="l">
              <a:buFont typeface="+mj-lt"/>
              <a:buAutoNum type="arabicPeriod"/>
            </a:pPr>
            <a:r>
              <a:rPr lang="en-US" altLang="zh-TW" b="0" i="0" dirty="0">
                <a:solidFill>
                  <a:srgbClr val="E2E2E5"/>
                </a:solidFill>
                <a:effectLst/>
                <a:latin typeface="DM Mono"/>
              </a:rPr>
              <a:t>CAUTION</a:t>
            </a:r>
            <a:r>
              <a:rPr lang="zh-TW" altLang="en-US" b="0" i="0" dirty="0">
                <a:solidFill>
                  <a:srgbClr val="E2E2E5"/>
                </a:solidFill>
                <a:effectLst/>
                <a:latin typeface="Google Sans Text"/>
              </a:rPr>
              <a:t> </a:t>
            </a:r>
            <a:r>
              <a:rPr lang="en-US" altLang="zh-TW" b="0" i="0" dirty="0">
                <a:solidFill>
                  <a:srgbClr val="E2E2E5"/>
                </a:solidFill>
                <a:effectLst/>
                <a:latin typeface="Google Sans Text"/>
              </a:rPr>
              <a:t>(2): </a:t>
            </a:r>
            <a:r>
              <a:rPr lang="zh-TW" altLang="en-US" b="0" i="0" dirty="0">
                <a:solidFill>
                  <a:srgbClr val="E2E2E5"/>
                </a:solidFill>
                <a:effectLst/>
                <a:latin typeface="Google Sans Text"/>
              </a:rPr>
              <a:t>警告，節點遇到主要故障，處於降級模式或超出設計限制。</a:t>
            </a:r>
          </a:p>
          <a:p>
            <a:pPr marL="1143000" lvl="2" indent="-228600" algn="l">
              <a:buFont typeface="+mj-lt"/>
              <a:buAutoNum type="arabicPeriod"/>
            </a:pPr>
            <a:r>
              <a:rPr lang="en-US" altLang="zh-TW" b="0" i="0" dirty="0">
                <a:solidFill>
                  <a:srgbClr val="E2E2E5"/>
                </a:solidFill>
                <a:effectLst/>
                <a:latin typeface="DM Mono"/>
              </a:rPr>
              <a:t>WARNING</a:t>
            </a:r>
            <a:r>
              <a:rPr lang="zh-TW" altLang="en-US" b="0" i="0" dirty="0">
                <a:solidFill>
                  <a:srgbClr val="E2E2E5"/>
                </a:solidFill>
                <a:effectLst/>
                <a:latin typeface="Google Sans Text"/>
              </a:rPr>
              <a:t> </a:t>
            </a:r>
            <a:r>
              <a:rPr lang="en-US" altLang="zh-TW" b="0" i="0" dirty="0">
                <a:solidFill>
                  <a:srgbClr val="E2E2E5"/>
                </a:solidFill>
                <a:effectLst/>
                <a:latin typeface="Google Sans Text"/>
              </a:rPr>
              <a:t>(3): </a:t>
            </a:r>
            <a:r>
              <a:rPr lang="zh-TW" altLang="en-US" b="0" i="0" dirty="0">
                <a:solidFill>
                  <a:srgbClr val="E2E2E5"/>
                </a:solidFill>
                <a:effectLst/>
                <a:latin typeface="Google Sans Text"/>
              </a:rPr>
              <a:t>嚴重警告，節點發生致命故障，無法執行其預期功能。</a:t>
            </a:r>
          </a:p>
          <a:p>
            <a:pPr marL="742950" lvl="1" indent="-285750" algn="l">
              <a:buFont typeface="+mj-lt"/>
              <a:buAutoNum type="arabicPeriod"/>
            </a:pPr>
            <a:r>
              <a:rPr lang="zh-TW" altLang="en-US" b="0" i="0" dirty="0">
                <a:solidFill>
                  <a:srgbClr val="E2E2E5"/>
                </a:solidFill>
                <a:effectLst/>
                <a:latin typeface="Google Sans Text"/>
              </a:rPr>
              <a:t>如果節點執行多個任務或提供多個服務，</a:t>
            </a:r>
            <a:r>
              <a:rPr lang="en-US" altLang="zh-TW" b="0" i="0" dirty="0">
                <a:solidFill>
                  <a:srgbClr val="E2E2E5"/>
                </a:solidFill>
                <a:effectLst/>
                <a:latin typeface="DM Mono"/>
              </a:rPr>
              <a:t>health</a:t>
            </a:r>
            <a:r>
              <a:rPr lang="zh-TW" altLang="en-US" b="0" i="0" dirty="0">
                <a:solidFill>
                  <a:srgbClr val="E2E2E5"/>
                </a:solidFill>
                <a:effectLst/>
                <a:latin typeface="Google Sans Text"/>
              </a:rPr>
              <a:t> 應反映</a:t>
            </a:r>
            <a:r>
              <a:rPr lang="zh-TW" altLang="en-US" b="1" i="0" dirty="0">
                <a:solidFill>
                  <a:srgbClr val="E2E2E5"/>
                </a:solidFill>
                <a:effectLst/>
                <a:latin typeface="Google Sans Text"/>
              </a:rPr>
              <a:t>最差</a:t>
            </a:r>
            <a:r>
              <a:rPr lang="zh-TW" altLang="en-US" b="0" i="0" dirty="0">
                <a:solidFill>
                  <a:srgbClr val="E2E2E5"/>
                </a:solidFill>
                <a:effectLst/>
                <a:latin typeface="Google Sans Text"/>
              </a:rPr>
              <a:t>的那個任務</a:t>
            </a:r>
            <a:r>
              <a:rPr lang="en-US" altLang="zh-TW" b="0" i="0" dirty="0">
                <a:solidFill>
                  <a:srgbClr val="E2E2E5"/>
                </a:solidFill>
                <a:effectLst/>
                <a:latin typeface="Google Sans Text"/>
              </a:rPr>
              <a:t>/</a:t>
            </a:r>
            <a:r>
              <a:rPr lang="zh-TW" altLang="en-US" b="0" i="0" dirty="0">
                <a:solidFill>
                  <a:srgbClr val="E2E2E5"/>
                </a:solidFill>
                <a:effectLst/>
                <a:latin typeface="Google Sans Text"/>
              </a:rPr>
              <a:t>服務的狀態。</a:t>
            </a:r>
          </a:p>
          <a:p>
            <a:pPr algn="l">
              <a:buFont typeface="+mj-lt"/>
              <a:buAutoNum type="arabicPeriod"/>
            </a:pPr>
            <a:r>
              <a:rPr lang="en-US" altLang="zh-TW" b="0" i="0" dirty="0">
                <a:solidFill>
                  <a:srgbClr val="E2E2E5"/>
                </a:solidFill>
                <a:effectLst/>
                <a:latin typeface="DM Mono"/>
              </a:rPr>
              <a:t>mode</a:t>
            </a:r>
            <a:r>
              <a:rPr lang="zh-TW" altLang="en-US" b="0" i="0" dirty="0">
                <a:solidFill>
                  <a:srgbClr val="E2E2E5"/>
                </a:solidFill>
                <a:effectLst/>
                <a:latin typeface="Google Sans Text"/>
              </a:rPr>
              <a:t> </a:t>
            </a:r>
            <a:r>
              <a:rPr lang="en-US" altLang="zh-TW" b="0" i="0" dirty="0">
                <a:solidFill>
                  <a:srgbClr val="E2E2E5"/>
                </a:solidFill>
                <a:effectLst/>
                <a:latin typeface="Google Sans Text"/>
              </a:rPr>
              <a:t>(</a:t>
            </a:r>
            <a:r>
              <a:rPr lang="zh-TW" altLang="en-US" b="0" i="0" dirty="0">
                <a:solidFill>
                  <a:srgbClr val="E2E2E5"/>
                </a:solidFill>
                <a:effectLst/>
                <a:latin typeface="Google Sans Text"/>
              </a:rPr>
              <a:t>型別 </a:t>
            </a:r>
            <a:r>
              <a:rPr lang="en-US" altLang="zh-TW" b="0" i="0" dirty="0">
                <a:solidFill>
                  <a:srgbClr val="E2E2E5"/>
                </a:solidFill>
                <a:effectLst/>
                <a:latin typeface="DM Mono"/>
              </a:rPr>
              <a:t>uavcan.node.Mode.1.0</a:t>
            </a:r>
            <a:r>
              <a:rPr lang="en-US" altLang="zh-TW" b="0" i="0" dirty="0">
                <a:solidFill>
                  <a:srgbClr val="E2E2E5"/>
                </a:solidFill>
                <a:effectLst/>
                <a:latin typeface="Google Sans Text"/>
              </a:rPr>
              <a:t>):</a:t>
            </a:r>
          </a:p>
          <a:p>
            <a:pPr marL="742950" lvl="1" indent="-285750" algn="l">
              <a:buFont typeface="+mj-lt"/>
              <a:buAutoNum type="arabicPeriod"/>
            </a:pPr>
            <a:r>
              <a:rPr lang="zh-TW" altLang="en-US" b="0" i="0" dirty="0">
                <a:solidFill>
                  <a:srgbClr val="E2E2E5"/>
                </a:solidFill>
                <a:effectLst/>
                <a:latin typeface="Google Sans Text"/>
              </a:rPr>
              <a:t>表示節點的</a:t>
            </a:r>
            <a:r>
              <a:rPr lang="zh-TW" altLang="en-US" b="1" i="0" dirty="0">
                <a:solidFill>
                  <a:srgbClr val="E2E2E5"/>
                </a:solidFill>
                <a:effectLst/>
                <a:latin typeface="Google Sans Text"/>
              </a:rPr>
              <a:t>抽象操作模式</a:t>
            </a:r>
            <a:r>
              <a:rPr lang="zh-TW" altLang="en-US" b="0" i="0" dirty="0">
                <a:solidFill>
                  <a:srgbClr val="E2E2E5"/>
                </a:solidFill>
                <a:effectLst/>
                <a:latin typeface="Google Sans Text"/>
              </a:rPr>
              <a:t>。這也是一個枚舉型別（基於 </a:t>
            </a:r>
            <a:r>
              <a:rPr lang="en-US" altLang="zh-TW" b="0" i="0" dirty="0">
                <a:solidFill>
                  <a:srgbClr val="E2E2E5"/>
                </a:solidFill>
                <a:effectLst/>
                <a:latin typeface="DM Mono"/>
              </a:rPr>
              <a:t>uint3</a:t>
            </a:r>
            <a:r>
              <a:rPr lang="zh-TW" altLang="en-US" b="0" i="0" dirty="0">
                <a:solidFill>
                  <a:srgbClr val="E2E2E5"/>
                </a:solidFill>
                <a:effectLst/>
                <a:latin typeface="Google Sans Text"/>
              </a:rPr>
              <a:t>），定義了幾種標準模式：</a:t>
            </a:r>
          </a:p>
          <a:p>
            <a:pPr marL="1143000" lvl="2" indent="-228600" algn="l">
              <a:buFont typeface="+mj-lt"/>
              <a:buAutoNum type="arabicPeriod"/>
            </a:pPr>
            <a:r>
              <a:rPr lang="en-US" altLang="zh-TW" b="0" i="0" dirty="0">
                <a:solidFill>
                  <a:srgbClr val="E2E2E5"/>
                </a:solidFill>
                <a:effectLst/>
                <a:latin typeface="DM Mono"/>
              </a:rPr>
              <a:t>OPERATIONAL</a:t>
            </a:r>
            <a:r>
              <a:rPr lang="zh-TW" altLang="en-US" b="0" i="0" dirty="0">
                <a:solidFill>
                  <a:srgbClr val="E2E2E5"/>
                </a:solidFill>
                <a:effectLst/>
                <a:latin typeface="Google Sans Text"/>
              </a:rPr>
              <a:t> </a:t>
            </a:r>
            <a:r>
              <a:rPr lang="en-US" altLang="zh-TW" b="0" i="0" dirty="0">
                <a:solidFill>
                  <a:srgbClr val="E2E2E5"/>
                </a:solidFill>
                <a:effectLst/>
                <a:latin typeface="Google Sans Text"/>
              </a:rPr>
              <a:t>(0): </a:t>
            </a:r>
            <a:r>
              <a:rPr lang="zh-TW" altLang="en-US" b="0" i="0" dirty="0">
                <a:solidFill>
                  <a:srgbClr val="E2E2E5"/>
                </a:solidFill>
                <a:effectLst/>
                <a:latin typeface="Google Sans Text"/>
              </a:rPr>
              <a:t>正常操作模式。</a:t>
            </a:r>
          </a:p>
          <a:p>
            <a:pPr marL="1143000" lvl="2" indent="-228600" algn="l">
              <a:buFont typeface="+mj-lt"/>
              <a:buAutoNum type="arabicPeriod"/>
            </a:pPr>
            <a:r>
              <a:rPr lang="en-US" altLang="zh-TW" b="0" i="0" dirty="0">
                <a:solidFill>
                  <a:srgbClr val="E2E2E5"/>
                </a:solidFill>
                <a:effectLst/>
                <a:latin typeface="DM Mono"/>
              </a:rPr>
              <a:t>INITIALIZATION</a:t>
            </a:r>
            <a:r>
              <a:rPr lang="zh-TW" altLang="en-US" b="0" i="0" dirty="0">
                <a:solidFill>
                  <a:srgbClr val="E2E2E5"/>
                </a:solidFill>
                <a:effectLst/>
                <a:latin typeface="Google Sans Text"/>
              </a:rPr>
              <a:t> </a:t>
            </a:r>
            <a:r>
              <a:rPr lang="en-US" altLang="zh-TW" b="0" i="0" dirty="0">
                <a:solidFill>
                  <a:srgbClr val="E2E2E5"/>
                </a:solidFill>
                <a:effectLst/>
                <a:latin typeface="Google Sans Text"/>
              </a:rPr>
              <a:t>(1): </a:t>
            </a:r>
            <a:r>
              <a:rPr lang="zh-TW" altLang="en-US" b="0" i="0" dirty="0">
                <a:solidFill>
                  <a:srgbClr val="E2E2E5"/>
                </a:solidFill>
                <a:effectLst/>
                <a:latin typeface="Google Sans Text"/>
              </a:rPr>
              <a:t>節點正在初始化（通常在剛啟動後）。</a:t>
            </a:r>
          </a:p>
          <a:p>
            <a:pPr marL="1143000" lvl="2" indent="-228600" algn="l">
              <a:buFont typeface="+mj-lt"/>
              <a:buAutoNum type="arabicPeriod"/>
            </a:pPr>
            <a:r>
              <a:rPr lang="en-US" altLang="zh-TW" b="0" i="0" dirty="0">
                <a:solidFill>
                  <a:srgbClr val="E2E2E5"/>
                </a:solidFill>
                <a:effectLst/>
                <a:latin typeface="DM Mono"/>
              </a:rPr>
              <a:t>MAINTENANCE</a:t>
            </a:r>
            <a:r>
              <a:rPr lang="zh-TW" altLang="en-US" b="0" i="0" dirty="0">
                <a:solidFill>
                  <a:srgbClr val="E2E2E5"/>
                </a:solidFill>
                <a:effectLst/>
                <a:latin typeface="Google Sans Text"/>
              </a:rPr>
              <a:t> </a:t>
            </a:r>
            <a:r>
              <a:rPr lang="en-US" altLang="zh-TW" b="0" i="0" dirty="0">
                <a:solidFill>
                  <a:srgbClr val="E2E2E5"/>
                </a:solidFill>
                <a:effectLst/>
                <a:latin typeface="Google Sans Text"/>
              </a:rPr>
              <a:t>(2): </a:t>
            </a:r>
            <a:r>
              <a:rPr lang="zh-TW" altLang="en-US" b="0" i="0" dirty="0">
                <a:solidFill>
                  <a:srgbClr val="E2E2E5"/>
                </a:solidFill>
                <a:effectLst/>
                <a:latin typeface="Google Sans Text"/>
              </a:rPr>
              <a:t>節點處於維護模式（例如，校準、自檢）。</a:t>
            </a:r>
          </a:p>
          <a:p>
            <a:pPr marL="1143000" lvl="2" indent="-228600" algn="l">
              <a:buFont typeface="+mj-lt"/>
              <a:buAutoNum type="arabicPeriod"/>
            </a:pPr>
            <a:r>
              <a:rPr lang="en-US" altLang="zh-TW" b="0" i="0" dirty="0">
                <a:solidFill>
                  <a:srgbClr val="E2E2E5"/>
                </a:solidFill>
                <a:effectLst/>
                <a:latin typeface="DM Mono"/>
              </a:rPr>
              <a:t>SOFTWARE_UPDATE</a:t>
            </a:r>
            <a:r>
              <a:rPr lang="zh-TW" altLang="en-US" b="0" i="0" dirty="0">
                <a:solidFill>
                  <a:srgbClr val="E2E2E5"/>
                </a:solidFill>
                <a:effectLst/>
                <a:latin typeface="Google Sans Text"/>
              </a:rPr>
              <a:t> </a:t>
            </a:r>
            <a:r>
              <a:rPr lang="en-US" altLang="zh-TW" b="0" i="0" dirty="0">
                <a:solidFill>
                  <a:srgbClr val="E2E2E5"/>
                </a:solidFill>
                <a:effectLst/>
                <a:latin typeface="Google Sans Text"/>
              </a:rPr>
              <a:t>(3): </a:t>
            </a:r>
            <a:r>
              <a:rPr lang="zh-TW" altLang="en-US" b="0" i="0" dirty="0">
                <a:solidFill>
                  <a:srgbClr val="E2E2E5"/>
                </a:solidFill>
                <a:effectLst/>
                <a:latin typeface="Google Sans Text"/>
              </a:rPr>
              <a:t>節點正在進行軟體</a:t>
            </a:r>
            <a:r>
              <a:rPr lang="en-US" altLang="zh-TW" b="0" i="0" dirty="0">
                <a:solidFill>
                  <a:srgbClr val="E2E2E5"/>
                </a:solidFill>
                <a:effectLst/>
                <a:latin typeface="Google Sans Text"/>
              </a:rPr>
              <a:t>/</a:t>
            </a:r>
            <a:r>
              <a:rPr lang="zh-TW" altLang="en-US" b="0" i="0" dirty="0">
                <a:solidFill>
                  <a:srgbClr val="E2E2E5"/>
                </a:solidFill>
                <a:effectLst/>
                <a:latin typeface="Google Sans Text"/>
              </a:rPr>
              <a:t>韌體更新，或者其引導加載程序 </a:t>
            </a:r>
            <a:r>
              <a:rPr lang="en-US" altLang="zh-TW" b="0" i="0" dirty="0">
                <a:solidFill>
                  <a:srgbClr val="E2E2E5"/>
                </a:solidFill>
                <a:effectLst/>
                <a:latin typeface="Google Sans Text"/>
              </a:rPr>
              <a:t>(bootloader) </a:t>
            </a:r>
            <a:r>
              <a:rPr lang="zh-TW" altLang="en-US" b="0" i="0" dirty="0">
                <a:solidFill>
                  <a:srgbClr val="E2E2E5"/>
                </a:solidFill>
                <a:effectLst/>
                <a:latin typeface="Google Sans Text"/>
              </a:rPr>
              <a:t>正在運行。</a:t>
            </a:r>
          </a:p>
          <a:p>
            <a:pPr marL="1143000" lvl="2" indent="-228600" algn="l">
              <a:buFont typeface="+mj-lt"/>
              <a:buAutoNum type="arabicPeriod"/>
            </a:pPr>
            <a:r>
              <a:rPr lang="zh-TW" altLang="en-US" b="0" i="0" dirty="0">
                <a:solidFill>
                  <a:srgbClr val="E2E2E5"/>
                </a:solidFill>
                <a:effectLst/>
                <a:latin typeface="Google Sans Text"/>
              </a:rPr>
              <a:t>其他值保留供未來使用。</a:t>
            </a:r>
          </a:p>
          <a:p>
            <a:pPr marL="742950" lvl="1" indent="-285750" algn="l">
              <a:buFont typeface="+mj-lt"/>
              <a:buAutoNum type="arabicPeriod"/>
            </a:pPr>
            <a:r>
              <a:rPr lang="zh-TW" altLang="en-US" b="0" i="0" dirty="0">
                <a:solidFill>
                  <a:srgbClr val="E2E2E5"/>
                </a:solidFill>
                <a:effectLst/>
                <a:latin typeface="Google Sans Text"/>
              </a:rPr>
              <a:t>這個欄位讓其他節點了解該節點當前的總體狀態，例如判斷它是否準備好接收操作指令。</a:t>
            </a:r>
          </a:p>
          <a:p>
            <a:pPr algn="l">
              <a:buFont typeface="+mj-lt"/>
              <a:buAutoNum type="arabicPeriod"/>
            </a:pPr>
            <a:r>
              <a:rPr lang="en-US" altLang="zh-TW" b="0" i="0" dirty="0" err="1">
                <a:solidFill>
                  <a:srgbClr val="E2E2E5"/>
                </a:solidFill>
                <a:effectLst/>
                <a:latin typeface="DM Mono"/>
              </a:rPr>
              <a:t>vendor_specific_status_code</a:t>
            </a:r>
            <a:r>
              <a:rPr lang="zh-TW" altLang="en-US" b="0" i="0" dirty="0">
                <a:solidFill>
                  <a:srgbClr val="E2E2E5"/>
                </a:solidFill>
                <a:effectLst/>
                <a:latin typeface="Google Sans Text"/>
              </a:rPr>
              <a:t> </a:t>
            </a:r>
            <a:r>
              <a:rPr lang="en-US" altLang="zh-TW" b="0" i="0" dirty="0">
                <a:solidFill>
                  <a:srgbClr val="E2E2E5"/>
                </a:solidFill>
                <a:effectLst/>
                <a:latin typeface="Google Sans Text"/>
              </a:rPr>
              <a:t>(</a:t>
            </a:r>
            <a:r>
              <a:rPr lang="zh-TW" altLang="en-US" b="0" i="0" dirty="0">
                <a:solidFill>
                  <a:srgbClr val="E2E2E5"/>
                </a:solidFill>
                <a:effectLst/>
                <a:latin typeface="Google Sans Text"/>
              </a:rPr>
              <a:t>型別 </a:t>
            </a:r>
            <a:r>
              <a:rPr lang="en-US" altLang="zh-TW" b="0" i="0" dirty="0">
                <a:solidFill>
                  <a:srgbClr val="E2E2E5"/>
                </a:solidFill>
                <a:effectLst/>
                <a:latin typeface="DM Mono"/>
              </a:rPr>
              <a:t>uint8</a:t>
            </a:r>
            <a:r>
              <a:rPr lang="en-US" altLang="zh-TW" b="0" i="0" dirty="0">
                <a:solidFill>
                  <a:srgbClr val="E2E2E5"/>
                </a:solidFill>
                <a:effectLst/>
                <a:latin typeface="Google Sans Text"/>
              </a:rPr>
              <a:t>):</a:t>
            </a:r>
          </a:p>
          <a:p>
            <a:pPr marL="742950" lvl="1" indent="-285750" algn="l">
              <a:buFont typeface="+mj-lt"/>
              <a:buAutoNum type="arabicPeriod"/>
            </a:pPr>
            <a:r>
              <a:rPr lang="zh-TW" altLang="en-US" b="0" i="0" dirty="0">
                <a:solidFill>
                  <a:srgbClr val="E2E2E5"/>
                </a:solidFill>
                <a:effectLst/>
                <a:latin typeface="Google Sans Text"/>
              </a:rPr>
              <a:t>一個</a:t>
            </a:r>
            <a:r>
              <a:rPr lang="zh-TW" altLang="en-US" b="1" i="0" dirty="0">
                <a:solidFill>
                  <a:srgbClr val="E2E2E5"/>
                </a:solidFill>
                <a:effectLst/>
                <a:latin typeface="Google Sans Text"/>
              </a:rPr>
              <a:t>可選的、由供應商定義的</a:t>
            </a:r>
            <a:r>
              <a:rPr lang="zh-TW" altLang="en-US" b="0" i="0" dirty="0">
                <a:solidFill>
                  <a:srgbClr val="E2E2E5"/>
                </a:solidFill>
                <a:effectLst/>
                <a:latin typeface="Google Sans Text"/>
              </a:rPr>
              <a:t>狀態碼。</a:t>
            </a:r>
          </a:p>
          <a:p>
            <a:pPr marL="742950" lvl="1" indent="-285750" algn="l">
              <a:buFont typeface="+mj-lt"/>
              <a:buAutoNum type="arabicPeriod"/>
            </a:pPr>
            <a:r>
              <a:rPr lang="zh-TW" altLang="en-US" b="0" i="0" dirty="0">
                <a:solidFill>
                  <a:srgbClr val="E2E2E5"/>
                </a:solidFill>
                <a:effectLst/>
                <a:latin typeface="Google Sans Text"/>
              </a:rPr>
              <a:t>可以用於傳遞更詳細的、特定於應用的狀態資訊，例如特定的故障代碼、內部狀態標誌位等。如果未使用，應設為 </a:t>
            </a:r>
            <a:r>
              <a:rPr lang="en-US" altLang="zh-TW" b="0" i="0" dirty="0">
                <a:solidFill>
                  <a:srgbClr val="E2E2E5"/>
                </a:solidFill>
                <a:effectLst/>
                <a:latin typeface="Google Sans Text"/>
              </a:rPr>
              <a:t>0</a:t>
            </a:r>
            <a:r>
              <a:rPr lang="zh-TW" altLang="en-US" b="0" i="0" dirty="0">
                <a:solidFill>
                  <a:srgbClr val="E2E2E5"/>
                </a:solidFill>
                <a:effectLst/>
                <a:latin typeface="Google Sans Text"/>
              </a:rPr>
              <a:t>。</a:t>
            </a:r>
          </a:p>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3</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62336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4</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57591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5</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70366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6</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68909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7</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99882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8</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58240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zh-TW" sz="1200" b="0" i="1" u="none" strike="noStrike" cap="none" smtClean="0">
                <a:solidFill>
                  <a:schemeClr val="dk1"/>
                </a:solidFill>
                <a:latin typeface="Times New Roman"/>
                <a:ea typeface="Times New Roman"/>
                <a:cs typeface="Times New Roman"/>
                <a:sym typeface="Times New Roman"/>
              </a:rPr>
              <a:t>9</a:t>
            </a:fld>
            <a:endParaRPr lang="zh-TW" altLang="en-US" sz="1200" b="0" i="1"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94199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標題投影片" type="title">
  <p:cSld name="TITLE">
    <p:spTree>
      <p:nvGrpSpPr>
        <p:cNvPr id="1" name="Shape 16"/>
        <p:cNvGrpSpPr/>
        <p:nvPr/>
      </p:nvGrpSpPr>
      <p:grpSpPr>
        <a:xfrm>
          <a:off x="0" y="0"/>
          <a:ext cx="0" cy="0"/>
          <a:chOff x="0" y="0"/>
          <a:chExt cx="0" cy="0"/>
        </a:xfrm>
      </p:grpSpPr>
      <p:sp>
        <p:nvSpPr>
          <p:cNvPr id="17" name="Google Shape;17;p2"/>
          <p:cNvSpPr/>
          <p:nvPr/>
        </p:nvSpPr>
        <p:spPr>
          <a:xfrm>
            <a:off x="2332038" y="2528888"/>
            <a:ext cx="6126162" cy="138112"/>
          </a:xfrm>
          <a:prstGeom prst="rect">
            <a:avLst/>
          </a:prstGeom>
          <a:solidFill>
            <a:srgbClr val="9999FF">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rgbClr val="6666FF"/>
              </a:solidFill>
              <a:latin typeface="Verdana"/>
              <a:ea typeface="Verdana"/>
              <a:cs typeface="Verdana"/>
              <a:sym typeface="Verdana"/>
            </a:endParaRPr>
          </a:p>
        </p:txBody>
      </p:sp>
      <p:sp>
        <p:nvSpPr>
          <p:cNvPr id="18" name="Google Shape;18;p2"/>
          <p:cNvSpPr/>
          <p:nvPr/>
        </p:nvSpPr>
        <p:spPr>
          <a:xfrm>
            <a:off x="0" y="6383338"/>
            <a:ext cx="9144000" cy="474662"/>
          </a:xfrm>
          <a:prstGeom prst="rect">
            <a:avLst/>
          </a:prstGeom>
          <a:solidFill>
            <a:srgbClr val="00206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1" u="none" strike="noStrike" cap="none">
              <a:solidFill>
                <a:schemeClr val="dk1"/>
              </a:solidFill>
              <a:latin typeface="Times New Roman"/>
              <a:ea typeface="Times New Roman"/>
              <a:cs typeface="Times New Roman"/>
              <a:sym typeface="Times New Roman"/>
            </a:endParaRPr>
          </a:p>
        </p:txBody>
      </p:sp>
      <p:sp>
        <p:nvSpPr>
          <p:cNvPr id="19" name="Google Shape;19;p2"/>
          <p:cNvSpPr txBox="1"/>
          <p:nvPr/>
        </p:nvSpPr>
        <p:spPr>
          <a:xfrm>
            <a:off x="1619250" y="6453188"/>
            <a:ext cx="6985000" cy="41275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zh-TW" sz="1200" b="0" i="0" u="none" strike="noStrike" cap="none">
                <a:solidFill>
                  <a:srgbClr val="FFFF00"/>
                </a:solidFill>
                <a:latin typeface="Verdana"/>
                <a:ea typeface="Verdana"/>
                <a:cs typeface="Verdana"/>
                <a:sym typeface="Verdana"/>
              </a:rPr>
              <a:t>Computational Intelligent Lab, Graduate Institute of Automation Technology </a:t>
            </a:r>
            <a:endParaRPr/>
          </a:p>
          <a:p>
            <a:pPr marL="0" marR="0" lvl="0" indent="0" algn="l" rtl="0">
              <a:lnSpc>
                <a:spcPct val="90000"/>
              </a:lnSpc>
              <a:spcBef>
                <a:spcPts val="0"/>
              </a:spcBef>
              <a:spcAft>
                <a:spcPts val="0"/>
              </a:spcAft>
              <a:buNone/>
            </a:pPr>
            <a:r>
              <a:rPr lang="zh-TW" sz="1200" b="0" i="0" u="none" strike="noStrike" cap="none">
                <a:solidFill>
                  <a:srgbClr val="FFFF00"/>
                </a:solidFill>
                <a:latin typeface="Verdana"/>
                <a:ea typeface="Verdana"/>
                <a:cs typeface="Verdana"/>
                <a:sym typeface="Verdana"/>
              </a:rPr>
              <a:t>National Taipei University of Technology, Taipei, TAIWAN</a:t>
            </a:r>
            <a:endParaRPr/>
          </a:p>
        </p:txBody>
      </p:sp>
      <p:sp>
        <p:nvSpPr>
          <p:cNvPr id="20" name="Google Shape;20;p2"/>
          <p:cNvSpPr txBox="1">
            <a:spLocks noGrp="1"/>
          </p:cNvSpPr>
          <p:nvPr>
            <p:ph type="ctrTitle"/>
          </p:nvPr>
        </p:nvSpPr>
        <p:spPr>
          <a:xfrm>
            <a:off x="779463" y="1995488"/>
            <a:ext cx="7678737" cy="533400"/>
          </a:xfrm>
          <a:prstGeom prst="rect">
            <a:avLst/>
          </a:prstGeom>
          <a:noFill/>
          <a:ln>
            <a:noFill/>
          </a:ln>
        </p:spPr>
        <p:txBody>
          <a:bodyPr spcFirstLastPara="1" wrap="square" lIns="91425" tIns="45700" rIns="91425" bIns="45700" anchor="b" anchorCtr="0">
            <a:spAutoFit/>
          </a:bodyPr>
          <a:lstStyle>
            <a:lvl1pPr lvl="0" algn="r">
              <a:spcBef>
                <a:spcPts val="0"/>
              </a:spcBef>
              <a:spcAft>
                <a:spcPts val="0"/>
              </a:spcAft>
              <a:buSzPts val="1400"/>
              <a:buNone/>
              <a:defRPr sz="2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51"/>
        <p:cNvGrpSpPr/>
        <p:nvPr/>
      </p:nvGrpSpPr>
      <p:grpSpPr>
        <a:xfrm>
          <a:off x="0" y="0"/>
          <a:ext cx="0" cy="0"/>
          <a:chOff x="0" y="0"/>
          <a:chExt cx="0" cy="0"/>
        </a:xfrm>
      </p:grpSpPr>
      <p:sp>
        <p:nvSpPr>
          <p:cNvPr id="52" name="Google Shape;52;p12"/>
          <p:cNvSpPr txBox="1">
            <a:spLocks noGrp="1"/>
          </p:cNvSpPr>
          <p:nvPr>
            <p:ph type="title"/>
          </p:nvPr>
        </p:nvSpPr>
        <p:spPr>
          <a:xfrm rot="5400000">
            <a:off x="4641851" y="2222500"/>
            <a:ext cx="6138862" cy="2071687"/>
          </a:xfrm>
          <a:prstGeom prst="rect">
            <a:avLst/>
          </a:prstGeom>
          <a:noFill/>
          <a:ln>
            <a:noFill/>
          </a:ln>
        </p:spPr>
        <p:txBody>
          <a:bodyPr spcFirstLastPara="1" wrap="square" lIns="91425" tIns="45700" rIns="91425" bIns="45700" anchor="b"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body" idx="1"/>
          </p:nvPr>
        </p:nvSpPr>
        <p:spPr>
          <a:xfrm rot="5400000">
            <a:off x="420688" y="225425"/>
            <a:ext cx="6138862" cy="6065838"/>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360"/>
              </a:spcBef>
              <a:spcAft>
                <a:spcPts val="0"/>
              </a:spcAft>
              <a:buSzPts val="1800"/>
              <a:buChar char="•"/>
              <a:defRPr/>
            </a:lvl1pPr>
            <a:lvl2pPr marL="914400" lvl="1" indent="-342900" algn="l">
              <a:lnSpc>
                <a:spcPct val="110000"/>
              </a:lnSpc>
              <a:spcBef>
                <a:spcPts val="360"/>
              </a:spcBef>
              <a:spcAft>
                <a:spcPts val="0"/>
              </a:spcAft>
              <a:buSzPts val="1800"/>
              <a:buChar char="▪"/>
              <a:defRPr/>
            </a:lvl2pPr>
            <a:lvl3pPr marL="1371600" lvl="2" indent="-354330" algn="l">
              <a:lnSpc>
                <a:spcPct val="110000"/>
              </a:lnSpc>
              <a:spcBef>
                <a:spcPts val="360"/>
              </a:spcBef>
              <a:spcAft>
                <a:spcPts val="0"/>
              </a:spcAft>
              <a:buSzPts val="1980"/>
              <a:buChar char="−"/>
              <a:defRPr/>
            </a:lvl3pPr>
            <a:lvl4pPr marL="1828800" lvl="3" indent="-314325" algn="l">
              <a:lnSpc>
                <a:spcPct val="110000"/>
              </a:lnSpc>
              <a:spcBef>
                <a:spcPts val="360"/>
              </a:spcBef>
              <a:spcAft>
                <a:spcPts val="0"/>
              </a:spcAft>
              <a:buSzPts val="1350"/>
              <a:buChar char="o"/>
              <a:defRPr/>
            </a:lvl4pPr>
            <a:lvl5pPr marL="2286000" lvl="4" indent="-325754" algn="l">
              <a:lnSpc>
                <a:spcPct val="110000"/>
              </a:lnSpc>
              <a:spcBef>
                <a:spcPts val="360"/>
              </a:spcBef>
              <a:spcAft>
                <a:spcPts val="0"/>
              </a:spcAft>
              <a:buSzPts val="1530"/>
              <a:buChar char="•"/>
              <a:defRPr/>
            </a:lvl5pPr>
            <a:lvl6pPr marL="2743200" lvl="5" indent="-325754" algn="l">
              <a:lnSpc>
                <a:spcPct val="110000"/>
              </a:lnSpc>
              <a:spcBef>
                <a:spcPts val="360"/>
              </a:spcBef>
              <a:spcAft>
                <a:spcPts val="0"/>
              </a:spcAft>
              <a:buSzPts val="1530"/>
              <a:buChar char="•"/>
              <a:defRPr/>
            </a:lvl6pPr>
            <a:lvl7pPr marL="3200400" lvl="6" indent="-325754" algn="l">
              <a:lnSpc>
                <a:spcPct val="110000"/>
              </a:lnSpc>
              <a:spcBef>
                <a:spcPts val="360"/>
              </a:spcBef>
              <a:spcAft>
                <a:spcPts val="0"/>
              </a:spcAft>
              <a:buSzPts val="1530"/>
              <a:buChar char="•"/>
              <a:defRPr/>
            </a:lvl7pPr>
            <a:lvl8pPr marL="3657600" lvl="7" indent="-325754" algn="l">
              <a:lnSpc>
                <a:spcPct val="110000"/>
              </a:lnSpc>
              <a:spcBef>
                <a:spcPts val="360"/>
              </a:spcBef>
              <a:spcAft>
                <a:spcPts val="0"/>
              </a:spcAft>
              <a:buSzPts val="1530"/>
              <a:buChar char="•"/>
              <a:defRPr/>
            </a:lvl8pPr>
            <a:lvl9pPr marL="4114800" lvl="8" indent="-325754" algn="l">
              <a:lnSpc>
                <a:spcPct val="110000"/>
              </a:lnSpc>
              <a:spcBef>
                <a:spcPts val="360"/>
              </a:spcBef>
              <a:spcAft>
                <a:spcPts val="0"/>
              </a:spcAft>
              <a:buSzPts val="153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物件"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188913"/>
            <a:ext cx="8229600" cy="473075"/>
          </a:xfrm>
          <a:prstGeom prst="rect">
            <a:avLst/>
          </a:prstGeom>
          <a:noFill/>
          <a:ln>
            <a:noFill/>
          </a:ln>
        </p:spPr>
        <p:txBody>
          <a:bodyPr spcFirstLastPara="1" wrap="square" lIns="91425" tIns="45700" rIns="91425" bIns="45700" anchor="b"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68313" y="908050"/>
            <a:ext cx="8278812" cy="5419725"/>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360"/>
              </a:spcBef>
              <a:spcAft>
                <a:spcPts val="0"/>
              </a:spcAft>
              <a:buSzPts val="1800"/>
              <a:buChar char="•"/>
              <a:defRPr/>
            </a:lvl1pPr>
            <a:lvl2pPr marL="914400" lvl="1" indent="-342900" algn="l">
              <a:lnSpc>
                <a:spcPct val="110000"/>
              </a:lnSpc>
              <a:spcBef>
                <a:spcPts val="360"/>
              </a:spcBef>
              <a:spcAft>
                <a:spcPts val="0"/>
              </a:spcAft>
              <a:buSzPts val="1800"/>
              <a:buChar char="▪"/>
              <a:defRPr/>
            </a:lvl2pPr>
            <a:lvl3pPr marL="1371600" lvl="2" indent="-354330" algn="l">
              <a:lnSpc>
                <a:spcPct val="110000"/>
              </a:lnSpc>
              <a:spcBef>
                <a:spcPts val="360"/>
              </a:spcBef>
              <a:spcAft>
                <a:spcPts val="0"/>
              </a:spcAft>
              <a:buSzPts val="1980"/>
              <a:buChar char="−"/>
              <a:defRPr/>
            </a:lvl3pPr>
            <a:lvl4pPr marL="1828800" lvl="3" indent="-314325" algn="l">
              <a:lnSpc>
                <a:spcPct val="110000"/>
              </a:lnSpc>
              <a:spcBef>
                <a:spcPts val="360"/>
              </a:spcBef>
              <a:spcAft>
                <a:spcPts val="0"/>
              </a:spcAft>
              <a:buSzPts val="1350"/>
              <a:buChar char="o"/>
              <a:defRPr/>
            </a:lvl4pPr>
            <a:lvl5pPr marL="2286000" lvl="4" indent="-325754" algn="l">
              <a:lnSpc>
                <a:spcPct val="110000"/>
              </a:lnSpc>
              <a:spcBef>
                <a:spcPts val="360"/>
              </a:spcBef>
              <a:spcAft>
                <a:spcPts val="0"/>
              </a:spcAft>
              <a:buSzPts val="1530"/>
              <a:buChar char="•"/>
              <a:defRPr/>
            </a:lvl5pPr>
            <a:lvl6pPr marL="2743200" lvl="5" indent="-325754" algn="l">
              <a:lnSpc>
                <a:spcPct val="110000"/>
              </a:lnSpc>
              <a:spcBef>
                <a:spcPts val="360"/>
              </a:spcBef>
              <a:spcAft>
                <a:spcPts val="0"/>
              </a:spcAft>
              <a:buSzPts val="1530"/>
              <a:buChar char="•"/>
              <a:defRPr/>
            </a:lvl6pPr>
            <a:lvl7pPr marL="3200400" lvl="6" indent="-325754" algn="l">
              <a:lnSpc>
                <a:spcPct val="110000"/>
              </a:lnSpc>
              <a:spcBef>
                <a:spcPts val="360"/>
              </a:spcBef>
              <a:spcAft>
                <a:spcPts val="0"/>
              </a:spcAft>
              <a:buSzPts val="1530"/>
              <a:buChar char="•"/>
              <a:defRPr/>
            </a:lvl7pPr>
            <a:lvl8pPr marL="3657600" lvl="7" indent="-325754" algn="l">
              <a:lnSpc>
                <a:spcPct val="110000"/>
              </a:lnSpc>
              <a:spcBef>
                <a:spcPts val="360"/>
              </a:spcBef>
              <a:spcAft>
                <a:spcPts val="0"/>
              </a:spcAft>
              <a:buSzPts val="1530"/>
              <a:buChar char="•"/>
              <a:defRPr/>
            </a:lvl8pPr>
            <a:lvl9pPr marL="4114800" lvl="8" indent="-325754" algn="l">
              <a:lnSpc>
                <a:spcPct val="110000"/>
              </a:lnSpc>
              <a:spcBef>
                <a:spcPts val="360"/>
              </a:spcBef>
              <a:spcAft>
                <a:spcPts val="0"/>
              </a:spcAft>
              <a:buSzPts val="153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457200" y="188913"/>
            <a:ext cx="8229600" cy="473075"/>
          </a:xfrm>
          <a:prstGeom prst="rect">
            <a:avLst/>
          </a:prstGeom>
          <a:noFill/>
          <a:ln>
            <a:noFill/>
          </a:ln>
        </p:spPr>
        <p:txBody>
          <a:bodyPr spcFirstLastPara="1" wrap="square" lIns="91425" tIns="45700" rIns="91425" bIns="45700" anchor="b"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468313" y="908050"/>
            <a:ext cx="4062412" cy="5419725"/>
          </a:xfrm>
          <a:prstGeom prst="rect">
            <a:avLst/>
          </a:prstGeom>
          <a:noFill/>
          <a:ln>
            <a:noFill/>
          </a:ln>
        </p:spPr>
        <p:txBody>
          <a:bodyPr spcFirstLastPara="1" wrap="square" lIns="91425" tIns="45700" rIns="91425" bIns="45700" anchor="t" anchorCtr="0">
            <a:noAutofit/>
          </a:bodyPr>
          <a:lstStyle>
            <a:lvl1pPr marL="457200" lvl="0" indent="-406400" algn="l">
              <a:lnSpc>
                <a:spcPct val="110000"/>
              </a:lnSpc>
              <a:spcBef>
                <a:spcPts val="560"/>
              </a:spcBef>
              <a:spcAft>
                <a:spcPts val="0"/>
              </a:spcAft>
              <a:buSzPts val="2800"/>
              <a:buFont typeface="Times New Roman"/>
              <a:buChar char="•"/>
              <a:defRPr sz="2800"/>
            </a:lvl1pPr>
            <a:lvl2pPr marL="914400" lvl="1" indent="-381000" algn="l">
              <a:lnSpc>
                <a:spcPct val="110000"/>
              </a:lnSpc>
              <a:spcBef>
                <a:spcPts val="480"/>
              </a:spcBef>
              <a:spcAft>
                <a:spcPts val="0"/>
              </a:spcAft>
              <a:buSzPts val="2400"/>
              <a:buChar char="▪"/>
              <a:defRPr sz="2400"/>
            </a:lvl2pPr>
            <a:lvl3pPr marL="1371600" lvl="2" indent="-368300" algn="l">
              <a:lnSpc>
                <a:spcPct val="110000"/>
              </a:lnSpc>
              <a:spcBef>
                <a:spcPts val="400"/>
              </a:spcBef>
              <a:spcAft>
                <a:spcPts val="0"/>
              </a:spcAft>
              <a:buSzPts val="2200"/>
              <a:buChar char="−"/>
              <a:defRPr sz="2000"/>
            </a:lvl3pPr>
            <a:lvl4pPr marL="1828800" lvl="3" indent="-314325" algn="l">
              <a:lnSpc>
                <a:spcPct val="110000"/>
              </a:lnSpc>
              <a:spcBef>
                <a:spcPts val="360"/>
              </a:spcBef>
              <a:spcAft>
                <a:spcPts val="0"/>
              </a:spcAft>
              <a:buSzPts val="1350"/>
              <a:buFont typeface="Times New Roman"/>
              <a:buChar char="o"/>
              <a:defRPr sz="1800"/>
            </a:lvl4pPr>
            <a:lvl5pPr marL="2286000" lvl="4" indent="-325754" algn="l">
              <a:lnSpc>
                <a:spcPct val="110000"/>
              </a:lnSpc>
              <a:spcBef>
                <a:spcPts val="360"/>
              </a:spcBef>
              <a:spcAft>
                <a:spcPts val="0"/>
              </a:spcAft>
              <a:buSzPts val="1530"/>
              <a:buFont typeface="Times New Roman"/>
              <a:buChar char="•"/>
              <a:defRPr sz="1800"/>
            </a:lvl5pPr>
            <a:lvl6pPr marL="2743200" lvl="5" indent="-325754" algn="l">
              <a:lnSpc>
                <a:spcPct val="110000"/>
              </a:lnSpc>
              <a:spcBef>
                <a:spcPts val="360"/>
              </a:spcBef>
              <a:spcAft>
                <a:spcPts val="0"/>
              </a:spcAft>
              <a:buSzPts val="1530"/>
              <a:buFont typeface="Verdana"/>
              <a:buChar char="•"/>
              <a:defRPr sz="1800"/>
            </a:lvl6pPr>
            <a:lvl7pPr marL="3200400" lvl="6" indent="-325754" algn="l">
              <a:lnSpc>
                <a:spcPct val="110000"/>
              </a:lnSpc>
              <a:spcBef>
                <a:spcPts val="360"/>
              </a:spcBef>
              <a:spcAft>
                <a:spcPts val="0"/>
              </a:spcAft>
              <a:buSzPts val="1530"/>
              <a:buFont typeface="Verdana"/>
              <a:buChar char="•"/>
              <a:defRPr sz="1800"/>
            </a:lvl7pPr>
            <a:lvl8pPr marL="3657600" lvl="7" indent="-325754" algn="l">
              <a:lnSpc>
                <a:spcPct val="110000"/>
              </a:lnSpc>
              <a:spcBef>
                <a:spcPts val="360"/>
              </a:spcBef>
              <a:spcAft>
                <a:spcPts val="0"/>
              </a:spcAft>
              <a:buSzPts val="1530"/>
              <a:buFont typeface="Verdana"/>
              <a:buChar char="•"/>
              <a:defRPr sz="1800"/>
            </a:lvl8pPr>
            <a:lvl9pPr marL="4114800" lvl="8" indent="-325754" algn="l">
              <a:lnSpc>
                <a:spcPct val="110000"/>
              </a:lnSpc>
              <a:spcBef>
                <a:spcPts val="360"/>
              </a:spcBef>
              <a:spcAft>
                <a:spcPts val="0"/>
              </a:spcAft>
              <a:buSzPts val="1530"/>
              <a:buFont typeface="Verdana"/>
              <a:buChar char="•"/>
              <a:defRPr sz="1800"/>
            </a:lvl9pPr>
          </a:lstStyle>
          <a:p>
            <a:endParaRPr/>
          </a:p>
        </p:txBody>
      </p:sp>
      <p:sp>
        <p:nvSpPr>
          <p:cNvPr id="30" name="Google Shape;30;p5"/>
          <p:cNvSpPr txBox="1">
            <a:spLocks noGrp="1"/>
          </p:cNvSpPr>
          <p:nvPr>
            <p:ph type="body" idx="2"/>
          </p:nvPr>
        </p:nvSpPr>
        <p:spPr>
          <a:xfrm>
            <a:off x="4683125" y="908050"/>
            <a:ext cx="4064000" cy="5419725"/>
          </a:xfrm>
          <a:prstGeom prst="rect">
            <a:avLst/>
          </a:prstGeom>
          <a:noFill/>
          <a:ln>
            <a:noFill/>
          </a:ln>
        </p:spPr>
        <p:txBody>
          <a:bodyPr spcFirstLastPara="1" wrap="square" lIns="91425" tIns="45700" rIns="91425" bIns="45700" anchor="t" anchorCtr="0">
            <a:noAutofit/>
          </a:bodyPr>
          <a:lstStyle>
            <a:lvl1pPr marL="457200" lvl="0" indent="-406400" algn="l">
              <a:lnSpc>
                <a:spcPct val="110000"/>
              </a:lnSpc>
              <a:spcBef>
                <a:spcPts val="560"/>
              </a:spcBef>
              <a:spcAft>
                <a:spcPts val="0"/>
              </a:spcAft>
              <a:buSzPts val="2800"/>
              <a:buFont typeface="Times New Roman"/>
              <a:buChar char="•"/>
              <a:defRPr sz="2800"/>
            </a:lvl1pPr>
            <a:lvl2pPr marL="914400" lvl="1" indent="-381000" algn="l">
              <a:lnSpc>
                <a:spcPct val="110000"/>
              </a:lnSpc>
              <a:spcBef>
                <a:spcPts val="480"/>
              </a:spcBef>
              <a:spcAft>
                <a:spcPts val="0"/>
              </a:spcAft>
              <a:buSzPts val="2400"/>
              <a:buChar char="▪"/>
              <a:defRPr sz="2400"/>
            </a:lvl2pPr>
            <a:lvl3pPr marL="1371600" lvl="2" indent="-368300" algn="l">
              <a:lnSpc>
                <a:spcPct val="110000"/>
              </a:lnSpc>
              <a:spcBef>
                <a:spcPts val="400"/>
              </a:spcBef>
              <a:spcAft>
                <a:spcPts val="0"/>
              </a:spcAft>
              <a:buSzPts val="2200"/>
              <a:buChar char="−"/>
              <a:defRPr sz="2000"/>
            </a:lvl3pPr>
            <a:lvl4pPr marL="1828800" lvl="3" indent="-314325" algn="l">
              <a:lnSpc>
                <a:spcPct val="110000"/>
              </a:lnSpc>
              <a:spcBef>
                <a:spcPts val="360"/>
              </a:spcBef>
              <a:spcAft>
                <a:spcPts val="0"/>
              </a:spcAft>
              <a:buSzPts val="1350"/>
              <a:buFont typeface="Times New Roman"/>
              <a:buChar char="o"/>
              <a:defRPr sz="1800"/>
            </a:lvl4pPr>
            <a:lvl5pPr marL="2286000" lvl="4" indent="-325754" algn="l">
              <a:lnSpc>
                <a:spcPct val="110000"/>
              </a:lnSpc>
              <a:spcBef>
                <a:spcPts val="360"/>
              </a:spcBef>
              <a:spcAft>
                <a:spcPts val="0"/>
              </a:spcAft>
              <a:buSzPts val="1530"/>
              <a:buFont typeface="Times New Roman"/>
              <a:buChar char="•"/>
              <a:defRPr sz="1800"/>
            </a:lvl5pPr>
            <a:lvl6pPr marL="2743200" lvl="5" indent="-325754" algn="l">
              <a:lnSpc>
                <a:spcPct val="110000"/>
              </a:lnSpc>
              <a:spcBef>
                <a:spcPts val="360"/>
              </a:spcBef>
              <a:spcAft>
                <a:spcPts val="0"/>
              </a:spcAft>
              <a:buSzPts val="1530"/>
              <a:buFont typeface="Verdana"/>
              <a:buChar char="•"/>
              <a:defRPr sz="1800"/>
            </a:lvl6pPr>
            <a:lvl7pPr marL="3200400" lvl="6" indent="-325754" algn="l">
              <a:lnSpc>
                <a:spcPct val="110000"/>
              </a:lnSpc>
              <a:spcBef>
                <a:spcPts val="360"/>
              </a:spcBef>
              <a:spcAft>
                <a:spcPts val="0"/>
              </a:spcAft>
              <a:buSzPts val="1530"/>
              <a:buFont typeface="Verdana"/>
              <a:buChar char="•"/>
              <a:defRPr sz="1800"/>
            </a:lvl7pPr>
            <a:lvl8pPr marL="3657600" lvl="7" indent="-325754" algn="l">
              <a:lnSpc>
                <a:spcPct val="110000"/>
              </a:lnSpc>
              <a:spcBef>
                <a:spcPts val="360"/>
              </a:spcBef>
              <a:spcAft>
                <a:spcPts val="0"/>
              </a:spcAft>
              <a:buSzPts val="1530"/>
              <a:buFont typeface="Verdana"/>
              <a:buChar char="•"/>
              <a:defRPr sz="1800"/>
            </a:lvl8pPr>
            <a:lvl9pPr marL="4114800" lvl="8" indent="-325754" algn="l">
              <a:lnSpc>
                <a:spcPct val="110000"/>
              </a:lnSpc>
              <a:spcBef>
                <a:spcPts val="360"/>
              </a:spcBef>
              <a:spcAft>
                <a:spcPts val="0"/>
              </a:spcAft>
              <a:buSzPts val="1530"/>
              <a:buFont typeface="Verdana"/>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10000"/>
              </a:lnSpc>
              <a:spcBef>
                <a:spcPts val="480"/>
              </a:spcBef>
              <a:spcAft>
                <a:spcPts val="0"/>
              </a:spcAft>
              <a:buSzPts val="2400"/>
              <a:buFont typeface="Times New Roman"/>
              <a:buNone/>
              <a:defRPr sz="2400" b="1"/>
            </a:lvl1pPr>
            <a:lvl2pPr marL="914400" lvl="1" indent="-228600" algn="l">
              <a:lnSpc>
                <a:spcPct val="110000"/>
              </a:lnSpc>
              <a:spcBef>
                <a:spcPts val="400"/>
              </a:spcBef>
              <a:spcAft>
                <a:spcPts val="0"/>
              </a:spcAft>
              <a:buSzPts val="2000"/>
              <a:buNone/>
              <a:defRPr sz="2000" b="1"/>
            </a:lvl2pPr>
            <a:lvl3pPr marL="1371600" lvl="2" indent="-228600" algn="l">
              <a:lnSpc>
                <a:spcPct val="110000"/>
              </a:lnSpc>
              <a:spcBef>
                <a:spcPts val="360"/>
              </a:spcBef>
              <a:spcAft>
                <a:spcPts val="0"/>
              </a:spcAft>
              <a:buSzPts val="1980"/>
              <a:buNone/>
              <a:defRPr sz="1800" b="1"/>
            </a:lvl3pPr>
            <a:lvl4pPr marL="1828800" lvl="3" indent="-228600" algn="l">
              <a:lnSpc>
                <a:spcPct val="110000"/>
              </a:lnSpc>
              <a:spcBef>
                <a:spcPts val="320"/>
              </a:spcBef>
              <a:spcAft>
                <a:spcPts val="0"/>
              </a:spcAft>
              <a:buSzPts val="1200"/>
              <a:buFont typeface="Times New Roman"/>
              <a:buNone/>
              <a:defRPr sz="1600" b="1"/>
            </a:lvl4pPr>
            <a:lvl5pPr marL="2286000" lvl="4" indent="-228600" algn="l">
              <a:lnSpc>
                <a:spcPct val="110000"/>
              </a:lnSpc>
              <a:spcBef>
                <a:spcPts val="320"/>
              </a:spcBef>
              <a:spcAft>
                <a:spcPts val="0"/>
              </a:spcAft>
              <a:buSzPts val="1360"/>
              <a:buFont typeface="Times New Roman"/>
              <a:buNone/>
              <a:defRPr sz="1600" b="1"/>
            </a:lvl5pPr>
            <a:lvl6pPr marL="2743200" lvl="5" indent="-228600" algn="l">
              <a:lnSpc>
                <a:spcPct val="110000"/>
              </a:lnSpc>
              <a:spcBef>
                <a:spcPts val="320"/>
              </a:spcBef>
              <a:spcAft>
                <a:spcPts val="0"/>
              </a:spcAft>
              <a:buSzPts val="1360"/>
              <a:buFont typeface="Verdana"/>
              <a:buNone/>
              <a:defRPr sz="1600" b="1"/>
            </a:lvl6pPr>
            <a:lvl7pPr marL="3200400" lvl="6" indent="-228600" algn="l">
              <a:lnSpc>
                <a:spcPct val="110000"/>
              </a:lnSpc>
              <a:spcBef>
                <a:spcPts val="320"/>
              </a:spcBef>
              <a:spcAft>
                <a:spcPts val="0"/>
              </a:spcAft>
              <a:buSzPts val="1360"/>
              <a:buFont typeface="Verdana"/>
              <a:buNone/>
              <a:defRPr sz="1600" b="1"/>
            </a:lvl7pPr>
            <a:lvl8pPr marL="3657600" lvl="7" indent="-228600" algn="l">
              <a:lnSpc>
                <a:spcPct val="110000"/>
              </a:lnSpc>
              <a:spcBef>
                <a:spcPts val="320"/>
              </a:spcBef>
              <a:spcAft>
                <a:spcPts val="0"/>
              </a:spcAft>
              <a:buSzPts val="1360"/>
              <a:buFont typeface="Verdana"/>
              <a:buNone/>
              <a:defRPr sz="1600" b="1"/>
            </a:lvl8pPr>
            <a:lvl9pPr marL="4114800" lvl="8" indent="-228600" algn="l">
              <a:lnSpc>
                <a:spcPct val="110000"/>
              </a:lnSpc>
              <a:spcBef>
                <a:spcPts val="320"/>
              </a:spcBef>
              <a:spcAft>
                <a:spcPts val="0"/>
              </a:spcAft>
              <a:buSzPts val="1360"/>
              <a:buFont typeface="Verdana"/>
              <a:buNone/>
              <a:defRPr sz="1600" b="1"/>
            </a:lvl9pPr>
          </a:lstStyle>
          <a:p>
            <a:endParaRPr/>
          </a:p>
        </p:txBody>
      </p:sp>
      <p:sp>
        <p:nvSpPr>
          <p:cNvPr id="34" name="Google Shape;34;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10000"/>
              </a:lnSpc>
              <a:spcBef>
                <a:spcPts val="480"/>
              </a:spcBef>
              <a:spcAft>
                <a:spcPts val="0"/>
              </a:spcAft>
              <a:buSzPts val="2400"/>
              <a:buFont typeface="Times New Roman"/>
              <a:buChar char="•"/>
              <a:defRPr sz="2400"/>
            </a:lvl1pPr>
            <a:lvl2pPr marL="914400" lvl="1" indent="-355600" algn="l">
              <a:lnSpc>
                <a:spcPct val="110000"/>
              </a:lnSpc>
              <a:spcBef>
                <a:spcPts val="400"/>
              </a:spcBef>
              <a:spcAft>
                <a:spcPts val="0"/>
              </a:spcAft>
              <a:buSzPts val="2000"/>
              <a:buChar char="▪"/>
              <a:defRPr sz="2000"/>
            </a:lvl2pPr>
            <a:lvl3pPr marL="1371600" lvl="2" indent="-354330" algn="l">
              <a:lnSpc>
                <a:spcPct val="110000"/>
              </a:lnSpc>
              <a:spcBef>
                <a:spcPts val="360"/>
              </a:spcBef>
              <a:spcAft>
                <a:spcPts val="0"/>
              </a:spcAft>
              <a:buSzPts val="1980"/>
              <a:buChar char="−"/>
              <a:defRPr sz="1800"/>
            </a:lvl3pPr>
            <a:lvl4pPr marL="1828800" lvl="3" indent="-304800" algn="l">
              <a:lnSpc>
                <a:spcPct val="110000"/>
              </a:lnSpc>
              <a:spcBef>
                <a:spcPts val="320"/>
              </a:spcBef>
              <a:spcAft>
                <a:spcPts val="0"/>
              </a:spcAft>
              <a:buSzPts val="1200"/>
              <a:buFont typeface="Times New Roman"/>
              <a:buChar char="o"/>
              <a:defRPr sz="1600"/>
            </a:lvl4pPr>
            <a:lvl5pPr marL="2286000" lvl="4" indent="-314960" algn="l">
              <a:lnSpc>
                <a:spcPct val="110000"/>
              </a:lnSpc>
              <a:spcBef>
                <a:spcPts val="320"/>
              </a:spcBef>
              <a:spcAft>
                <a:spcPts val="0"/>
              </a:spcAft>
              <a:buSzPts val="1360"/>
              <a:buFont typeface="Times New Roman"/>
              <a:buChar char="•"/>
              <a:defRPr sz="1600"/>
            </a:lvl5pPr>
            <a:lvl6pPr marL="2743200" lvl="5" indent="-314960" algn="l">
              <a:lnSpc>
                <a:spcPct val="110000"/>
              </a:lnSpc>
              <a:spcBef>
                <a:spcPts val="320"/>
              </a:spcBef>
              <a:spcAft>
                <a:spcPts val="0"/>
              </a:spcAft>
              <a:buSzPts val="1360"/>
              <a:buFont typeface="Verdana"/>
              <a:buChar char="•"/>
              <a:defRPr sz="1600"/>
            </a:lvl6pPr>
            <a:lvl7pPr marL="3200400" lvl="6" indent="-314960" algn="l">
              <a:lnSpc>
                <a:spcPct val="110000"/>
              </a:lnSpc>
              <a:spcBef>
                <a:spcPts val="320"/>
              </a:spcBef>
              <a:spcAft>
                <a:spcPts val="0"/>
              </a:spcAft>
              <a:buSzPts val="1360"/>
              <a:buFont typeface="Verdana"/>
              <a:buChar char="•"/>
              <a:defRPr sz="1600"/>
            </a:lvl7pPr>
            <a:lvl8pPr marL="3657600" lvl="7" indent="-314959" algn="l">
              <a:lnSpc>
                <a:spcPct val="110000"/>
              </a:lnSpc>
              <a:spcBef>
                <a:spcPts val="320"/>
              </a:spcBef>
              <a:spcAft>
                <a:spcPts val="0"/>
              </a:spcAft>
              <a:buSzPts val="1360"/>
              <a:buFont typeface="Verdana"/>
              <a:buChar char="•"/>
              <a:defRPr sz="1600"/>
            </a:lvl8pPr>
            <a:lvl9pPr marL="4114800" lvl="8" indent="-314959" algn="l">
              <a:lnSpc>
                <a:spcPct val="110000"/>
              </a:lnSpc>
              <a:spcBef>
                <a:spcPts val="320"/>
              </a:spcBef>
              <a:spcAft>
                <a:spcPts val="0"/>
              </a:spcAft>
              <a:buSzPts val="1360"/>
              <a:buFont typeface="Verdana"/>
              <a:buChar char="•"/>
              <a:defRPr sz="1600"/>
            </a:lvl9pPr>
          </a:lstStyle>
          <a:p>
            <a:endParaRPr/>
          </a:p>
        </p:txBody>
      </p:sp>
      <p:sp>
        <p:nvSpPr>
          <p:cNvPr id="35" name="Google Shape;35;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10000"/>
              </a:lnSpc>
              <a:spcBef>
                <a:spcPts val="480"/>
              </a:spcBef>
              <a:spcAft>
                <a:spcPts val="0"/>
              </a:spcAft>
              <a:buSzPts val="2400"/>
              <a:buFont typeface="Times New Roman"/>
              <a:buNone/>
              <a:defRPr sz="2400" b="1"/>
            </a:lvl1pPr>
            <a:lvl2pPr marL="914400" lvl="1" indent="-228600" algn="l">
              <a:lnSpc>
                <a:spcPct val="110000"/>
              </a:lnSpc>
              <a:spcBef>
                <a:spcPts val="400"/>
              </a:spcBef>
              <a:spcAft>
                <a:spcPts val="0"/>
              </a:spcAft>
              <a:buSzPts val="2000"/>
              <a:buNone/>
              <a:defRPr sz="2000" b="1"/>
            </a:lvl2pPr>
            <a:lvl3pPr marL="1371600" lvl="2" indent="-228600" algn="l">
              <a:lnSpc>
                <a:spcPct val="110000"/>
              </a:lnSpc>
              <a:spcBef>
                <a:spcPts val="360"/>
              </a:spcBef>
              <a:spcAft>
                <a:spcPts val="0"/>
              </a:spcAft>
              <a:buSzPts val="1980"/>
              <a:buNone/>
              <a:defRPr sz="1800" b="1"/>
            </a:lvl3pPr>
            <a:lvl4pPr marL="1828800" lvl="3" indent="-228600" algn="l">
              <a:lnSpc>
                <a:spcPct val="110000"/>
              </a:lnSpc>
              <a:spcBef>
                <a:spcPts val="320"/>
              </a:spcBef>
              <a:spcAft>
                <a:spcPts val="0"/>
              </a:spcAft>
              <a:buSzPts val="1200"/>
              <a:buFont typeface="Times New Roman"/>
              <a:buNone/>
              <a:defRPr sz="1600" b="1"/>
            </a:lvl4pPr>
            <a:lvl5pPr marL="2286000" lvl="4" indent="-228600" algn="l">
              <a:lnSpc>
                <a:spcPct val="110000"/>
              </a:lnSpc>
              <a:spcBef>
                <a:spcPts val="320"/>
              </a:spcBef>
              <a:spcAft>
                <a:spcPts val="0"/>
              </a:spcAft>
              <a:buSzPts val="1360"/>
              <a:buFont typeface="Times New Roman"/>
              <a:buNone/>
              <a:defRPr sz="1600" b="1"/>
            </a:lvl5pPr>
            <a:lvl6pPr marL="2743200" lvl="5" indent="-228600" algn="l">
              <a:lnSpc>
                <a:spcPct val="110000"/>
              </a:lnSpc>
              <a:spcBef>
                <a:spcPts val="320"/>
              </a:spcBef>
              <a:spcAft>
                <a:spcPts val="0"/>
              </a:spcAft>
              <a:buSzPts val="1360"/>
              <a:buFont typeface="Verdana"/>
              <a:buNone/>
              <a:defRPr sz="1600" b="1"/>
            </a:lvl6pPr>
            <a:lvl7pPr marL="3200400" lvl="6" indent="-228600" algn="l">
              <a:lnSpc>
                <a:spcPct val="110000"/>
              </a:lnSpc>
              <a:spcBef>
                <a:spcPts val="320"/>
              </a:spcBef>
              <a:spcAft>
                <a:spcPts val="0"/>
              </a:spcAft>
              <a:buSzPts val="1360"/>
              <a:buFont typeface="Verdana"/>
              <a:buNone/>
              <a:defRPr sz="1600" b="1"/>
            </a:lvl7pPr>
            <a:lvl8pPr marL="3657600" lvl="7" indent="-228600" algn="l">
              <a:lnSpc>
                <a:spcPct val="110000"/>
              </a:lnSpc>
              <a:spcBef>
                <a:spcPts val="320"/>
              </a:spcBef>
              <a:spcAft>
                <a:spcPts val="0"/>
              </a:spcAft>
              <a:buSzPts val="1360"/>
              <a:buFont typeface="Verdana"/>
              <a:buNone/>
              <a:defRPr sz="1600" b="1"/>
            </a:lvl8pPr>
            <a:lvl9pPr marL="4114800" lvl="8" indent="-228600" algn="l">
              <a:lnSpc>
                <a:spcPct val="110000"/>
              </a:lnSpc>
              <a:spcBef>
                <a:spcPts val="320"/>
              </a:spcBef>
              <a:spcAft>
                <a:spcPts val="0"/>
              </a:spcAft>
              <a:buSzPts val="1360"/>
              <a:buFont typeface="Verdana"/>
              <a:buNone/>
              <a:defRPr sz="1600" b="1"/>
            </a:lvl9pPr>
          </a:lstStyle>
          <a:p>
            <a:endParaRPr/>
          </a:p>
        </p:txBody>
      </p:sp>
      <p:sp>
        <p:nvSpPr>
          <p:cNvPr id="36" name="Google Shape;36;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10000"/>
              </a:lnSpc>
              <a:spcBef>
                <a:spcPts val="480"/>
              </a:spcBef>
              <a:spcAft>
                <a:spcPts val="0"/>
              </a:spcAft>
              <a:buSzPts val="2400"/>
              <a:buFont typeface="Times New Roman"/>
              <a:buChar char="•"/>
              <a:defRPr sz="2400"/>
            </a:lvl1pPr>
            <a:lvl2pPr marL="914400" lvl="1" indent="-355600" algn="l">
              <a:lnSpc>
                <a:spcPct val="110000"/>
              </a:lnSpc>
              <a:spcBef>
                <a:spcPts val="400"/>
              </a:spcBef>
              <a:spcAft>
                <a:spcPts val="0"/>
              </a:spcAft>
              <a:buSzPts val="2000"/>
              <a:buChar char="▪"/>
              <a:defRPr sz="2000"/>
            </a:lvl2pPr>
            <a:lvl3pPr marL="1371600" lvl="2" indent="-354330" algn="l">
              <a:lnSpc>
                <a:spcPct val="110000"/>
              </a:lnSpc>
              <a:spcBef>
                <a:spcPts val="360"/>
              </a:spcBef>
              <a:spcAft>
                <a:spcPts val="0"/>
              </a:spcAft>
              <a:buSzPts val="1980"/>
              <a:buChar char="−"/>
              <a:defRPr sz="1800"/>
            </a:lvl3pPr>
            <a:lvl4pPr marL="1828800" lvl="3" indent="-304800" algn="l">
              <a:lnSpc>
                <a:spcPct val="110000"/>
              </a:lnSpc>
              <a:spcBef>
                <a:spcPts val="320"/>
              </a:spcBef>
              <a:spcAft>
                <a:spcPts val="0"/>
              </a:spcAft>
              <a:buSzPts val="1200"/>
              <a:buFont typeface="Times New Roman"/>
              <a:buChar char="o"/>
              <a:defRPr sz="1600"/>
            </a:lvl4pPr>
            <a:lvl5pPr marL="2286000" lvl="4" indent="-314960" algn="l">
              <a:lnSpc>
                <a:spcPct val="110000"/>
              </a:lnSpc>
              <a:spcBef>
                <a:spcPts val="320"/>
              </a:spcBef>
              <a:spcAft>
                <a:spcPts val="0"/>
              </a:spcAft>
              <a:buSzPts val="1360"/>
              <a:buFont typeface="Times New Roman"/>
              <a:buChar char="•"/>
              <a:defRPr sz="1600"/>
            </a:lvl5pPr>
            <a:lvl6pPr marL="2743200" lvl="5" indent="-314960" algn="l">
              <a:lnSpc>
                <a:spcPct val="110000"/>
              </a:lnSpc>
              <a:spcBef>
                <a:spcPts val="320"/>
              </a:spcBef>
              <a:spcAft>
                <a:spcPts val="0"/>
              </a:spcAft>
              <a:buSzPts val="1360"/>
              <a:buFont typeface="Verdana"/>
              <a:buChar char="•"/>
              <a:defRPr sz="1600"/>
            </a:lvl6pPr>
            <a:lvl7pPr marL="3200400" lvl="6" indent="-314960" algn="l">
              <a:lnSpc>
                <a:spcPct val="110000"/>
              </a:lnSpc>
              <a:spcBef>
                <a:spcPts val="320"/>
              </a:spcBef>
              <a:spcAft>
                <a:spcPts val="0"/>
              </a:spcAft>
              <a:buSzPts val="1360"/>
              <a:buFont typeface="Verdana"/>
              <a:buChar char="•"/>
              <a:defRPr sz="1600"/>
            </a:lvl7pPr>
            <a:lvl8pPr marL="3657600" lvl="7" indent="-314959" algn="l">
              <a:lnSpc>
                <a:spcPct val="110000"/>
              </a:lnSpc>
              <a:spcBef>
                <a:spcPts val="320"/>
              </a:spcBef>
              <a:spcAft>
                <a:spcPts val="0"/>
              </a:spcAft>
              <a:buSzPts val="1360"/>
              <a:buFont typeface="Verdana"/>
              <a:buChar char="•"/>
              <a:defRPr sz="1600"/>
            </a:lvl8pPr>
            <a:lvl9pPr marL="4114800" lvl="8" indent="-314959" algn="l">
              <a:lnSpc>
                <a:spcPct val="110000"/>
              </a:lnSpc>
              <a:spcBef>
                <a:spcPts val="320"/>
              </a:spcBef>
              <a:spcAft>
                <a:spcPts val="0"/>
              </a:spcAft>
              <a:buSzPts val="1360"/>
              <a:buFont typeface="Verdana"/>
              <a:buChar char="•"/>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457200" y="188913"/>
            <a:ext cx="8229600" cy="473075"/>
          </a:xfrm>
          <a:prstGeom prst="rect">
            <a:avLst/>
          </a:prstGeom>
          <a:noFill/>
          <a:ln>
            <a:noFill/>
          </a:ln>
        </p:spPr>
        <p:txBody>
          <a:bodyPr spcFirstLastPara="1" wrap="square" lIns="91425" tIns="45700" rIns="91425" bIns="45700" anchor="b"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sp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10000"/>
              </a:lnSpc>
              <a:spcBef>
                <a:spcPts val="640"/>
              </a:spcBef>
              <a:spcAft>
                <a:spcPts val="0"/>
              </a:spcAft>
              <a:buSzPts val="3200"/>
              <a:buFont typeface="Times New Roman"/>
              <a:buChar char="•"/>
              <a:defRPr sz="3200"/>
            </a:lvl1pPr>
            <a:lvl2pPr marL="914400" lvl="1" indent="-406400" algn="l">
              <a:lnSpc>
                <a:spcPct val="110000"/>
              </a:lnSpc>
              <a:spcBef>
                <a:spcPts val="560"/>
              </a:spcBef>
              <a:spcAft>
                <a:spcPts val="0"/>
              </a:spcAft>
              <a:buSzPts val="2800"/>
              <a:buChar char="▪"/>
              <a:defRPr sz="2800"/>
            </a:lvl2pPr>
            <a:lvl3pPr marL="1371600" lvl="2" indent="-396239" algn="l">
              <a:lnSpc>
                <a:spcPct val="110000"/>
              </a:lnSpc>
              <a:spcBef>
                <a:spcPts val="480"/>
              </a:spcBef>
              <a:spcAft>
                <a:spcPts val="0"/>
              </a:spcAft>
              <a:buSzPts val="2640"/>
              <a:buChar char="−"/>
              <a:defRPr sz="2400"/>
            </a:lvl3pPr>
            <a:lvl4pPr marL="1828800" lvl="3" indent="-323850" algn="l">
              <a:lnSpc>
                <a:spcPct val="110000"/>
              </a:lnSpc>
              <a:spcBef>
                <a:spcPts val="400"/>
              </a:spcBef>
              <a:spcAft>
                <a:spcPts val="0"/>
              </a:spcAft>
              <a:buSzPts val="1500"/>
              <a:buFont typeface="Times New Roman"/>
              <a:buChar char="o"/>
              <a:defRPr sz="2000"/>
            </a:lvl4pPr>
            <a:lvl5pPr marL="2286000" lvl="4" indent="-336550" algn="l">
              <a:lnSpc>
                <a:spcPct val="110000"/>
              </a:lnSpc>
              <a:spcBef>
                <a:spcPts val="400"/>
              </a:spcBef>
              <a:spcAft>
                <a:spcPts val="0"/>
              </a:spcAft>
              <a:buSzPts val="1700"/>
              <a:buFont typeface="Times New Roman"/>
              <a:buChar char="•"/>
              <a:defRPr sz="2000"/>
            </a:lvl5pPr>
            <a:lvl6pPr marL="2743200" lvl="5" indent="-336550" algn="l">
              <a:lnSpc>
                <a:spcPct val="110000"/>
              </a:lnSpc>
              <a:spcBef>
                <a:spcPts val="400"/>
              </a:spcBef>
              <a:spcAft>
                <a:spcPts val="0"/>
              </a:spcAft>
              <a:buSzPts val="1700"/>
              <a:buFont typeface="Verdana"/>
              <a:buChar char="•"/>
              <a:defRPr sz="2000"/>
            </a:lvl6pPr>
            <a:lvl7pPr marL="3200400" lvl="6" indent="-336550" algn="l">
              <a:lnSpc>
                <a:spcPct val="110000"/>
              </a:lnSpc>
              <a:spcBef>
                <a:spcPts val="400"/>
              </a:spcBef>
              <a:spcAft>
                <a:spcPts val="0"/>
              </a:spcAft>
              <a:buSzPts val="1700"/>
              <a:buFont typeface="Verdana"/>
              <a:buChar char="•"/>
              <a:defRPr sz="2000"/>
            </a:lvl7pPr>
            <a:lvl8pPr marL="3657600" lvl="7" indent="-336550" algn="l">
              <a:lnSpc>
                <a:spcPct val="110000"/>
              </a:lnSpc>
              <a:spcBef>
                <a:spcPts val="400"/>
              </a:spcBef>
              <a:spcAft>
                <a:spcPts val="0"/>
              </a:spcAft>
              <a:buSzPts val="1700"/>
              <a:buFont typeface="Verdana"/>
              <a:buChar char="•"/>
              <a:defRPr sz="2000"/>
            </a:lvl8pPr>
            <a:lvl9pPr marL="4114800" lvl="8" indent="-336550" algn="l">
              <a:lnSpc>
                <a:spcPct val="110000"/>
              </a:lnSpc>
              <a:spcBef>
                <a:spcPts val="400"/>
              </a:spcBef>
              <a:spcAft>
                <a:spcPts val="0"/>
              </a:spcAft>
              <a:buSzPts val="1700"/>
              <a:buFont typeface="Verdana"/>
              <a:buChar char="•"/>
              <a:defRPr sz="2000"/>
            </a:lvl9pPr>
          </a:lstStyle>
          <a:p>
            <a:endParaRPr/>
          </a:p>
        </p:txBody>
      </p:sp>
      <p:sp>
        <p:nvSpPr>
          <p:cNvPr id="43" name="Google Shape;43;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280"/>
              </a:spcBef>
              <a:spcAft>
                <a:spcPts val="0"/>
              </a:spcAft>
              <a:buSzPts val="1400"/>
              <a:buFont typeface="Times New Roman"/>
              <a:buNone/>
              <a:defRPr sz="1400"/>
            </a:lvl1pPr>
            <a:lvl2pPr marL="914400" lvl="1" indent="-228600" algn="l">
              <a:lnSpc>
                <a:spcPct val="110000"/>
              </a:lnSpc>
              <a:spcBef>
                <a:spcPts val="240"/>
              </a:spcBef>
              <a:spcAft>
                <a:spcPts val="0"/>
              </a:spcAft>
              <a:buSzPts val="1200"/>
              <a:buNone/>
              <a:defRPr sz="1200"/>
            </a:lvl2pPr>
            <a:lvl3pPr marL="1371600" lvl="2" indent="-228600" algn="l">
              <a:lnSpc>
                <a:spcPct val="110000"/>
              </a:lnSpc>
              <a:spcBef>
                <a:spcPts val="200"/>
              </a:spcBef>
              <a:spcAft>
                <a:spcPts val="0"/>
              </a:spcAft>
              <a:buSzPts val="1100"/>
              <a:buNone/>
              <a:defRPr sz="1000"/>
            </a:lvl3pPr>
            <a:lvl4pPr marL="1828800" lvl="3" indent="-228600" algn="l">
              <a:lnSpc>
                <a:spcPct val="110000"/>
              </a:lnSpc>
              <a:spcBef>
                <a:spcPts val="180"/>
              </a:spcBef>
              <a:spcAft>
                <a:spcPts val="0"/>
              </a:spcAft>
              <a:buSzPts val="675"/>
              <a:buFont typeface="Times New Roman"/>
              <a:buNone/>
              <a:defRPr sz="900"/>
            </a:lvl4pPr>
            <a:lvl5pPr marL="2286000" lvl="4" indent="-228600" algn="l">
              <a:lnSpc>
                <a:spcPct val="110000"/>
              </a:lnSpc>
              <a:spcBef>
                <a:spcPts val="180"/>
              </a:spcBef>
              <a:spcAft>
                <a:spcPts val="0"/>
              </a:spcAft>
              <a:buSzPts val="765"/>
              <a:buFont typeface="Times New Roman"/>
              <a:buNone/>
              <a:defRPr sz="900"/>
            </a:lvl5pPr>
            <a:lvl6pPr marL="2743200" lvl="5" indent="-228600" algn="l">
              <a:lnSpc>
                <a:spcPct val="110000"/>
              </a:lnSpc>
              <a:spcBef>
                <a:spcPts val="180"/>
              </a:spcBef>
              <a:spcAft>
                <a:spcPts val="0"/>
              </a:spcAft>
              <a:buSzPts val="765"/>
              <a:buFont typeface="Verdana"/>
              <a:buNone/>
              <a:defRPr sz="900"/>
            </a:lvl6pPr>
            <a:lvl7pPr marL="3200400" lvl="6" indent="-228600" algn="l">
              <a:lnSpc>
                <a:spcPct val="110000"/>
              </a:lnSpc>
              <a:spcBef>
                <a:spcPts val="180"/>
              </a:spcBef>
              <a:spcAft>
                <a:spcPts val="0"/>
              </a:spcAft>
              <a:buSzPts val="765"/>
              <a:buFont typeface="Verdana"/>
              <a:buNone/>
              <a:defRPr sz="900"/>
            </a:lvl7pPr>
            <a:lvl8pPr marL="3657600" lvl="7" indent="-228600" algn="l">
              <a:lnSpc>
                <a:spcPct val="110000"/>
              </a:lnSpc>
              <a:spcBef>
                <a:spcPts val="180"/>
              </a:spcBef>
              <a:spcAft>
                <a:spcPts val="0"/>
              </a:spcAft>
              <a:buSzPts val="765"/>
              <a:buFont typeface="Verdana"/>
              <a:buNone/>
              <a:defRPr sz="900"/>
            </a:lvl8pPr>
            <a:lvl9pPr marL="4114800" lvl="8" indent="-228600" algn="l">
              <a:lnSpc>
                <a:spcPct val="110000"/>
              </a:lnSpc>
              <a:spcBef>
                <a:spcPts val="180"/>
              </a:spcBef>
              <a:spcAft>
                <a:spcPts val="0"/>
              </a:spcAft>
              <a:buSzPts val="765"/>
              <a:buFont typeface="Verdana"/>
              <a:buNone/>
              <a:defRPr sz="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sp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10000"/>
              </a:lnSpc>
              <a:spcBef>
                <a:spcPts val="640"/>
              </a:spcBef>
              <a:spcAft>
                <a:spcPts val="0"/>
              </a:spcAft>
              <a:buClr>
                <a:schemeClr val="dk1"/>
              </a:buClr>
              <a:buSzPts val="3200"/>
              <a:buFont typeface="Times New Roman"/>
              <a:buNone/>
              <a:defRPr sz="3200" b="0" i="0" u="none" strike="noStrike" cap="none">
                <a:solidFill>
                  <a:schemeClr val="dk1"/>
                </a:solidFill>
                <a:latin typeface="Times New Roman"/>
                <a:ea typeface="Times New Roman"/>
                <a:cs typeface="Times New Roman"/>
                <a:sym typeface="Times New Roman"/>
              </a:defRPr>
            </a:lvl1pPr>
            <a:lvl2pPr marR="0" lvl="1" algn="l" rtl="0">
              <a:lnSpc>
                <a:spcPct val="110000"/>
              </a:lnSpc>
              <a:spcBef>
                <a:spcPts val="560"/>
              </a:spcBef>
              <a:spcAft>
                <a:spcPts val="0"/>
              </a:spcAft>
              <a:buClr>
                <a:schemeClr val="dk1"/>
              </a:buClr>
              <a:buSzPts val="2800"/>
              <a:buFont typeface="Noto Sans Symbols"/>
              <a:buNone/>
              <a:defRPr sz="2800" b="0" i="0" u="none" strike="noStrike" cap="none">
                <a:solidFill>
                  <a:schemeClr val="dk1"/>
                </a:solidFill>
                <a:latin typeface="Times New Roman"/>
                <a:ea typeface="Times New Roman"/>
                <a:cs typeface="Times New Roman"/>
                <a:sym typeface="Times New Roman"/>
              </a:defRPr>
            </a:lvl2pPr>
            <a:lvl3pPr marR="0" lvl="2" algn="l" rtl="0">
              <a:lnSpc>
                <a:spcPct val="110000"/>
              </a:lnSpc>
              <a:spcBef>
                <a:spcPts val="480"/>
              </a:spcBef>
              <a:spcAft>
                <a:spcPts val="0"/>
              </a:spcAft>
              <a:buClr>
                <a:schemeClr val="dk1"/>
              </a:buClr>
              <a:buSzPts val="2640"/>
              <a:buFont typeface="Noto Sans Symbols"/>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10000"/>
              </a:lnSpc>
              <a:spcBef>
                <a:spcPts val="400"/>
              </a:spcBef>
              <a:spcAft>
                <a:spcPts val="0"/>
              </a:spcAft>
              <a:buClr>
                <a:schemeClr val="dk1"/>
              </a:buClr>
              <a:buSzPts val="15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lnSpc>
                <a:spcPct val="110000"/>
              </a:lnSpc>
              <a:spcBef>
                <a:spcPts val="400"/>
              </a:spcBef>
              <a:spcAft>
                <a:spcPts val="0"/>
              </a:spcAft>
              <a:buClr>
                <a:schemeClr val="dk1"/>
              </a:buClr>
              <a:buSzPts val="17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lnSpc>
                <a:spcPct val="110000"/>
              </a:lnSpc>
              <a:spcBef>
                <a:spcPts val="400"/>
              </a:spcBef>
              <a:spcAft>
                <a:spcPts val="0"/>
              </a:spcAft>
              <a:buClr>
                <a:schemeClr val="dk1"/>
              </a:buClr>
              <a:buSzPts val="1700"/>
              <a:buFont typeface="Verdana"/>
              <a:buNone/>
              <a:defRPr sz="2000" b="0" i="0" u="none" strike="noStrike" cap="none">
                <a:solidFill>
                  <a:schemeClr val="dk1"/>
                </a:solidFill>
                <a:latin typeface="Verdana"/>
                <a:ea typeface="Verdana"/>
                <a:cs typeface="Verdana"/>
                <a:sym typeface="Verdana"/>
              </a:defRPr>
            </a:lvl6pPr>
            <a:lvl7pPr marR="0" lvl="6" algn="l" rtl="0">
              <a:lnSpc>
                <a:spcPct val="110000"/>
              </a:lnSpc>
              <a:spcBef>
                <a:spcPts val="400"/>
              </a:spcBef>
              <a:spcAft>
                <a:spcPts val="0"/>
              </a:spcAft>
              <a:buClr>
                <a:schemeClr val="dk1"/>
              </a:buClr>
              <a:buSzPts val="1700"/>
              <a:buFont typeface="Verdana"/>
              <a:buNone/>
              <a:defRPr sz="2000" b="0" i="0" u="none" strike="noStrike" cap="none">
                <a:solidFill>
                  <a:schemeClr val="dk1"/>
                </a:solidFill>
                <a:latin typeface="Verdana"/>
                <a:ea typeface="Verdana"/>
                <a:cs typeface="Verdana"/>
                <a:sym typeface="Verdana"/>
              </a:defRPr>
            </a:lvl7pPr>
            <a:lvl8pPr marR="0" lvl="7" algn="l" rtl="0">
              <a:lnSpc>
                <a:spcPct val="110000"/>
              </a:lnSpc>
              <a:spcBef>
                <a:spcPts val="400"/>
              </a:spcBef>
              <a:spcAft>
                <a:spcPts val="0"/>
              </a:spcAft>
              <a:buClr>
                <a:schemeClr val="dk1"/>
              </a:buClr>
              <a:buSzPts val="1700"/>
              <a:buFont typeface="Verdana"/>
              <a:buNone/>
              <a:defRPr sz="2000" b="0" i="0" u="none" strike="noStrike" cap="none">
                <a:solidFill>
                  <a:schemeClr val="dk1"/>
                </a:solidFill>
                <a:latin typeface="Verdana"/>
                <a:ea typeface="Verdana"/>
                <a:cs typeface="Verdana"/>
                <a:sym typeface="Verdana"/>
              </a:defRPr>
            </a:lvl8pPr>
            <a:lvl9pPr marR="0" lvl="8" algn="l" rtl="0">
              <a:lnSpc>
                <a:spcPct val="110000"/>
              </a:lnSpc>
              <a:spcBef>
                <a:spcPts val="400"/>
              </a:spcBef>
              <a:spcAft>
                <a:spcPts val="0"/>
              </a:spcAft>
              <a:buClr>
                <a:schemeClr val="dk1"/>
              </a:buClr>
              <a:buSzPts val="1700"/>
              <a:buFont typeface="Verdana"/>
              <a:buNone/>
              <a:defRPr sz="2000" b="0" i="0" u="none" strike="noStrike" cap="none">
                <a:solidFill>
                  <a:schemeClr val="dk1"/>
                </a:solidFill>
                <a:latin typeface="Verdana"/>
                <a:ea typeface="Verdana"/>
                <a:cs typeface="Verdana"/>
                <a:sym typeface="Verdana"/>
              </a:defRPr>
            </a:lvl9pPr>
          </a:lstStyle>
          <a:p>
            <a:endParaRPr/>
          </a:p>
        </p:txBody>
      </p:sp>
      <p:sp>
        <p:nvSpPr>
          <p:cNvPr id="47" name="Google Shape;47;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10000"/>
              </a:lnSpc>
              <a:spcBef>
                <a:spcPts val="280"/>
              </a:spcBef>
              <a:spcAft>
                <a:spcPts val="0"/>
              </a:spcAft>
              <a:buSzPts val="1400"/>
              <a:buFont typeface="Times New Roman"/>
              <a:buNone/>
              <a:defRPr sz="1400"/>
            </a:lvl1pPr>
            <a:lvl2pPr marL="914400" lvl="1" indent="-228600" algn="l">
              <a:lnSpc>
                <a:spcPct val="110000"/>
              </a:lnSpc>
              <a:spcBef>
                <a:spcPts val="240"/>
              </a:spcBef>
              <a:spcAft>
                <a:spcPts val="0"/>
              </a:spcAft>
              <a:buSzPts val="1200"/>
              <a:buNone/>
              <a:defRPr sz="1200"/>
            </a:lvl2pPr>
            <a:lvl3pPr marL="1371600" lvl="2" indent="-228600" algn="l">
              <a:lnSpc>
                <a:spcPct val="110000"/>
              </a:lnSpc>
              <a:spcBef>
                <a:spcPts val="200"/>
              </a:spcBef>
              <a:spcAft>
                <a:spcPts val="0"/>
              </a:spcAft>
              <a:buSzPts val="1100"/>
              <a:buNone/>
              <a:defRPr sz="1000"/>
            </a:lvl3pPr>
            <a:lvl4pPr marL="1828800" lvl="3" indent="-228600" algn="l">
              <a:lnSpc>
                <a:spcPct val="110000"/>
              </a:lnSpc>
              <a:spcBef>
                <a:spcPts val="180"/>
              </a:spcBef>
              <a:spcAft>
                <a:spcPts val="0"/>
              </a:spcAft>
              <a:buSzPts val="675"/>
              <a:buFont typeface="Times New Roman"/>
              <a:buNone/>
              <a:defRPr sz="900"/>
            </a:lvl4pPr>
            <a:lvl5pPr marL="2286000" lvl="4" indent="-228600" algn="l">
              <a:lnSpc>
                <a:spcPct val="110000"/>
              </a:lnSpc>
              <a:spcBef>
                <a:spcPts val="180"/>
              </a:spcBef>
              <a:spcAft>
                <a:spcPts val="0"/>
              </a:spcAft>
              <a:buSzPts val="765"/>
              <a:buFont typeface="Times New Roman"/>
              <a:buNone/>
              <a:defRPr sz="900"/>
            </a:lvl5pPr>
            <a:lvl6pPr marL="2743200" lvl="5" indent="-228600" algn="l">
              <a:lnSpc>
                <a:spcPct val="110000"/>
              </a:lnSpc>
              <a:spcBef>
                <a:spcPts val="180"/>
              </a:spcBef>
              <a:spcAft>
                <a:spcPts val="0"/>
              </a:spcAft>
              <a:buSzPts val="765"/>
              <a:buFont typeface="Verdana"/>
              <a:buNone/>
              <a:defRPr sz="900"/>
            </a:lvl6pPr>
            <a:lvl7pPr marL="3200400" lvl="6" indent="-228600" algn="l">
              <a:lnSpc>
                <a:spcPct val="110000"/>
              </a:lnSpc>
              <a:spcBef>
                <a:spcPts val="180"/>
              </a:spcBef>
              <a:spcAft>
                <a:spcPts val="0"/>
              </a:spcAft>
              <a:buSzPts val="765"/>
              <a:buFont typeface="Verdana"/>
              <a:buNone/>
              <a:defRPr sz="900"/>
            </a:lvl7pPr>
            <a:lvl8pPr marL="3657600" lvl="7" indent="-228600" algn="l">
              <a:lnSpc>
                <a:spcPct val="110000"/>
              </a:lnSpc>
              <a:spcBef>
                <a:spcPts val="180"/>
              </a:spcBef>
              <a:spcAft>
                <a:spcPts val="0"/>
              </a:spcAft>
              <a:buSzPts val="765"/>
              <a:buFont typeface="Verdana"/>
              <a:buNone/>
              <a:defRPr sz="900"/>
            </a:lvl8pPr>
            <a:lvl9pPr marL="4114800" lvl="8" indent="-228600" algn="l">
              <a:lnSpc>
                <a:spcPct val="110000"/>
              </a:lnSpc>
              <a:spcBef>
                <a:spcPts val="180"/>
              </a:spcBef>
              <a:spcAft>
                <a:spcPts val="0"/>
              </a:spcAft>
              <a:buSzPts val="765"/>
              <a:buFont typeface="Verdana"/>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48"/>
        <p:cNvGrpSpPr/>
        <p:nvPr/>
      </p:nvGrpSpPr>
      <p:grpSpPr>
        <a:xfrm>
          <a:off x="0" y="0"/>
          <a:ext cx="0" cy="0"/>
          <a:chOff x="0" y="0"/>
          <a:chExt cx="0" cy="0"/>
        </a:xfrm>
      </p:grpSpPr>
      <p:sp>
        <p:nvSpPr>
          <p:cNvPr id="49" name="Google Shape;49;p11"/>
          <p:cNvSpPr txBox="1">
            <a:spLocks noGrp="1"/>
          </p:cNvSpPr>
          <p:nvPr>
            <p:ph type="title"/>
          </p:nvPr>
        </p:nvSpPr>
        <p:spPr>
          <a:xfrm>
            <a:off x="457200" y="188913"/>
            <a:ext cx="8229600" cy="473075"/>
          </a:xfrm>
          <a:prstGeom prst="rect">
            <a:avLst/>
          </a:prstGeom>
          <a:noFill/>
          <a:ln>
            <a:noFill/>
          </a:ln>
        </p:spPr>
        <p:txBody>
          <a:bodyPr spcFirstLastPara="1" wrap="square" lIns="91425" tIns="45700" rIns="91425" bIns="45700" anchor="b"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1"/>
          <p:cNvSpPr txBox="1">
            <a:spLocks noGrp="1"/>
          </p:cNvSpPr>
          <p:nvPr>
            <p:ph type="body" idx="1"/>
          </p:nvPr>
        </p:nvSpPr>
        <p:spPr>
          <a:xfrm rot="5400000">
            <a:off x="1897857" y="-521494"/>
            <a:ext cx="5419725" cy="8278812"/>
          </a:xfrm>
          <a:prstGeom prst="rect">
            <a:avLst/>
          </a:prstGeom>
          <a:noFill/>
          <a:ln>
            <a:noFill/>
          </a:ln>
        </p:spPr>
        <p:txBody>
          <a:bodyPr spcFirstLastPara="1" wrap="square" lIns="91425" tIns="45700" rIns="91425" bIns="45700" anchor="t" anchorCtr="0">
            <a:noAutofit/>
          </a:bodyPr>
          <a:lstStyle>
            <a:lvl1pPr marL="457200" lvl="0" indent="-342900" algn="l">
              <a:lnSpc>
                <a:spcPct val="110000"/>
              </a:lnSpc>
              <a:spcBef>
                <a:spcPts val="360"/>
              </a:spcBef>
              <a:spcAft>
                <a:spcPts val="0"/>
              </a:spcAft>
              <a:buSzPts val="1800"/>
              <a:buChar char="•"/>
              <a:defRPr/>
            </a:lvl1pPr>
            <a:lvl2pPr marL="914400" lvl="1" indent="-342900" algn="l">
              <a:lnSpc>
                <a:spcPct val="110000"/>
              </a:lnSpc>
              <a:spcBef>
                <a:spcPts val="360"/>
              </a:spcBef>
              <a:spcAft>
                <a:spcPts val="0"/>
              </a:spcAft>
              <a:buSzPts val="1800"/>
              <a:buChar char="▪"/>
              <a:defRPr/>
            </a:lvl2pPr>
            <a:lvl3pPr marL="1371600" lvl="2" indent="-354330" algn="l">
              <a:lnSpc>
                <a:spcPct val="110000"/>
              </a:lnSpc>
              <a:spcBef>
                <a:spcPts val="360"/>
              </a:spcBef>
              <a:spcAft>
                <a:spcPts val="0"/>
              </a:spcAft>
              <a:buSzPts val="1980"/>
              <a:buChar char="−"/>
              <a:defRPr/>
            </a:lvl3pPr>
            <a:lvl4pPr marL="1828800" lvl="3" indent="-314325" algn="l">
              <a:lnSpc>
                <a:spcPct val="110000"/>
              </a:lnSpc>
              <a:spcBef>
                <a:spcPts val="360"/>
              </a:spcBef>
              <a:spcAft>
                <a:spcPts val="0"/>
              </a:spcAft>
              <a:buSzPts val="1350"/>
              <a:buChar char="o"/>
              <a:defRPr/>
            </a:lvl4pPr>
            <a:lvl5pPr marL="2286000" lvl="4" indent="-325754" algn="l">
              <a:lnSpc>
                <a:spcPct val="110000"/>
              </a:lnSpc>
              <a:spcBef>
                <a:spcPts val="360"/>
              </a:spcBef>
              <a:spcAft>
                <a:spcPts val="0"/>
              </a:spcAft>
              <a:buSzPts val="1530"/>
              <a:buChar char="•"/>
              <a:defRPr/>
            </a:lvl5pPr>
            <a:lvl6pPr marL="2743200" lvl="5" indent="-325754" algn="l">
              <a:lnSpc>
                <a:spcPct val="110000"/>
              </a:lnSpc>
              <a:spcBef>
                <a:spcPts val="360"/>
              </a:spcBef>
              <a:spcAft>
                <a:spcPts val="0"/>
              </a:spcAft>
              <a:buSzPts val="1530"/>
              <a:buChar char="•"/>
              <a:defRPr/>
            </a:lvl6pPr>
            <a:lvl7pPr marL="3200400" lvl="6" indent="-325754" algn="l">
              <a:lnSpc>
                <a:spcPct val="110000"/>
              </a:lnSpc>
              <a:spcBef>
                <a:spcPts val="360"/>
              </a:spcBef>
              <a:spcAft>
                <a:spcPts val="0"/>
              </a:spcAft>
              <a:buSzPts val="1530"/>
              <a:buChar char="•"/>
              <a:defRPr/>
            </a:lvl7pPr>
            <a:lvl8pPr marL="3657600" lvl="7" indent="-325754" algn="l">
              <a:lnSpc>
                <a:spcPct val="110000"/>
              </a:lnSpc>
              <a:spcBef>
                <a:spcPts val="360"/>
              </a:spcBef>
              <a:spcAft>
                <a:spcPts val="0"/>
              </a:spcAft>
              <a:buSzPts val="1530"/>
              <a:buChar char="•"/>
              <a:defRPr/>
            </a:lvl8pPr>
            <a:lvl9pPr marL="4114800" lvl="8" indent="-325754" algn="l">
              <a:lnSpc>
                <a:spcPct val="110000"/>
              </a:lnSpc>
              <a:spcBef>
                <a:spcPts val="360"/>
              </a:spcBef>
              <a:spcAft>
                <a:spcPts val="0"/>
              </a:spcAft>
              <a:buSzPts val="153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383338"/>
            <a:ext cx="9144000" cy="474662"/>
          </a:xfrm>
          <a:prstGeom prst="rect">
            <a:avLst/>
          </a:prstGeom>
          <a:solidFill>
            <a:srgbClr val="00206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1" u="none" strike="noStrike" cap="none">
              <a:solidFill>
                <a:schemeClr val="dk1"/>
              </a:solidFill>
              <a:latin typeface="Times New Roman"/>
              <a:ea typeface="Times New Roman"/>
              <a:cs typeface="Times New Roman"/>
              <a:sym typeface="Times New Roman"/>
            </a:endParaRPr>
          </a:p>
        </p:txBody>
      </p:sp>
      <p:sp>
        <p:nvSpPr>
          <p:cNvPr id="11" name="Google Shape;11;p1"/>
          <p:cNvSpPr txBox="1">
            <a:spLocks noGrp="1"/>
          </p:cNvSpPr>
          <p:nvPr>
            <p:ph type="body" idx="1"/>
          </p:nvPr>
        </p:nvSpPr>
        <p:spPr>
          <a:xfrm>
            <a:off x="468313" y="908050"/>
            <a:ext cx="8278812" cy="5419725"/>
          </a:xfrm>
          <a:prstGeom prst="rect">
            <a:avLst/>
          </a:prstGeom>
          <a:noFill/>
          <a:ln>
            <a:noFill/>
          </a:ln>
        </p:spPr>
        <p:txBody>
          <a:bodyPr spcFirstLastPara="1" wrap="square" lIns="91425" tIns="45700" rIns="91425" bIns="45700" anchor="t" anchorCtr="0">
            <a:noAutofit/>
          </a:bodyPr>
          <a:lstStyle>
            <a:lvl1pPr marL="457200" marR="0" lvl="0" indent="-361950" algn="l" rtl="0">
              <a:lnSpc>
                <a:spcPct val="110000"/>
              </a:lnSpc>
              <a:spcBef>
                <a:spcPts val="420"/>
              </a:spcBef>
              <a:spcAft>
                <a:spcPts val="0"/>
              </a:spcAft>
              <a:buClr>
                <a:schemeClr val="dk1"/>
              </a:buClr>
              <a:buSzPts val="2100"/>
              <a:buFont typeface="Times New Roman"/>
              <a:buChar char="•"/>
              <a:defRPr sz="2100" b="0" i="0" u="none" strike="noStrike" cap="none">
                <a:solidFill>
                  <a:schemeClr val="dk1"/>
                </a:solidFill>
                <a:latin typeface="Times New Roman"/>
                <a:ea typeface="Times New Roman"/>
                <a:cs typeface="Times New Roman"/>
                <a:sym typeface="Times New Roman"/>
              </a:defRPr>
            </a:lvl1pPr>
            <a:lvl2pPr marL="914400" marR="0" lvl="1" indent="-349250" algn="l" rtl="0">
              <a:lnSpc>
                <a:spcPct val="110000"/>
              </a:lnSpc>
              <a:spcBef>
                <a:spcPts val="380"/>
              </a:spcBef>
              <a:spcAft>
                <a:spcPts val="0"/>
              </a:spcAft>
              <a:buClr>
                <a:schemeClr val="dk1"/>
              </a:buClr>
              <a:buSzPts val="1900"/>
              <a:buFont typeface="Noto Sans Symbols"/>
              <a:buChar char="▪"/>
              <a:defRPr sz="1900" b="0" i="0" u="none" strike="noStrike" cap="none">
                <a:solidFill>
                  <a:schemeClr val="dk1"/>
                </a:solidFill>
                <a:latin typeface="Times New Roman"/>
                <a:ea typeface="Times New Roman"/>
                <a:cs typeface="Times New Roman"/>
                <a:sym typeface="Times New Roman"/>
              </a:defRPr>
            </a:lvl2pPr>
            <a:lvl3pPr marL="1371600" marR="0" lvl="2" indent="-347344" algn="l" rtl="0">
              <a:lnSpc>
                <a:spcPct val="110000"/>
              </a:lnSpc>
              <a:spcBef>
                <a:spcPts val="340"/>
              </a:spcBef>
              <a:spcAft>
                <a:spcPts val="0"/>
              </a:spcAft>
              <a:buClr>
                <a:schemeClr val="dk1"/>
              </a:buClr>
              <a:buSzPts val="1870"/>
              <a:buFont typeface="Noto Sans Symbols"/>
              <a:buChar char="−"/>
              <a:defRPr sz="1700" b="0" i="0" u="none" strike="noStrike" cap="none">
                <a:solidFill>
                  <a:schemeClr val="dk1"/>
                </a:solidFill>
                <a:latin typeface="Times New Roman"/>
                <a:ea typeface="Times New Roman"/>
                <a:cs typeface="Times New Roman"/>
                <a:sym typeface="Times New Roman"/>
              </a:defRPr>
            </a:lvl3pPr>
            <a:lvl4pPr marL="1828800" marR="0" lvl="3" indent="-300037" algn="l" rtl="0">
              <a:lnSpc>
                <a:spcPct val="110000"/>
              </a:lnSpc>
              <a:spcBef>
                <a:spcPts val="300"/>
              </a:spcBef>
              <a:spcAft>
                <a:spcPts val="0"/>
              </a:spcAft>
              <a:buClr>
                <a:schemeClr val="dk1"/>
              </a:buClr>
              <a:buSzPts val="1125"/>
              <a:buFont typeface="Times New Roman"/>
              <a:buChar char="o"/>
              <a:defRPr sz="1500" b="0" i="0" u="none" strike="noStrike" cap="none">
                <a:solidFill>
                  <a:schemeClr val="dk1"/>
                </a:solidFill>
                <a:latin typeface="Times New Roman"/>
                <a:ea typeface="Times New Roman"/>
                <a:cs typeface="Times New Roman"/>
                <a:sym typeface="Times New Roman"/>
              </a:defRPr>
            </a:lvl4pPr>
            <a:lvl5pPr marL="2286000" marR="0" lvl="4" indent="-298767" algn="l" rtl="0">
              <a:lnSpc>
                <a:spcPct val="110000"/>
              </a:lnSpc>
              <a:spcBef>
                <a:spcPts val="260"/>
              </a:spcBef>
              <a:spcAft>
                <a:spcPts val="0"/>
              </a:spcAft>
              <a:buClr>
                <a:schemeClr val="dk1"/>
              </a:buClr>
              <a:buSzPts val="1105"/>
              <a:buFont typeface="Times New Roman"/>
              <a:buChar char="•"/>
              <a:defRPr sz="1300" b="0" i="0" u="none" strike="noStrike" cap="none">
                <a:solidFill>
                  <a:schemeClr val="dk1"/>
                </a:solidFill>
                <a:latin typeface="Times New Roman"/>
                <a:ea typeface="Times New Roman"/>
                <a:cs typeface="Times New Roman"/>
                <a:sym typeface="Times New Roman"/>
              </a:defRPr>
            </a:lvl5pPr>
            <a:lvl6pPr marL="2743200" marR="0" lvl="5" indent="-298767" algn="l" rtl="0">
              <a:lnSpc>
                <a:spcPct val="110000"/>
              </a:lnSpc>
              <a:spcBef>
                <a:spcPts val="260"/>
              </a:spcBef>
              <a:spcAft>
                <a:spcPts val="0"/>
              </a:spcAft>
              <a:buClr>
                <a:schemeClr val="dk1"/>
              </a:buClr>
              <a:buSzPts val="1105"/>
              <a:buFont typeface="Verdana"/>
              <a:buChar char="•"/>
              <a:defRPr sz="1300" b="0" i="0" u="none" strike="noStrike" cap="none">
                <a:solidFill>
                  <a:schemeClr val="dk1"/>
                </a:solidFill>
                <a:latin typeface="Verdana"/>
                <a:ea typeface="Verdana"/>
                <a:cs typeface="Verdana"/>
                <a:sym typeface="Verdana"/>
              </a:defRPr>
            </a:lvl6pPr>
            <a:lvl7pPr marL="3200400" marR="0" lvl="6" indent="-298767" algn="l" rtl="0">
              <a:lnSpc>
                <a:spcPct val="110000"/>
              </a:lnSpc>
              <a:spcBef>
                <a:spcPts val="260"/>
              </a:spcBef>
              <a:spcAft>
                <a:spcPts val="0"/>
              </a:spcAft>
              <a:buClr>
                <a:schemeClr val="dk1"/>
              </a:buClr>
              <a:buSzPts val="1105"/>
              <a:buFont typeface="Verdana"/>
              <a:buChar char="•"/>
              <a:defRPr sz="1300" b="0" i="0" u="none" strike="noStrike" cap="none">
                <a:solidFill>
                  <a:schemeClr val="dk1"/>
                </a:solidFill>
                <a:latin typeface="Verdana"/>
                <a:ea typeface="Verdana"/>
                <a:cs typeface="Verdana"/>
                <a:sym typeface="Verdana"/>
              </a:defRPr>
            </a:lvl7pPr>
            <a:lvl8pPr marL="3657600" marR="0" lvl="7" indent="-298767" algn="l" rtl="0">
              <a:lnSpc>
                <a:spcPct val="110000"/>
              </a:lnSpc>
              <a:spcBef>
                <a:spcPts val="260"/>
              </a:spcBef>
              <a:spcAft>
                <a:spcPts val="0"/>
              </a:spcAft>
              <a:buClr>
                <a:schemeClr val="dk1"/>
              </a:buClr>
              <a:buSzPts val="1105"/>
              <a:buFont typeface="Verdana"/>
              <a:buChar char="•"/>
              <a:defRPr sz="1300" b="0" i="0" u="none" strike="noStrike" cap="none">
                <a:solidFill>
                  <a:schemeClr val="dk1"/>
                </a:solidFill>
                <a:latin typeface="Verdana"/>
                <a:ea typeface="Verdana"/>
                <a:cs typeface="Verdana"/>
                <a:sym typeface="Verdana"/>
              </a:defRPr>
            </a:lvl8pPr>
            <a:lvl9pPr marL="4114800" marR="0" lvl="8" indent="-298767" algn="l" rtl="0">
              <a:lnSpc>
                <a:spcPct val="110000"/>
              </a:lnSpc>
              <a:spcBef>
                <a:spcPts val="260"/>
              </a:spcBef>
              <a:spcAft>
                <a:spcPts val="0"/>
              </a:spcAft>
              <a:buClr>
                <a:schemeClr val="dk1"/>
              </a:buClr>
              <a:buSzPts val="1105"/>
              <a:buFont typeface="Verdana"/>
              <a:buChar char="•"/>
              <a:defRPr sz="1300" b="0" i="0" u="none" strike="noStrike" cap="none">
                <a:solidFill>
                  <a:schemeClr val="dk1"/>
                </a:solidFill>
                <a:latin typeface="Verdana"/>
                <a:ea typeface="Verdana"/>
                <a:cs typeface="Verdana"/>
                <a:sym typeface="Verdana"/>
              </a:defRPr>
            </a:lvl9pPr>
          </a:lstStyle>
          <a:p>
            <a:endParaRPr/>
          </a:p>
        </p:txBody>
      </p:sp>
      <p:sp>
        <p:nvSpPr>
          <p:cNvPr id="12" name="Google Shape;12;p1"/>
          <p:cNvSpPr txBox="1">
            <a:spLocks noGrp="1"/>
          </p:cNvSpPr>
          <p:nvPr>
            <p:ph type="title"/>
          </p:nvPr>
        </p:nvSpPr>
        <p:spPr>
          <a:xfrm>
            <a:off x="457200" y="188913"/>
            <a:ext cx="8229600" cy="473075"/>
          </a:xfrm>
          <a:prstGeom prst="rect">
            <a:avLst/>
          </a:prstGeom>
          <a:noFill/>
          <a:ln>
            <a:noFill/>
          </a:ln>
        </p:spPr>
        <p:txBody>
          <a:bodyPr spcFirstLastPara="1" wrap="square" lIns="91425" tIns="45700" rIns="91425" bIns="45700" anchor="b" anchorCtr="0">
            <a:spAutoFit/>
          </a:bodyPr>
          <a:lstStyle>
            <a:lvl1pPr marR="0" lvl="0" algn="l" rtl="0">
              <a:spcBef>
                <a:spcPts val="0"/>
              </a:spcBef>
              <a:spcAft>
                <a:spcPts val="0"/>
              </a:spcAft>
              <a:buSzPts val="1400"/>
              <a:buNone/>
              <a:defRPr sz="25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5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25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25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25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25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25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25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2500" b="0" i="0" u="none" strike="noStrike" cap="none">
                <a:solidFill>
                  <a:schemeClr val="dk1"/>
                </a:solidFill>
                <a:latin typeface="Verdana"/>
                <a:ea typeface="Verdana"/>
                <a:cs typeface="Verdana"/>
                <a:sym typeface="Verdana"/>
              </a:defRPr>
            </a:lvl9pPr>
          </a:lstStyle>
          <a:p>
            <a:endParaRPr/>
          </a:p>
        </p:txBody>
      </p:sp>
      <p:sp>
        <p:nvSpPr>
          <p:cNvPr id="13" name="Google Shape;13;p1"/>
          <p:cNvSpPr/>
          <p:nvPr/>
        </p:nvSpPr>
        <p:spPr>
          <a:xfrm>
            <a:off x="0" y="765175"/>
            <a:ext cx="9144000" cy="69850"/>
          </a:xfrm>
          <a:prstGeom prst="rect">
            <a:avLst/>
          </a:prstGeom>
          <a:solidFill>
            <a:srgbClr val="9999FF">
              <a:alpha val="4980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1" u="none" strike="noStrike" cap="none">
              <a:solidFill>
                <a:schemeClr val="dk1"/>
              </a:solidFill>
              <a:latin typeface="Times New Roman"/>
              <a:ea typeface="Times New Roman"/>
              <a:cs typeface="Times New Roman"/>
              <a:sym typeface="Times New Roman"/>
            </a:endParaRPr>
          </a:p>
        </p:txBody>
      </p:sp>
      <p:sp>
        <p:nvSpPr>
          <p:cNvPr id="14" name="Google Shape;14;p1"/>
          <p:cNvSpPr txBox="1"/>
          <p:nvPr/>
        </p:nvSpPr>
        <p:spPr>
          <a:xfrm>
            <a:off x="8501090" y="6521450"/>
            <a:ext cx="642910" cy="27699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fld id="{00000000-1234-1234-1234-123412341234}" type="slidenum">
              <a:rPr lang="zh-TW" sz="1200" b="0" i="0" u="none" strike="noStrike" cap="none">
                <a:solidFill>
                  <a:srgbClr val="FFFF00"/>
                </a:solidFill>
                <a:latin typeface="Times New Roman"/>
                <a:ea typeface="Times New Roman"/>
                <a:cs typeface="Times New Roman"/>
                <a:sym typeface="Times New Roman"/>
              </a:rPr>
              <a:t>‹#›</a:t>
            </a:fld>
            <a:endParaRPr sz="1200" b="0" i="0" u="none" strike="noStrike" cap="none">
              <a:solidFill>
                <a:srgbClr val="FFFF00"/>
              </a:solidFill>
              <a:latin typeface="Times New Roman"/>
              <a:ea typeface="Times New Roman"/>
              <a:cs typeface="Times New Roman"/>
              <a:sym typeface="Times New Roman"/>
            </a:endParaRPr>
          </a:p>
        </p:txBody>
      </p:sp>
      <p:sp>
        <p:nvSpPr>
          <p:cNvPr id="15" name="Google Shape;15;p1"/>
          <p:cNvSpPr txBox="1"/>
          <p:nvPr/>
        </p:nvSpPr>
        <p:spPr>
          <a:xfrm>
            <a:off x="1619250" y="6453188"/>
            <a:ext cx="6985000" cy="412750"/>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None/>
            </a:pPr>
            <a:r>
              <a:rPr lang="zh-TW" sz="1200" b="0" i="0" u="none" strike="noStrike" cap="none">
                <a:solidFill>
                  <a:srgbClr val="FFFF00"/>
                </a:solidFill>
                <a:latin typeface="Times New Roman"/>
                <a:ea typeface="Times New Roman"/>
                <a:cs typeface="Times New Roman"/>
                <a:sym typeface="Times New Roman"/>
              </a:rPr>
              <a:t>Computational Intelligent Lab, Graduate Institute of Automation Technology </a:t>
            </a:r>
            <a:endParaRPr/>
          </a:p>
          <a:p>
            <a:pPr marL="0" marR="0" lvl="0" indent="0" algn="l" rtl="0">
              <a:lnSpc>
                <a:spcPct val="90000"/>
              </a:lnSpc>
              <a:spcBef>
                <a:spcPts val="0"/>
              </a:spcBef>
              <a:spcAft>
                <a:spcPts val="0"/>
              </a:spcAft>
              <a:buNone/>
            </a:pPr>
            <a:r>
              <a:rPr lang="zh-TW" sz="1200" b="0" i="0" u="none" strike="noStrike" cap="none">
                <a:solidFill>
                  <a:srgbClr val="FFFF00"/>
                </a:solidFill>
                <a:latin typeface="Times New Roman"/>
                <a:ea typeface="Times New Roman"/>
                <a:cs typeface="Times New Roman"/>
                <a:sym typeface="Times New Roman"/>
              </a:rPr>
              <a:t>National Taipei University of Technology, Taipei, TAIWAN</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779463" y="1821002"/>
            <a:ext cx="7678737" cy="707886"/>
          </a:xfrm>
          <a:prstGeom prst="rect">
            <a:avLst/>
          </a:prstGeom>
          <a:noFill/>
          <a:ln>
            <a:noFill/>
          </a:ln>
        </p:spPr>
        <p:txBody>
          <a:bodyPr spcFirstLastPara="1" wrap="square" lIns="91425" tIns="45700" rIns="91425" bIns="45700" anchor="b" anchorCtr="0">
            <a:spAutoFit/>
          </a:bodyPr>
          <a:lstStyle/>
          <a:p>
            <a:pPr marL="0" lvl="0" indent="0" algn="ctr" rtl="0">
              <a:spcBef>
                <a:spcPts val="0"/>
              </a:spcBef>
              <a:spcAft>
                <a:spcPts val="0"/>
              </a:spcAft>
              <a:buNone/>
            </a:pPr>
            <a:r>
              <a:rPr lang="zh-TW" sz="4000" b="1" dirty="0">
                <a:latin typeface="+mj-lt"/>
                <a:ea typeface="標楷體" panose="03000509000000000000" pitchFamily="65" charset="-120"/>
                <a:sym typeface="Times New Roman"/>
              </a:rPr>
              <a:t>研究內容報告</a:t>
            </a:r>
            <a:endParaRPr sz="4000" b="1" dirty="0">
              <a:latin typeface="+mj-lt"/>
              <a:ea typeface="標楷體" panose="03000509000000000000" pitchFamily="65" charset="-120"/>
              <a:sym typeface="Times New Roman"/>
            </a:endParaRPr>
          </a:p>
        </p:txBody>
      </p:sp>
      <p:sp>
        <p:nvSpPr>
          <p:cNvPr id="59" name="Google Shape;59;p13"/>
          <p:cNvSpPr txBox="1"/>
          <p:nvPr/>
        </p:nvSpPr>
        <p:spPr>
          <a:xfrm>
            <a:off x="5527523" y="4119641"/>
            <a:ext cx="3509945"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2800" b="0" i="0" u="none" strike="noStrike" cap="none" dirty="0">
                <a:solidFill>
                  <a:schemeClr val="dk1"/>
                </a:solidFill>
                <a:latin typeface="+mj-lt"/>
                <a:ea typeface="標楷體" panose="03000509000000000000" pitchFamily="65" charset="-120"/>
                <a:cs typeface="Times New Roman"/>
                <a:sym typeface="Times New Roman"/>
              </a:rPr>
              <a:t>指導</a:t>
            </a:r>
            <a:r>
              <a:rPr lang="zh-TW" altLang="en-US" sz="2800" b="0" i="0" u="none" strike="noStrike" cap="none" dirty="0">
                <a:solidFill>
                  <a:schemeClr val="dk1"/>
                </a:solidFill>
                <a:latin typeface="+mj-lt"/>
                <a:ea typeface="標楷體" panose="03000509000000000000" pitchFamily="65" charset="-120"/>
                <a:cs typeface="Times New Roman"/>
                <a:sym typeface="Times New Roman"/>
              </a:rPr>
              <a:t>：</a:t>
            </a:r>
            <a:r>
              <a:rPr lang="zh-TW" sz="2800" b="0" i="0" u="none" strike="noStrike" cap="none" dirty="0">
                <a:solidFill>
                  <a:schemeClr val="dk1"/>
                </a:solidFill>
                <a:latin typeface="+mj-lt"/>
                <a:ea typeface="標楷體" panose="03000509000000000000" pitchFamily="65" charset="-120"/>
                <a:cs typeface="Times New Roman"/>
                <a:sym typeface="Times New Roman"/>
              </a:rPr>
              <a:t>蔡孟伸 教授</a:t>
            </a:r>
            <a:endParaRPr sz="2800" i="0" dirty="0">
              <a:solidFill>
                <a:schemeClr val="dk1"/>
              </a:solidFill>
              <a:latin typeface="+mj-lt"/>
              <a:ea typeface="標楷體" panose="03000509000000000000" pitchFamily="65" charset="-120"/>
              <a:cs typeface="Times New Roman"/>
              <a:sym typeface="Times New Roman"/>
            </a:endParaRPr>
          </a:p>
          <a:p>
            <a:pPr marL="0" marR="0" lvl="0" indent="0" algn="l" rtl="0">
              <a:spcBef>
                <a:spcPts val="0"/>
              </a:spcBef>
              <a:spcAft>
                <a:spcPts val="0"/>
              </a:spcAft>
              <a:buNone/>
            </a:pPr>
            <a:r>
              <a:rPr lang="zh-TW" sz="2800" i="0" dirty="0">
                <a:solidFill>
                  <a:schemeClr val="dk1"/>
                </a:solidFill>
                <a:latin typeface="+mj-lt"/>
                <a:ea typeface="標楷體" panose="03000509000000000000" pitchFamily="65" charset="-120"/>
                <a:cs typeface="Times New Roman"/>
                <a:sym typeface="Times New Roman"/>
              </a:rPr>
              <a:t>學生</a:t>
            </a:r>
            <a:r>
              <a:rPr lang="zh-TW" altLang="en-US" sz="2800" i="0" dirty="0">
                <a:solidFill>
                  <a:schemeClr val="dk1"/>
                </a:solidFill>
                <a:latin typeface="+mj-lt"/>
                <a:ea typeface="標楷體" panose="03000509000000000000" pitchFamily="65" charset="-120"/>
                <a:cs typeface="Times New Roman"/>
                <a:sym typeface="Times New Roman"/>
              </a:rPr>
              <a:t>：</a:t>
            </a:r>
            <a:r>
              <a:rPr lang="zh-TW" altLang="en-US" sz="2800" dirty="0">
                <a:solidFill>
                  <a:schemeClr val="dk1"/>
                </a:solidFill>
                <a:latin typeface="+mj-lt"/>
                <a:ea typeface="標楷體" panose="03000509000000000000" pitchFamily="65" charset="-120"/>
                <a:cs typeface="Times New Roman"/>
                <a:sym typeface="Times New Roman"/>
              </a:rPr>
              <a:t>張詔宇</a:t>
            </a:r>
            <a:endParaRPr sz="2800" i="0" dirty="0">
              <a:solidFill>
                <a:schemeClr val="dk1"/>
              </a:solidFill>
              <a:latin typeface="+mj-lt"/>
              <a:ea typeface="標楷體" panose="03000509000000000000" pitchFamily="65" charset="-120"/>
              <a:cs typeface="Times New Roman"/>
              <a:sym typeface="Times New Roman"/>
            </a:endParaRPr>
          </a:p>
        </p:txBody>
      </p:sp>
      <p:sp>
        <p:nvSpPr>
          <p:cNvPr id="60" name="Google Shape;60;p13"/>
          <p:cNvSpPr txBox="1"/>
          <p:nvPr/>
        </p:nvSpPr>
        <p:spPr>
          <a:xfrm>
            <a:off x="5921407" y="5785153"/>
            <a:ext cx="3222594"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i="0" dirty="0">
                <a:solidFill>
                  <a:schemeClr val="dk1"/>
                </a:solidFill>
                <a:latin typeface="Arial" panose="020B0604020202020204" pitchFamily="34" charset="0"/>
                <a:ea typeface="標楷體" panose="03000509000000000000" pitchFamily="65" charset="-120"/>
                <a:cs typeface="Arial" panose="020B0604020202020204" pitchFamily="34" charset="0"/>
                <a:sym typeface="Times New Roman"/>
              </a:rPr>
              <a:t>民國11</a:t>
            </a:r>
            <a:r>
              <a:rPr lang="en-US" altLang="zh-TW" sz="2400" dirty="0">
                <a:solidFill>
                  <a:schemeClr val="dk1"/>
                </a:solidFill>
                <a:latin typeface="Arial" panose="020B0604020202020204" pitchFamily="34" charset="0"/>
                <a:ea typeface="標楷體" panose="03000509000000000000" pitchFamily="65" charset="-120"/>
                <a:cs typeface="Arial" panose="020B0604020202020204" pitchFamily="34" charset="0"/>
                <a:sym typeface="Times New Roman"/>
              </a:rPr>
              <a:t>4</a:t>
            </a:r>
            <a:r>
              <a:rPr lang="zh-TW" sz="2400" i="0" dirty="0">
                <a:solidFill>
                  <a:schemeClr val="dk1"/>
                </a:solidFill>
                <a:latin typeface="Arial" panose="020B0604020202020204" pitchFamily="34" charset="0"/>
                <a:ea typeface="標楷體" panose="03000509000000000000" pitchFamily="65" charset="-120"/>
                <a:cs typeface="Arial" panose="020B0604020202020204" pitchFamily="34" charset="0"/>
                <a:sym typeface="Times New Roman"/>
              </a:rPr>
              <a:t>年</a:t>
            </a:r>
            <a:r>
              <a:rPr lang="en-US" altLang="zh-TW" sz="2400" dirty="0">
                <a:solidFill>
                  <a:schemeClr val="dk1"/>
                </a:solidFill>
                <a:latin typeface="Arial" panose="020B0604020202020204" pitchFamily="34" charset="0"/>
                <a:ea typeface="標楷體" panose="03000509000000000000" pitchFamily="65" charset="-120"/>
                <a:cs typeface="Arial" panose="020B0604020202020204" pitchFamily="34" charset="0"/>
                <a:sym typeface="Times New Roman"/>
              </a:rPr>
              <a:t>04</a:t>
            </a:r>
            <a:r>
              <a:rPr lang="zh-TW" sz="2400" i="0" dirty="0">
                <a:solidFill>
                  <a:schemeClr val="dk1"/>
                </a:solidFill>
                <a:latin typeface="Arial" panose="020B0604020202020204" pitchFamily="34" charset="0"/>
                <a:ea typeface="標楷體" panose="03000509000000000000" pitchFamily="65" charset="-120"/>
                <a:cs typeface="Arial" panose="020B0604020202020204" pitchFamily="34" charset="0"/>
                <a:sym typeface="Times New Roman"/>
              </a:rPr>
              <a:t>月</a:t>
            </a:r>
            <a:r>
              <a:rPr lang="en-US" altLang="zh-TW" sz="2400" dirty="0">
                <a:solidFill>
                  <a:schemeClr val="dk1"/>
                </a:solidFill>
                <a:latin typeface="Arial" panose="020B0604020202020204" pitchFamily="34" charset="0"/>
                <a:ea typeface="標楷體" panose="03000509000000000000" pitchFamily="65" charset="-120"/>
                <a:cs typeface="Arial" panose="020B0604020202020204" pitchFamily="34" charset="0"/>
                <a:sym typeface="Times New Roman"/>
              </a:rPr>
              <a:t>09</a:t>
            </a:r>
            <a:r>
              <a:rPr lang="zh-TW" sz="2400" i="0" dirty="0">
                <a:solidFill>
                  <a:schemeClr val="dk1"/>
                </a:solidFill>
                <a:latin typeface="Arial" panose="020B0604020202020204" pitchFamily="34" charset="0"/>
                <a:ea typeface="標楷體" panose="03000509000000000000" pitchFamily="65" charset="-120"/>
                <a:cs typeface="Arial" panose="020B0604020202020204" pitchFamily="34" charset="0"/>
                <a:sym typeface="Times New Roman"/>
              </a:rPr>
              <a:t>日</a:t>
            </a:r>
            <a:endParaRPr sz="2400" i="0" dirty="0">
              <a:solidFill>
                <a:schemeClr val="dk1"/>
              </a:solidFill>
              <a:latin typeface="Arial" panose="020B0604020202020204" pitchFamily="34" charset="0"/>
              <a:ea typeface="標楷體" panose="03000509000000000000" pitchFamily="65" charset="-120"/>
              <a:cs typeface="Arial" panose="020B0604020202020204" pitchFamily="34" charset="0"/>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a:xfrm>
            <a:off x="457200" y="184975"/>
            <a:ext cx="8229600" cy="477013"/>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通用節點指令</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a:xfrm>
            <a:off x="468312" y="908050"/>
            <a:ext cx="8675687" cy="5419725"/>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uavcan.node.ExecuteCommand</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固定服務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435 </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回應模式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定義了一個標準框架，用於向遠程節點發送預定義的（標準或廠商特定的）控制指令，並接收執行的狀態和可選的輸出結果。</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要執行的指令碼，</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Cyphal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定義了一些通用指令碼，也可以自訂。</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COMMAND_RESTART (65535):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重啟節點。</a:t>
            </a:r>
          </a:p>
          <a:p>
            <a:pPr lvl="1"/>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COMMAND_POWER_OFF (65534):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關閉節點電源（如果硬體支持）。</a:t>
            </a:r>
          </a:p>
          <a:p>
            <a:pPr lvl="1"/>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COMMAND_BEGIN_SOFTWARE_UPDATE (65533):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開始軟體更新流程（需要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parameter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提供檔案路徑）。</a:t>
            </a:r>
          </a:p>
          <a:p>
            <a:pPr lvl="1"/>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COMMAND_FACTORY_RESET (65532):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將節點配置恢復到出廠預設值（可能需要重啟）。</a:t>
            </a:r>
          </a:p>
          <a:p>
            <a:pPr lvl="1"/>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COMMAND_EMERGENCY_STOP (65531):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立即停止所有活動並進入安全狀態，直到重啟。</a:t>
            </a:r>
          </a:p>
          <a:p>
            <a:pPr lvl="1"/>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COMMAND_STORE_PERSISTENT_STATES (65530):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將當前易失性配置（例如通過暫存器介面修改的）保存到非揮發性存儲中。</a:t>
            </a:r>
          </a:p>
          <a:p>
            <a:pPr lvl="1"/>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COMMAND_IDENTIFY (65529):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讓節點通過物理方式標識自己（例如閃爍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LED</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、發出聲音）。</a:t>
            </a:r>
            <a:endParaRPr lang="en-US" altLang="zh-TW" sz="140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48022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通用節點指令</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回應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執行結果</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STATUS_SUCCESS (0):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指令成功啟動或執行完成。</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STATUS_FAILURE (1):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無法啟動或期望的結果無法達成。</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STATUS_NOT_AUTHORIZED (2):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客戶端沒有權限執行此指令。</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STATUS_BAD_COMMAND (3):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伺服器不認識或不支援請求的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command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STATUS_BAD_PARAMETER (4):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提供的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parameter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對於所選的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command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無效。</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STATUS_BAD_STATE (5):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伺服器當前的狀態不允許執行此指令（例如，在飛行中執行恢復出廠設定）。</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STATUS_INTERNAL_ERROR (6):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操作本應成功，但發生了意外的內部錯誤。</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680571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a:xfrm>
            <a:off x="457200" y="184975"/>
            <a:ext cx="8229600" cy="477013"/>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節點軟體更新</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a:xfrm>
            <a:off x="468312" y="908050"/>
            <a:ext cx="8675687" cy="5419725"/>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協議無獨立訊息全名</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固定服務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結合遠端檔案系統介面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uavcan.file.Read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與通用節點指令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uavcan.node.ExecuteCommand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回應模式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通過組合通用的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ExecuteCommand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服務（用於啟動和傳遞檔案路徑）和標準的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uavcan.file.Read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服務（用於下載映像檔），實現標準化的遠程韌體更新機制。</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ExecuteCommand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(command, parameter)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和回應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(status)</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file.Read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(path, offset)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和回應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(error, data)</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96988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a:xfrm>
            <a:off x="457200" y="184975"/>
            <a:ext cx="8229600" cy="477013"/>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暫存器介面</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a:xfrm>
            <a:off x="468312" y="908050"/>
            <a:ext cx="8675687" cy="5419725"/>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uavcan.register.Access</a:t>
            </a:r>
            <a:br>
              <a:rPr lang="en-US" altLang="zh-TW" dirty="0">
                <a:latin typeface="Times New Roman" panose="02020603050405020304" pitchFamily="18" charset="0"/>
                <a:ea typeface="標楷體" panose="03000509000000000000" pitchFamily="65" charset="-120"/>
                <a:cs typeface="Times New Roman" panose="02020603050405020304" pitchFamily="18" charset="0"/>
              </a:rPr>
            </a:b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uavcan.register.List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固定服務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uavcan.register.Access</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ID 384</a:t>
            </a:r>
            <a:br>
              <a:rPr lang="en-US" altLang="zh-TW" dirty="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uavcan.register.List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ID 385</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回應模式</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暫存器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節點內部的一個具名的、可通過標準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Cyphal</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服務遠程訪問的值。</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讓客戶端能夠讀取和修改另一個特定節點（伺服器）內部存儲的值 「暫存器」</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(Registers)</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uavcan.register.Access</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讀取或寫入單個指定名稱的暫存器。</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回應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讀取到的暫存器的當前值以及其屬性，如果寫入成功，這裡返回的是寫入後的新值。</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384150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a:xfrm>
            <a:off x="457200" y="182563"/>
            <a:ext cx="8229600" cy="473075"/>
          </a:xfrm>
        </p:spPr>
        <p:txBody>
          <a:bodyPr/>
          <a:lstStyle/>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p:txBody>
          <a:bodyPr/>
          <a:lstStyle/>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uavcan.register.List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列出伺服器節點上所有可用的暫存器的名稱。</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回應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包含對應索引的暫存器名稱（如果索引無效則返回空名稱）。</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114300" indent="0">
              <a:buNone/>
            </a:pP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一個節點可以定義和管理多個具有不同名稱的暫存器。</a:t>
            </a:r>
            <a:endPar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136648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a:xfrm>
            <a:off x="457200" y="184975"/>
            <a:ext cx="8229600" cy="477013"/>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診斷和事件記錄</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a:xfrm>
            <a:off x="468312" y="908050"/>
            <a:ext cx="8675687" cy="5419725"/>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uavcan.diagnostic.Record</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固定主題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8184  </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發布</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訂閱模式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訊息包含了時間戳、嚴重性級別和可讀的文本，允許節點以標準化的方式發布日誌信息，便於其他工具或節點進行監控、顯示和存檔。</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Timestamp</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事件發生的精確時間戳。</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Severity</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訊息的嚴重性級別。</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嚴重性級別在下一頁</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Text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訊息文本，內容可以是任何描述性信息，例如錯誤消息、狀態變更通知、感測器讀數、用戶操作記錄等。</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874537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p:txBody>
          <a:bodyPr/>
          <a:lstStyle/>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uavcan.diagnostic.Severity.1.0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定義了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8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個嚴重性級別（數值越小越不重要）：</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TRACE (0):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開發</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追蹤訊息（通常在生產環境中禁用）。</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DEBUG (1):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除錯訊息（通常在生產環境中禁用）。</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INFO (2):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一般資訊（例如，狀態轉換、啟動完成）。</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NOTICE (3):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值得注意的資訊（比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INFO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更重要）。</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WARNING (4):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警告訊息（可能出現問題或異常）。</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ERROR (5):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錯誤訊息（功能受影響）。</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CRITICAL (6):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嚴重錯誤（系統處於危險狀態）。</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ALERT (7):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緊急警報（需要立即關注和處理）。</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790714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a:xfrm>
            <a:off x="457200" y="184975"/>
            <a:ext cx="8229600" cy="477013"/>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即插即用節點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(PnP)</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a:xfrm>
            <a:off x="468312" y="908050"/>
            <a:ext cx="8675687" cy="5419725"/>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uavcan.pnp.NodeIDAllocationData</a:t>
            </a:r>
            <a:br>
              <a:rPr lang="en-US" altLang="zh-TW" dirty="0">
                <a:latin typeface="Times New Roman" panose="02020603050405020304" pitchFamily="18" charset="0"/>
                <a:ea typeface="標楷體" panose="03000509000000000000" pitchFamily="65" charset="-120"/>
                <a:cs typeface="Times New Roman" panose="02020603050405020304" pitchFamily="18" charset="0"/>
              </a:rPr>
            </a:br>
            <a:r>
              <a:rPr lang="en-US" altLang="zh-TW" dirty="0">
                <a:latin typeface="Times New Roman" panose="02020603050405020304" pitchFamily="18" charset="0"/>
                <a:ea typeface="標楷體" panose="03000509000000000000" pitchFamily="65" charset="-120"/>
                <a:cs typeface="Times New Roman" panose="02020603050405020304" pitchFamily="18" charset="0"/>
              </a:rPr>
              <a:t>	            uavcan.pnp.cluster.*</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固定主題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uavcan.pnp.NodeIDAllocationData</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ID 8165 </a:t>
            </a:r>
            <a:br>
              <a:rPr lang="en-US" altLang="zh-TW" dirty="0">
                <a:latin typeface="Times New Roman" panose="02020603050405020304" pitchFamily="18" charset="0"/>
                <a:ea typeface="標楷體" panose="03000509000000000000" pitchFamily="65" charset="-120"/>
                <a:cs typeface="Times New Roman" panose="02020603050405020304" pitchFamily="18" charset="0"/>
              </a:rPr>
            </a:br>
            <a:r>
              <a:rPr lang="en-US" altLang="zh-TW" dirty="0">
                <a:latin typeface="Times New Roman" panose="02020603050405020304" pitchFamily="18" charset="0"/>
                <a:ea typeface="標楷體" panose="03000509000000000000" pitchFamily="65" charset="-120"/>
                <a:cs typeface="Times New Roman" panose="02020603050405020304" pitchFamily="18" charset="0"/>
              </a:rPr>
              <a:t>	                  uavcan.pnp.cluster.*		           ID 8164</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391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390</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發布</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訂閱模式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自動化的節點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分配，使節點在無需任何手動配置的情況下，連接到網路後能夠自動獲取一個在當前網路中唯一的節點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(Node ID)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。實現「即插即用」體驗。</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uavcan.pnp.NodeIDAllocationData</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待分配節點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發送分配節點請求</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主題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8165)</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node_id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欄位中填寫期望</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或最大值。</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分配節點</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分配者</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收到請求後，查找或分配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Node ID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，然後發送包含待分配者的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unique_id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和已分配的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node_id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的回應訊息。</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71500" lvl="1" indent="0">
              <a:buNone/>
            </a:pPr>
            <a:br>
              <a:rPr lang="en-US" altLang="zh-TW" dirty="0">
                <a:latin typeface="Times New Roman" panose="02020603050405020304" pitchFamily="18" charset="0"/>
                <a:ea typeface="標楷體" panose="03000509000000000000" pitchFamily="65" charset="-120"/>
                <a:cs typeface="Times New Roman" panose="02020603050405020304" pitchFamily="18" charset="0"/>
              </a:rPr>
            </a:b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114300" indent="0">
              <a:buNone/>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072039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p:txBody>
          <a:bodyPr/>
          <a:lstStyle/>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p:txBody>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uavcan.pnp.cluster.*</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Discovery (ID 8164) :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用於分配者互相發現彼此的存在和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Node ID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。每個分配者啟動時會廣播此訊息。</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RequestVote</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(ID 391)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用於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Raft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的領導者選舉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(Leader Election)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。當一個分配者認為當前的領導者失效時，它會向其他分配者發送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RequestVote</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請求，請求它們投票給自己成為新的領導者。其他分配者會根據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Raft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規則決定是否投票給它，並通過回應告知結果。</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AppendEntries</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(ID 390) : </a:t>
            </a:r>
          </a:p>
          <a:p>
            <a:pPr lvl="2"/>
            <a:r>
              <a:rPr lang="zh-TW" altLang="en-US" dirty="0">
                <a:latin typeface="Times New Roman" panose="02020603050405020304" pitchFamily="18" charset="0"/>
                <a:ea typeface="標楷體" panose="03000509000000000000" pitchFamily="65" charset="-120"/>
                <a:cs typeface="Times New Roman" panose="02020603050405020304" pitchFamily="18" charset="0"/>
              </a:rPr>
              <a:t>日誌複製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主分配者分配了一個心節點的</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node_id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後將其訊息傳送給所有分配節點，次分配者需要回覆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(Response)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確認它們是否成功添加了記錄。</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2"/>
            <a:r>
              <a:rPr lang="zh-TW" altLang="en-US" dirty="0">
                <a:latin typeface="Times New Roman" panose="02020603050405020304" pitchFamily="18" charset="0"/>
                <a:ea typeface="標楷體" panose="03000509000000000000" pitchFamily="65" charset="-120"/>
                <a:cs typeface="Times New Roman" panose="02020603050405020304" pitchFamily="18" charset="0"/>
              </a:rPr>
              <a:t>心跳維持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定期通過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AppendEntries</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類似心跳訊息</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告知其他分配節點主分配者仍在線，節點分配功能正常。</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943421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a:xfrm>
            <a:off x="457200" y="184975"/>
            <a:ext cx="8229600" cy="477013"/>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網際網路</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區域網路轉發介面</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a:xfrm>
            <a:off x="468312" y="908050"/>
            <a:ext cx="8675687" cy="5419725"/>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uavcan.internet.udp.OutgoingPacket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固定主題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8174  </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發布</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訂閱模式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提供一個標準化的機制，允許本地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Cyphal</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網路上的節點與外部的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IP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網路（例如公司內部區域網路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LAN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或公共網際網路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Internet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）上的主機進行雙向的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UDP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通訊。</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本地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Cyphal</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節點用它來請求數據機節點將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UDP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數據發送到外部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IP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主機。</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Payload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欄位</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2"/>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session_id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一個由發起節點生成的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，用於匹配可能的外部回應。</a:t>
            </a:r>
          </a:p>
          <a:p>
            <a:pPr lvl="2"/>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destination_port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目標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UDP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端口。</a:t>
            </a:r>
          </a:p>
          <a:p>
            <a:pPr lvl="2"/>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destination_address</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目標主機的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IP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地址或域名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最多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45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字元</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p>
          <a:p>
            <a:pPr lvl="2"/>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use_masquerading</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布爾標誌。如果為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true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，則告知數據機節點需要建立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映射，因為本地節點期望收到回應。</a:t>
            </a:r>
          </a:p>
          <a:p>
            <a:pPr lvl="2"/>
            <a:r>
              <a:rPr lang="en-US" altLang="zh-TW" dirty="0">
                <a:latin typeface="Times New Roman" panose="02020603050405020304" pitchFamily="18" charset="0"/>
                <a:ea typeface="標楷體" panose="03000509000000000000" pitchFamily="65" charset="-120"/>
                <a:cs typeface="Times New Roman" panose="02020603050405020304" pitchFamily="18" charset="0"/>
              </a:rPr>
              <a:t>payload: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要發送的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UDP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數據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最多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508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位元組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064525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667158-0021-43EE-85E9-6F7322950C56}"/>
              </a:ext>
            </a:extLst>
          </p:cNvPr>
          <p:cNvSpPr>
            <a:spLocks noGrp="1"/>
          </p:cNvSpPr>
          <p:nvPr>
            <p:ph type="title"/>
          </p:nvPr>
        </p:nvSpPr>
        <p:spPr>
          <a:xfrm>
            <a:off x="457200" y="138808"/>
            <a:ext cx="8229600" cy="523180"/>
          </a:xfrm>
        </p:spPr>
        <p:txBody>
          <a:bodyPr/>
          <a:lstStyle/>
          <a:p>
            <a:r>
              <a:rPr lang="en-US" altLang="zh-TW" sz="2800" kern="100" dirty="0" err="1">
                <a:latin typeface="Times New Roman" panose="02020603050405020304" pitchFamily="18" charset="0"/>
                <a:ea typeface="標楷體" panose="03000509000000000000" pitchFamily="65" charset="-120"/>
                <a:cs typeface="Times New Roman" panose="02020603050405020304" pitchFamily="18" charset="0"/>
              </a:rPr>
              <a:t>Cyphal</a:t>
            </a:r>
            <a:r>
              <a:rPr lang="en-US" altLang="zh-TW" sz="2800" kern="1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800" kern="100" dirty="0">
                <a:latin typeface="Times New Roman" panose="02020603050405020304" pitchFamily="18" charset="0"/>
                <a:ea typeface="標楷體" panose="03000509000000000000" pitchFamily="65" charset="-120"/>
                <a:cs typeface="Times New Roman" panose="02020603050405020304" pitchFamily="18" charset="0"/>
              </a:rPr>
              <a:t>各服務在訊框中有差異的地方</a:t>
            </a:r>
            <a:endParaRPr lang="zh-TW" altLang="en-US" dirty="0">
              <a:latin typeface="標楷體" panose="03000509000000000000" pitchFamily="65" charset="-120"/>
              <a:ea typeface="標楷體" panose="03000509000000000000" pitchFamily="65" charset="-120"/>
            </a:endParaRPr>
          </a:p>
        </p:txBody>
      </p:sp>
      <p:pic>
        <p:nvPicPr>
          <p:cNvPr id="4" name="圖片 3">
            <a:extLst>
              <a:ext uri="{FF2B5EF4-FFF2-40B4-BE49-F238E27FC236}">
                <a16:creationId xmlns:a16="http://schemas.microsoft.com/office/drawing/2014/main" id="{17A768CC-1D1A-4675-97AD-AD1EA3E8A845}"/>
              </a:ext>
            </a:extLst>
          </p:cNvPr>
          <p:cNvPicPr>
            <a:picLocks noChangeAspect="1"/>
          </p:cNvPicPr>
          <p:nvPr/>
        </p:nvPicPr>
        <p:blipFill>
          <a:blip r:embed="rId3"/>
          <a:stretch>
            <a:fillRect/>
          </a:stretch>
        </p:blipFill>
        <p:spPr>
          <a:xfrm>
            <a:off x="7495" y="2196152"/>
            <a:ext cx="9144000" cy="861145"/>
          </a:xfrm>
          <a:prstGeom prst="rect">
            <a:avLst/>
          </a:prstGeom>
        </p:spPr>
      </p:pic>
      <p:pic>
        <p:nvPicPr>
          <p:cNvPr id="5" name="圖片 4">
            <a:extLst>
              <a:ext uri="{FF2B5EF4-FFF2-40B4-BE49-F238E27FC236}">
                <a16:creationId xmlns:a16="http://schemas.microsoft.com/office/drawing/2014/main" id="{F99E7486-3CEB-4494-87B3-825FF08A0E20}"/>
              </a:ext>
            </a:extLst>
          </p:cNvPr>
          <p:cNvPicPr>
            <a:picLocks noChangeAspect="1"/>
          </p:cNvPicPr>
          <p:nvPr/>
        </p:nvPicPr>
        <p:blipFill>
          <a:blip r:embed="rId4"/>
          <a:stretch>
            <a:fillRect/>
          </a:stretch>
        </p:blipFill>
        <p:spPr>
          <a:xfrm>
            <a:off x="0" y="1010371"/>
            <a:ext cx="9144000" cy="875970"/>
          </a:xfrm>
          <a:prstGeom prst="rect">
            <a:avLst/>
          </a:prstGeom>
        </p:spPr>
      </p:pic>
      <p:pic>
        <p:nvPicPr>
          <p:cNvPr id="7" name="圖片 6">
            <a:extLst>
              <a:ext uri="{FF2B5EF4-FFF2-40B4-BE49-F238E27FC236}">
                <a16:creationId xmlns:a16="http://schemas.microsoft.com/office/drawing/2014/main" id="{A8D72209-D38D-430E-A96E-84DBED32779C}"/>
              </a:ext>
            </a:extLst>
          </p:cNvPr>
          <p:cNvPicPr>
            <a:picLocks noChangeAspect="1"/>
          </p:cNvPicPr>
          <p:nvPr/>
        </p:nvPicPr>
        <p:blipFill>
          <a:blip r:embed="rId5"/>
          <a:stretch>
            <a:fillRect/>
          </a:stretch>
        </p:blipFill>
        <p:spPr>
          <a:xfrm>
            <a:off x="1614312" y="3317384"/>
            <a:ext cx="5915376" cy="2750303"/>
          </a:xfrm>
          <a:prstGeom prst="rect">
            <a:avLst/>
          </a:prstGeom>
        </p:spPr>
      </p:pic>
      <p:sp>
        <p:nvSpPr>
          <p:cNvPr id="8" name="文字方塊 7">
            <a:extLst>
              <a:ext uri="{FF2B5EF4-FFF2-40B4-BE49-F238E27FC236}">
                <a16:creationId xmlns:a16="http://schemas.microsoft.com/office/drawing/2014/main" id="{3A10F3B3-007C-4EED-BB16-8ABF3140AD64}"/>
              </a:ext>
            </a:extLst>
          </p:cNvPr>
          <p:cNvSpPr txBox="1"/>
          <p:nvPr/>
        </p:nvSpPr>
        <p:spPr>
          <a:xfrm>
            <a:off x="4143316" y="1882348"/>
            <a:ext cx="952505" cy="307777"/>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發布</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訂閱</a:t>
            </a:r>
            <a:endParaRPr lang="zh-TW" altLang="en-US" dirty="0"/>
          </a:p>
        </p:txBody>
      </p:sp>
      <p:sp>
        <p:nvSpPr>
          <p:cNvPr id="9" name="文字方塊 8">
            <a:extLst>
              <a:ext uri="{FF2B5EF4-FFF2-40B4-BE49-F238E27FC236}">
                <a16:creationId xmlns:a16="http://schemas.microsoft.com/office/drawing/2014/main" id="{3FB46554-72D9-4B33-B8B5-6764D11D6BF6}"/>
              </a:ext>
            </a:extLst>
          </p:cNvPr>
          <p:cNvSpPr txBox="1"/>
          <p:nvPr/>
        </p:nvSpPr>
        <p:spPr>
          <a:xfrm>
            <a:off x="4095747" y="3069350"/>
            <a:ext cx="952505" cy="307777"/>
          </a:xfrm>
          <a:prstGeom prst="rect">
            <a:avLst/>
          </a:prstGeom>
          <a:noFill/>
        </p:spPr>
        <p:txBody>
          <a:bodyPr wrap="non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回應</a:t>
            </a:r>
            <a:endParaRPr lang="zh-TW" altLang="en-US" dirty="0"/>
          </a:p>
        </p:txBody>
      </p:sp>
      <p:sp>
        <p:nvSpPr>
          <p:cNvPr id="10" name="文字方塊 9">
            <a:extLst>
              <a:ext uri="{FF2B5EF4-FFF2-40B4-BE49-F238E27FC236}">
                <a16:creationId xmlns:a16="http://schemas.microsoft.com/office/drawing/2014/main" id="{4D4BA928-E374-48E3-BD3B-A4C28E9178A6}"/>
              </a:ext>
            </a:extLst>
          </p:cNvPr>
          <p:cNvSpPr txBox="1"/>
          <p:nvPr/>
        </p:nvSpPr>
        <p:spPr>
          <a:xfrm>
            <a:off x="4105647" y="6007944"/>
            <a:ext cx="1027845" cy="307777"/>
          </a:xfrm>
          <a:prstGeom prst="rect">
            <a:avLst/>
          </a:prstGeom>
          <a:noFill/>
        </p:spPr>
        <p:txBody>
          <a:bodyPr wrap="none" rtlCol="0">
            <a:spAutoFit/>
          </a:bodyPr>
          <a:lstStyle/>
          <a:p>
            <a:r>
              <a:rPr lang="en-US" altLang="zh-TW" dirty="0">
                <a:latin typeface="Times New Roman" panose="02020603050405020304" pitchFamily="18" charset="0"/>
                <a:ea typeface="標楷體" panose="03000509000000000000" pitchFamily="65" charset="-120"/>
                <a:cs typeface="Times New Roman" panose="02020603050405020304" pitchFamily="18" charset="0"/>
              </a:rPr>
              <a:t>Data Frame</a:t>
            </a:r>
            <a:endParaRPr lang="zh-TW" altLang="en-US" dirty="0"/>
          </a:p>
        </p:txBody>
      </p:sp>
      <p:sp>
        <p:nvSpPr>
          <p:cNvPr id="11" name="矩形 10">
            <a:extLst>
              <a:ext uri="{FF2B5EF4-FFF2-40B4-BE49-F238E27FC236}">
                <a16:creationId xmlns:a16="http://schemas.microsoft.com/office/drawing/2014/main" id="{D4D4809D-854E-4415-94A4-71AD1B272527}"/>
              </a:ext>
            </a:extLst>
          </p:cNvPr>
          <p:cNvSpPr/>
          <p:nvPr/>
        </p:nvSpPr>
        <p:spPr>
          <a:xfrm>
            <a:off x="3607967" y="1178579"/>
            <a:ext cx="878310" cy="3553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12" name="矩形 11">
            <a:extLst>
              <a:ext uri="{FF2B5EF4-FFF2-40B4-BE49-F238E27FC236}">
                <a16:creationId xmlns:a16="http://schemas.microsoft.com/office/drawing/2014/main" id="{CA884AAC-BD30-49D1-8B35-9976171808AA}"/>
              </a:ext>
            </a:extLst>
          </p:cNvPr>
          <p:cNvSpPr/>
          <p:nvPr/>
        </p:nvSpPr>
        <p:spPr>
          <a:xfrm>
            <a:off x="4755728" y="2242665"/>
            <a:ext cx="916409" cy="4338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
        <p:nvSpPr>
          <p:cNvPr id="14" name="矩形 13">
            <a:extLst>
              <a:ext uri="{FF2B5EF4-FFF2-40B4-BE49-F238E27FC236}">
                <a16:creationId xmlns:a16="http://schemas.microsoft.com/office/drawing/2014/main" id="{32A96819-93B4-48DB-8F82-B1F18535A0D9}"/>
              </a:ext>
            </a:extLst>
          </p:cNvPr>
          <p:cNvSpPr/>
          <p:nvPr/>
        </p:nvSpPr>
        <p:spPr>
          <a:xfrm>
            <a:off x="1979191" y="3469342"/>
            <a:ext cx="3973933" cy="3553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highlight>
                <a:srgbClr val="FFFF00"/>
              </a:highlight>
            </a:endParaRPr>
          </a:p>
        </p:txBody>
      </p:sp>
    </p:spTree>
    <p:extLst>
      <p:ext uri="{BB962C8B-B14F-4D97-AF65-F5344CB8AC3E}">
        <p14:creationId xmlns:p14="http://schemas.microsoft.com/office/powerpoint/2010/main" val="4074371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p:txBody>
          <a:bodyPr/>
          <a:lstStyle/>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uavcan.internet.udp.OutgoingPacket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固定服務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500  </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回應模式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數據機節點用它來將從外部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IP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網路收到的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UDP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數據轉發給本地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Cyphal</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網路上的目標節點。</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033574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a:xfrm>
            <a:off x="457200" y="184975"/>
            <a:ext cx="8229600" cy="477013"/>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元傳輸</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uavcan.metatransport.can.Frame</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11430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uavcan.metatransport.ethernet.Frame</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11430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uavcan.metatransport.serial.Fragment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114300" indent="0">
              <a:buNone/>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uavcan.metatransport.udp.Frame</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固定服務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無固定主題</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需自行設定</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發布</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訂閱模式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實現網路橋接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(Network Bridging)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或隧道傳輸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(Tunneling)</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uavcan.metatransport.can.Frame</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用於封裝一個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CAN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或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CAN FD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幀。</a:t>
            </a:r>
          </a:p>
          <a:p>
            <a:pPr lvl="1"/>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時間戳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SynchronizedTimestamp</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：該幀被接收或發送的時間。</a:t>
            </a:r>
          </a:p>
          <a:p>
            <a:pPr lvl="1"/>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CAN ID (</a:t>
            </a: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ArbitrationID</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：包含標準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或擴展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ID</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數據負載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DataClassic</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或 </a:t>
            </a:r>
            <a:r>
              <a:rPr lang="en-US" altLang="zh-TW" sz="1400" dirty="0" err="1">
                <a:latin typeface="Times New Roman" panose="02020603050405020304" pitchFamily="18" charset="0"/>
                <a:ea typeface="標楷體" panose="03000509000000000000" pitchFamily="65" charset="-120"/>
                <a:cs typeface="Times New Roman" panose="02020603050405020304" pitchFamily="18" charset="0"/>
              </a:rPr>
              <a:t>DataFD</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CAN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幀的數據欄位內容（最多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8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或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64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字節）。</a:t>
            </a:r>
          </a:p>
          <a:p>
            <a:pPr lvl="1"/>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標誌位：是否是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CAN FD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幀、是否使用了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BRS (Bit Rate Switch)</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、是否是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RTR (Remote Transmission Request)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幀、是否是錯誤幀 </a:t>
            </a:r>
            <a:r>
              <a:rPr lang="en-US" altLang="zh-TW" sz="1400" dirty="0">
                <a:latin typeface="Times New Roman" panose="02020603050405020304" pitchFamily="18" charset="0"/>
                <a:ea typeface="標楷體" panose="03000509000000000000" pitchFamily="65" charset="-120"/>
                <a:cs typeface="Times New Roman" panose="02020603050405020304" pitchFamily="18" charset="0"/>
              </a:rPr>
              <a:t>(Error) </a:t>
            </a:r>
            <a:r>
              <a:rPr lang="zh-TW" altLang="en-US" sz="1400" dirty="0">
                <a:latin typeface="Times New Roman" panose="02020603050405020304" pitchFamily="18" charset="0"/>
                <a:ea typeface="標楷體" panose="03000509000000000000" pitchFamily="65" charset="-120"/>
                <a:cs typeface="Times New Roman" panose="02020603050405020304" pitchFamily="18" charset="0"/>
              </a:rPr>
              <a:t>等。</a:t>
            </a:r>
          </a:p>
        </p:txBody>
      </p:sp>
    </p:spTree>
    <p:extLst>
      <p:ext uri="{BB962C8B-B14F-4D97-AF65-F5344CB8AC3E}">
        <p14:creationId xmlns:p14="http://schemas.microsoft.com/office/powerpoint/2010/main" val="2283596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p:txBody>
          <a:bodyPr/>
          <a:lstStyle/>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a:xfrm>
            <a:off x="457200" y="818109"/>
            <a:ext cx="8278812" cy="5419725"/>
          </a:xfrm>
        </p:spPr>
        <p:txBody>
          <a:bodyPr/>
          <a:lstStyle/>
          <a:p>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uavcan.metatransport.ethernet.Frame</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用於封裝一個 乙太網幀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(Ethernet Frame)</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源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MAC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地址。</a:t>
            </a:r>
          </a:p>
          <a:p>
            <a:pPr lvl="1"/>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目標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MAC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地址。</a:t>
            </a:r>
          </a:p>
          <a:p>
            <a:pPr lvl="1"/>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EtherType</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（例如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IPv4, IPv6, ARP</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Payload</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（乙太網幀的數據部分，最大約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9KB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支持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Jumbo Frame</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uavcan.metatransport.serial.Fragment</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用於封裝通過串列埠（如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UART, RS-232/422/485</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）接收或發送的一塊任意的二進制數據片段。</a:t>
            </a:r>
          </a:p>
          <a:p>
            <a:pPr lvl="1"/>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時間戳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SynchronizedTimestamp</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數據片段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(uint8[&lt;=CAPACITY_BYTES])</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uavcan.metatransport.udp.Frame</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用於封裝一個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UDP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數據報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(Datagram)</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時間戳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600" dirty="0" err="1">
                <a:latin typeface="Times New Roman" panose="02020603050405020304" pitchFamily="18" charset="0"/>
                <a:ea typeface="標楷體" panose="03000509000000000000" pitchFamily="65" charset="-120"/>
                <a:cs typeface="Times New Roman" panose="02020603050405020304" pitchFamily="18" charset="0"/>
              </a:rPr>
              <a:t>SynchronizedTimestamp</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源端點信息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(Endpoint: IP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地址</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MAC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地址</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 UDP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端口</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目標端點信息 </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(Endpoint)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UDP Payload (</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數據部分</a:t>
            </a:r>
            <a:r>
              <a:rPr lang="en-US" altLang="zh-TW" sz="1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6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1600" dirty="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231893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p:txBody>
          <a:bodyPr/>
          <a:lstStyle/>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Cyphal</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功能使用分類</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常見</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uavcan.node.Heartbeat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心跳訊息</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Uavcan.node.GetInfo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節點資訊查詢</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Uavcan.register.Access</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 List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暫存器介面</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Uavcan.diagnostic.Record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診斷和事件記錄</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Uavcan.time.Synchronization</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網路時間同步</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Uavcan.node.ExecuteCommand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通用節點指令</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特定應用</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uavcan.file.*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遠端檔案系統介面</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節點軟體更新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uavcan.pnp.*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即插即用節點</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uavcan.internet.udp.*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網際網路</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區域網路轉發介面</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uavcan.metatransport.*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元傳輸</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p:txBody>
      </p:sp>
    </p:spTree>
    <p:extLst>
      <p:ext uri="{BB962C8B-B14F-4D97-AF65-F5344CB8AC3E}">
        <p14:creationId xmlns:p14="http://schemas.microsoft.com/office/powerpoint/2010/main" val="3750671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心跳訊息</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uavcan.node.Heartbeat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固定主題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7509</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發布</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訂閱模式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此訊息包含節點的運行時間、健康等級和操作模式，主要</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用於網路監控和判斷節點是否離線或重啟。</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Uptime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表示節點從啟動到現在所經過的秒數。</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Health</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表示節點的抽象健康狀態。</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Mode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表示節點的抽象操作模式。</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71500" lvl="1" indent="0">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114300" indent="0">
              <a:buNone/>
            </a:pPr>
            <a:r>
              <a:rPr lang="en-US" altLang="zh-TW" dirty="0" err="1">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Cyphal</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協議中唯一強制要求所有非匿名節點必須實現和發布的高階功能。</a:t>
            </a:r>
            <a:endPar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571500" lvl="1" indent="0">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722010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節點資訊查詢</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uavcan.node.GetInfo</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固定服務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430</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回應模式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一個點對點服務，允許節點向特定的另一個節點請求其靜態身份和版本資訊（如名稱、唯一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、硬體</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軟體版本）</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客戶端</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Data</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欄位為空</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包括</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Tail</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Byte)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回應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伺服端</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protocol_version</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代表該伺服器節點所遵循的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Cyphal</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協議版本。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必選</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hardware_version</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(uavcan.node.Version.1.0)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代表該伺服器節點的硬體版本。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必選</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software_version</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(uavcan.node.Version.1.0)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代表該伺服器節點當前運行的軟體</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韌體版本。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必選</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p:txBody>
      </p:sp>
    </p:spTree>
    <p:extLst>
      <p:ext uri="{BB962C8B-B14F-4D97-AF65-F5344CB8AC3E}">
        <p14:creationId xmlns:p14="http://schemas.microsoft.com/office/powerpoint/2010/main" val="28763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節點資訊查詢</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p:txBody>
          <a:bodyPr/>
          <a:lstStyle/>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software_vcs_revision_id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(uint64)</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軟體版本控制系統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(VCS)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的修訂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或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HASH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值。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必選，但值為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0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表示未提供</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unique_id</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(uint8[16])</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該伺服器節點的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128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位元全局唯一識別碼。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必選</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name (uint8[&lt;=50])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人類可讀的節點名稱（可變長度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UTF-8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字串）。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必選，且不能為空字串</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software_image_crc</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(uint64[&lt;=1])</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軟體映像檔的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CRC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或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HASH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值。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可選</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p>
          <a:p>
            <a:pPr lvl="1"/>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certificate_of_authenticity</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(CoA) (uint8[&lt;=222])</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真偽驗證證書。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可選</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marL="571500" lvl="1" indent="0">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114300" indent="0">
              <a:buNone/>
            </a:pP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Classic CAN </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訊框的 </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DATA</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欄位無法包含所有節點資訊查詢的所有訊息內容，所以會使用多幀傳輸 </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(Multi-frame Transfer) </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933083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匯流排資料流監控</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a:xfrm>
            <a:off x="468312" y="908050"/>
            <a:ext cx="8675687" cy="5419725"/>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uavcan.node.port.List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固定主題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7510</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發布</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訂閱模式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節點主動廣播一個列表，列出它們正在使用或提供的所有通訊端口（主題和服務）。</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publishers (SubjectIDList.1.0)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節點正在發布的主題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列表。</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subscribers (SubjectIDList.1.0)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節點正在訂閱的主題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列表。</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clients (ServiceIDList.1.0)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節點作為客戶端正在使用的服務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列表。</a:t>
            </a:r>
          </a:p>
          <a:p>
            <a:pPr lvl="1"/>
            <a:r>
              <a:rPr lang="en-US" altLang="zh-TW" dirty="0">
                <a:latin typeface="Times New Roman" panose="02020603050405020304" pitchFamily="18" charset="0"/>
                <a:ea typeface="標楷體" panose="03000509000000000000" pitchFamily="65" charset="-120"/>
                <a:cs typeface="Times New Roman" panose="02020603050405020304" pitchFamily="18" charset="0"/>
              </a:rPr>
              <a:t>servers (ServiceIDList.1.0)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節點作為伺服器正在提供的服務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列表。</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571500" lvl="1" indent="0">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114300" indent="0">
              <a:buNone/>
            </a:pP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List</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 訊息多以多幀傳輸 </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(Multi-frame Transfer) </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來發送</a:t>
            </a:r>
            <a:endPar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320032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a:xfrm>
            <a:off x="457200" y="184975"/>
            <a:ext cx="8229600" cy="477013"/>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網路時間同步</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a:xfrm>
            <a:off x="468312" y="908050"/>
            <a:ext cx="8675687" cy="5419725"/>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訊息全名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uavcan.time.Synchronization</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固定主題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7168 </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發布</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訂閱模式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時間主節點定期廣播一條特殊訊息，從節點接收此訊息，利用第二次收到的訊息攜帶的第一次訊息的精確發送時間戳，結合兩次訊息的接收時間戳，來解算出時鐘偏差，校準自己的本地時鐘以對齊主節點。</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前一則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Synchronization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訊息被傳送出去時的精確時間戳</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304965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a:xfrm>
            <a:off x="457200" y="184975"/>
            <a:ext cx="8229600" cy="477013"/>
          </a:xfrm>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遠端檔案系統介面</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a:xfrm>
            <a:off x="468312" y="908050"/>
            <a:ext cx="8675687" cy="5419725"/>
          </a:xfrm>
        </p:spPr>
        <p:txBody>
          <a:bodyPr/>
          <a:lstStyle/>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uavcan.file.GetInfo</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ID </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405</a:t>
            </a:r>
          </a:p>
          <a:p>
            <a:r>
              <a:rPr lang="en-US" altLang="zh-TW" dirty="0" err="1">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uavcan.file.List</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ID :</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406</a:t>
            </a:r>
          </a:p>
          <a:p>
            <a:r>
              <a:rPr lang="en-US" altLang="zh-TW" dirty="0" err="1">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uavcan.file.Modify</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ID</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407</a:t>
            </a:r>
          </a:p>
          <a:p>
            <a:r>
              <a:rPr lang="en-US" altLang="zh-TW" dirty="0" err="1">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uavcan.file.Read</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ID</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408</a:t>
            </a:r>
          </a:p>
          <a:p>
            <a:r>
              <a:rPr lang="en-US" altLang="zh-TW" dirty="0" err="1">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uavcan.file.Write</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ID</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409</a:t>
            </a:r>
          </a:p>
          <a:p>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請求</a:t>
            </a:r>
            <a:r>
              <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rPr>
              <a:t>回應模式</a:t>
            </a:r>
            <a:endParaRPr lang="en-US" altLang="zh-TW" dirty="0">
              <a:solidFill>
                <a:srgbClr val="0070C0"/>
              </a:solidFill>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功能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客戶端對伺服器上儲存的檔案和目錄進行創建、讀取、寫入、刪除、列出、移動、重命名等操作。</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訊框內容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uavcan.file.GetInfo</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一個檔案或目錄的路徑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回應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回該路徑對應條目的元數據</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檔案大小、最後修改時間、檔案類型</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p>
          <a:p>
            <a:pPr lvl="1"/>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192037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50DA38-B813-445F-90E2-819DE07ED845}"/>
              </a:ext>
            </a:extLst>
          </p:cNvPr>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遠端檔案系統介面</a:t>
            </a:r>
          </a:p>
        </p:txBody>
      </p:sp>
      <p:sp>
        <p:nvSpPr>
          <p:cNvPr id="3" name="文字版面配置區 2">
            <a:extLst>
              <a:ext uri="{FF2B5EF4-FFF2-40B4-BE49-F238E27FC236}">
                <a16:creationId xmlns:a16="http://schemas.microsoft.com/office/drawing/2014/main" id="{4299C108-AE4D-45FD-95A1-6EDB7FFEACBF}"/>
              </a:ext>
            </a:extLst>
          </p:cNvPr>
          <p:cNvSpPr>
            <a:spLocks noGrp="1"/>
          </p:cNvSpPr>
          <p:nvPr>
            <p:ph type="body" idx="1"/>
          </p:nvPr>
        </p:nvSpPr>
        <p:spPr/>
        <p:txBody>
          <a:bodyPr/>
          <a:lstStyle/>
          <a:p>
            <a:r>
              <a:rPr lang="en-US" altLang="zh-TW" dirty="0" err="1">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uavcan.file.List</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一個目錄的路徑與一個索引值</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代表資料夾的第幾項檔案</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回應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請求索引的檔案名稱。</a:t>
            </a:r>
            <a:endPar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uavcan.file.Modify</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對檔案執行</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移動</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重新命名、複製、刪除 、創建空檔案</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回應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操作結果。</a:t>
            </a:r>
            <a:endPar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uavcan.file.Read</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請求讀取檔案內容。</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回應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檔案數據。</a:t>
            </a:r>
            <a:endPar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dirty="0" err="1">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uavcan.file.Write</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r>
              <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請求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向檔案寫入數據。</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r>
              <a:rPr lang="zh-TW" altLang="en-US" dirty="0">
                <a:latin typeface="Times New Roman" panose="02020603050405020304" pitchFamily="18" charset="0"/>
                <a:ea typeface="標楷體" panose="03000509000000000000" pitchFamily="65" charset="-120"/>
                <a:cs typeface="Times New Roman" panose="02020603050405020304" pitchFamily="18" charset="0"/>
              </a:rPr>
              <a:t>回應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操作結果。</a:t>
            </a:r>
            <a:endParaRPr lang="en-US" altLang="zh-TW" dirty="0">
              <a:solidFill>
                <a:schemeClr val="accent4"/>
              </a:solidFill>
              <a:latin typeface="Times New Roman" panose="02020603050405020304" pitchFamily="18" charset="0"/>
              <a:ea typeface="標楷體" panose="03000509000000000000" pitchFamily="65" charset="-120"/>
              <a:cs typeface="Times New Roman" panose="02020603050405020304" pitchFamily="18" charset="0"/>
            </a:endParaRPr>
          </a:p>
          <a:p>
            <a:pPr marL="114300" indent="0">
              <a:buNone/>
            </a:pP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執行這些訊息時訊框容易超過 </a:t>
            </a:r>
            <a:r>
              <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7byte </a:t>
            </a:r>
            <a:r>
              <a:rPr lang="zh-TW" altLang="en-US"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所以幾乎都是使用多幀傳輸</a:t>
            </a:r>
            <a:endParaRPr lang="en-US" altLang="zh-TW"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endParaRPr>
          </a:p>
          <a:p>
            <a:pPr marL="114300" indent="0">
              <a:buNone/>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948166931"/>
      </p:ext>
    </p:extLst>
  </p:cSld>
  <p:clrMapOvr>
    <a:masterClrMapping/>
  </p:clrMapOvr>
</p:sld>
</file>

<file path=ppt/theme/theme1.xml><?xml version="1.0" encoding="utf-8"?>
<a:theme xmlns:a="http://schemas.openxmlformats.org/drawingml/2006/main" name="CIL_佈景主題1">
  <a:themeElements>
    <a:clrScheme name="">
      <a:dk1>
        <a:srgbClr val="000000"/>
      </a:dk1>
      <a:lt1>
        <a:srgbClr val="FFFFFF"/>
      </a:lt1>
      <a:dk2>
        <a:srgbClr val="FFFFFF"/>
      </a:dk2>
      <a:lt2>
        <a:srgbClr val="FFFFFF"/>
      </a:lt2>
      <a:accent1>
        <a:srgbClr val="FFFFFF"/>
      </a:accent1>
      <a:accent2>
        <a:srgbClr val="FFFFFF"/>
      </a:accent2>
      <a:accent3>
        <a:srgbClr val="FFFFFF"/>
      </a:accent3>
      <a:accent4>
        <a:srgbClr val="000000"/>
      </a:accent4>
      <a:accent5>
        <a:srgbClr val="FFFFFF"/>
      </a:accent5>
      <a:accent6>
        <a:srgbClr val="E7E7E7"/>
      </a:accent6>
      <a:hlink>
        <a:srgbClr val="FFBF0B"/>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31171</TotalTime>
  <Words>4417</Words>
  <Application>Microsoft Office PowerPoint</Application>
  <PresentationFormat>如螢幕大小 (4:3)</PresentationFormat>
  <Paragraphs>302</Paragraphs>
  <Slides>23</Slides>
  <Notes>23</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23</vt:i4>
      </vt:variant>
    </vt:vector>
  </HeadingPairs>
  <TitlesOfParts>
    <vt:vector size="32" baseType="lpstr">
      <vt:lpstr>DM Mono</vt:lpstr>
      <vt:lpstr>Google Sans Text</vt:lpstr>
      <vt:lpstr>Noto Sans Symbols</vt:lpstr>
      <vt:lpstr>標楷體</vt:lpstr>
      <vt:lpstr>Arial</vt:lpstr>
      <vt:lpstr>Calibri</vt:lpstr>
      <vt:lpstr>Times New Roman</vt:lpstr>
      <vt:lpstr>Verdana</vt:lpstr>
      <vt:lpstr>CIL_佈景主題1</vt:lpstr>
      <vt:lpstr>研究內容報告</vt:lpstr>
      <vt:lpstr>Cyphal 各服務在訊框中有差異的地方</vt:lpstr>
      <vt:lpstr>心跳訊息</vt:lpstr>
      <vt:lpstr>節點資訊查詢</vt:lpstr>
      <vt:lpstr>節點資訊查詢</vt:lpstr>
      <vt:lpstr>匯流排資料流監控</vt:lpstr>
      <vt:lpstr>網路時間同步</vt:lpstr>
      <vt:lpstr>遠端檔案系統介面</vt:lpstr>
      <vt:lpstr>遠端檔案系統介面</vt:lpstr>
      <vt:lpstr>通用節點指令</vt:lpstr>
      <vt:lpstr>通用節點指令</vt:lpstr>
      <vt:lpstr>節點軟體更新</vt:lpstr>
      <vt:lpstr>暫存器介面</vt:lpstr>
      <vt:lpstr>PowerPoint 簡報</vt:lpstr>
      <vt:lpstr>診斷和事件記錄</vt:lpstr>
      <vt:lpstr>PowerPoint 簡報</vt:lpstr>
      <vt:lpstr>即插即用節點 (PnP)</vt:lpstr>
      <vt:lpstr>PowerPoint 簡報</vt:lpstr>
      <vt:lpstr>網際網路/區域網路轉發介面</vt:lpstr>
      <vt:lpstr>PowerPoint 簡報</vt:lpstr>
      <vt:lpstr>元傳輸</vt:lpstr>
      <vt:lpstr>PowerPoint 簡報</vt:lpstr>
      <vt:lpstr>Cyphal 功能使用分類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研究內容報告</dc:title>
  <cp:lastModifiedBy>詔宇 張</cp:lastModifiedBy>
  <cp:revision>850</cp:revision>
  <dcterms:modified xsi:type="dcterms:W3CDTF">2025-04-09T12:11:34Z</dcterms:modified>
</cp:coreProperties>
</file>