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F579A-2814-4DE0-BAE9-FE0FDD23A112}" v="20" dt="2020-02-19T00:55:32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209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C077-4BC2-42B2-87A8-FCC955BA5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6525A-5D99-4ED7-AA6F-4C16F7291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6A5C-B6C6-4632-A99A-05FCFD66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44E4-4EF3-4B86-BFA5-CA0099CC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4FAB-3CCD-42FC-926F-130F9296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48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0CB9-6E1C-4DE6-95F3-5705947C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1803D-3289-4EED-9D16-D04F90F96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141D-732B-4261-82D5-77FB8891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4EA3-DD42-4EF8-A82E-9DC78DC0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1554-2B4D-43DB-AD91-B609AEF4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91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3D3EF-2463-46DF-BB37-164EF74FA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E8FE-0F0A-44A1-B095-1D1827B42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C1C1-7B86-4AF6-85C4-EBED5E79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E6BB-48B6-4B79-973B-16BD0610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C19B-6E3B-44DB-8C03-CF231FD5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25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31BF-AAC8-479E-A4EB-16B942A0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E61A-EB71-4643-B5F6-C55A50DF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242D-E821-41DC-B446-91725ECB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076C-35DA-4325-A8A6-60F720BA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50AC-A4A1-4547-BB8A-5EEC7396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44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ECF7-B239-42DF-A94F-DEE899F1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32638-363A-42A1-B7C3-FC20CCB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398C-4B91-490C-B405-BE943F6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4776-9047-4A25-AD21-4E3FA3AD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8A1A-0EB2-4875-92F1-2293AD0C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591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B7A-33BD-48F8-B792-1D423922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7D35-2162-42DF-B3AA-D35AB184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F601-7013-4E77-92FD-5485D346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74BD-542E-464B-BF28-F40E23F6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C0BD0-CA8E-4580-A549-0F1C6A1F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FA2B5-CBCA-42E5-8249-7A2E207A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62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9D08-58AF-4F85-BB67-E42F856F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E733-776D-4226-8822-D771C35FC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4C95-C698-4B1E-BD70-75EB3D75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6DE36-B722-48AD-8C36-F7574C510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18756-0D92-4144-90D1-842000CD7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08700-8626-4612-9851-AD8BE804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C0262-7E3E-486F-8153-1776CC74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DA65F-7980-45F6-8E48-4590A57B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84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E91D-0490-4454-9E6A-A05E6691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D9DCD-64D1-4B22-8D72-01FA3311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27660-BDC5-4DD8-ACFA-45153DAC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97B15-CACA-4C9A-8743-FF60DC49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94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F01D7-B246-444E-86C3-C3B4949B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0F489-4F66-49E1-B726-568FD0BF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7DDE9-0106-4067-8492-CC04169C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414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249C-6A9C-47D6-BE1E-13D4818C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9FD1-FB4B-4AA6-9762-4C012D8C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BE4B9-19DE-4C55-B16C-F47CAC8B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A17E-85D1-4975-88C0-36E69718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A59D-8E26-436D-B2C4-BBD1F5BD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FEFDE-E232-44F3-94E5-2E0BF998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22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C3B5-0C63-4E42-A3BC-B474AE4F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54D33-9781-4434-8686-2657E7B7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6FF4E-855E-4C6C-94B9-CF1C6D5A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AB542-86AD-499D-AE5E-BF79A35D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0D81E-BCAD-4728-BBE0-45ED9230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16FB8-D20B-42EA-A32E-4E4A67D5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276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DB86D-D650-4363-BAC7-9C27E0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BE1D-0384-4B7E-8EEB-08ED11E5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CFC1-A531-4695-BC66-2D8F66F60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75BF6-9ECC-4514-97B0-9E2F6EFE3E50}" type="datetimeFigureOut">
              <a:rPr lang="en-IE" smtClean="0"/>
              <a:t>02/03/2020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759A-2703-4DE4-82CB-BC8414026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7E9F8-9292-45B8-9478-852A32193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DEDF-29D2-4106-869C-CB46831489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035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B35E-47D8-4C98-8202-87680888AB31}"/>
              </a:ext>
            </a:extLst>
          </p:cNvPr>
          <p:cNvSpPr/>
          <p:nvPr/>
        </p:nvSpPr>
        <p:spPr>
          <a:xfrm>
            <a:off x="0" y="0"/>
            <a:ext cx="1219200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9B3E5-6947-457D-9B75-52648E1022C7}"/>
              </a:ext>
            </a:extLst>
          </p:cNvPr>
          <p:cNvSpPr/>
          <p:nvPr/>
        </p:nvSpPr>
        <p:spPr>
          <a:xfrm>
            <a:off x="0" y="6330462"/>
            <a:ext cx="121920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D94B1-D033-4B16-92FD-8ECBF59499D7}"/>
              </a:ext>
            </a:extLst>
          </p:cNvPr>
          <p:cNvSpPr txBox="1"/>
          <p:nvPr/>
        </p:nvSpPr>
        <p:spPr>
          <a:xfrm>
            <a:off x="675249" y="393895"/>
            <a:ext cx="21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FB742-C8F0-4390-88DB-0F9F19A94DE2}"/>
              </a:ext>
            </a:extLst>
          </p:cNvPr>
          <p:cNvSpPr txBox="1"/>
          <p:nvPr/>
        </p:nvSpPr>
        <p:spPr>
          <a:xfrm>
            <a:off x="365760" y="6464105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8871E-1D81-45A8-878F-62E58BFBFB89}"/>
              </a:ext>
            </a:extLst>
          </p:cNvPr>
          <p:cNvSpPr txBox="1"/>
          <p:nvPr/>
        </p:nvSpPr>
        <p:spPr>
          <a:xfrm>
            <a:off x="464234" y="1645920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User Profile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302F911-96A2-4FCB-9D94-99608975F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5878"/>
              </p:ext>
            </p:extLst>
          </p:nvPr>
        </p:nvGraphicFramePr>
        <p:xfrm>
          <a:off x="4768947" y="2017465"/>
          <a:ext cx="6747800" cy="396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950">
                  <a:extLst>
                    <a:ext uri="{9D8B030D-6E8A-4147-A177-3AD203B41FA5}">
                      <a16:colId xmlns:a16="http://schemas.microsoft.com/office/drawing/2014/main" val="240937949"/>
                    </a:ext>
                  </a:extLst>
                </a:gridCol>
                <a:gridCol w="1686950">
                  <a:extLst>
                    <a:ext uri="{9D8B030D-6E8A-4147-A177-3AD203B41FA5}">
                      <a16:colId xmlns:a16="http://schemas.microsoft.com/office/drawing/2014/main" val="2921721853"/>
                    </a:ext>
                  </a:extLst>
                </a:gridCol>
                <a:gridCol w="1437251">
                  <a:extLst>
                    <a:ext uri="{9D8B030D-6E8A-4147-A177-3AD203B41FA5}">
                      <a16:colId xmlns:a16="http://schemas.microsoft.com/office/drawing/2014/main" val="3310921285"/>
                    </a:ext>
                  </a:extLst>
                </a:gridCol>
                <a:gridCol w="1936649">
                  <a:extLst>
                    <a:ext uri="{9D8B030D-6E8A-4147-A177-3AD203B41FA5}">
                      <a16:colId xmlns:a16="http://schemas.microsoft.com/office/drawing/2014/main" val="3689999167"/>
                    </a:ext>
                  </a:extLst>
                </a:gridCol>
              </a:tblGrid>
              <a:tr h="461752">
                <a:tc>
                  <a:txBody>
                    <a:bodyPr/>
                    <a:lstStyle/>
                    <a:p>
                      <a:r>
                        <a:rPr lang="en-IE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Checked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21636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r>
                        <a:rPr lang="en-IE" sz="1400" dirty="0"/>
                        <a:t>How to Cook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Rory O’Connell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18-Feb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DUE 25-Feb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79111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r>
                        <a:rPr lang="en-IE" sz="1400" dirty="0"/>
                        <a:t>Programming Pearls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 Bentley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23-Dec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RETURNED 10-Jan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31880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r>
                        <a:rPr lang="en-IE" sz="1400" dirty="0"/>
                        <a:t>Harry Potter and the Order of the 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J.K.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OVERDUE 17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21064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45062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5795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81907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7729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5C8C773-8B06-4C42-B719-36563EF9A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69206"/>
              </p:ext>
            </p:extLst>
          </p:nvPr>
        </p:nvGraphicFramePr>
        <p:xfrm>
          <a:off x="464234" y="2170306"/>
          <a:ext cx="355912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698">
                  <a:extLst>
                    <a:ext uri="{9D8B030D-6E8A-4147-A177-3AD203B41FA5}">
                      <a16:colId xmlns:a16="http://schemas.microsoft.com/office/drawing/2014/main" val="3980086720"/>
                    </a:ext>
                  </a:extLst>
                </a:gridCol>
                <a:gridCol w="2084430">
                  <a:extLst>
                    <a:ext uri="{9D8B030D-6E8A-4147-A177-3AD203B41FA5}">
                      <a16:colId xmlns:a16="http://schemas.microsoft.com/office/drawing/2014/main" val="389270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Chloe Deane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email: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cdeane@gmail.com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Phone: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+353 87 666 5555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Date Joined: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09-July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AT2668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88808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6EFB8E-30B1-417E-B82C-9F9C3565865D}"/>
              </a:ext>
            </a:extLst>
          </p:cNvPr>
          <p:cNvSpPr/>
          <p:nvPr/>
        </p:nvSpPr>
        <p:spPr>
          <a:xfrm>
            <a:off x="464233" y="4586067"/>
            <a:ext cx="1448977" cy="53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Edit Profile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28F25D-2D13-45AA-87FF-119B5C08C236}"/>
              </a:ext>
            </a:extLst>
          </p:cNvPr>
          <p:cNvSpPr/>
          <p:nvPr/>
        </p:nvSpPr>
        <p:spPr>
          <a:xfrm>
            <a:off x="2574385" y="4586067"/>
            <a:ext cx="1448977" cy="53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Catalogue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915962-2584-4A7A-A260-8E40DF12A5C3}"/>
              </a:ext>
            </a:extLst>
          </p:cNvPr>
          <p:cNvSpPr/>
          <p:nvPr/>
        </p:nvSpPr>
        <p:spPr>
          <a:xfrm>
            <a:off x="464234" y="5147629"/>
            <a:ext cx="1448976" cy="536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Change Password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F94255-E53F-4633-B5B6-DC0B15061D78}"/>
              </a:ext>
            </a:extLst>
          </p:cNvPr>
          <p:cNvSpPr/>
          <p:nvPr/>
        </p:nvSpPr>
        <p:spPr>
          <a:xfrm>
            <a:off x="2574386" y="5143021"/>
            <a:ext cx="1448976" cy="536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View Requests</a:t>
            </a:r>
          </a:p>
        </p:txBody>
      </p:sp>
    </p:spTree>
    <p:extLst>
      <p:ext uri="{BB962C8B-B14F-4D97-AF65-F5344CB8AC3E}">
        <p14:creationId xmlns:p14="http://schemas.microsoft.com/office/powerpoint/2010/main" val="1870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837A171-7FD0-4BCA-A2DB-031CEAFF544A}"/>
              </a:ext>
            </a:extLst>
          </p:cNvPr>
          <p:cNvSpPr/>
          <p:nvPr/>
        </p:nvSpPr>
        <p:spPr>
          <a:xfrm>
            <a:off x="1969477" y="2969514"/>
            <a:ext cx="1955409" cy="331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99E34D-F66E-47E4-8537-07280CD96AC3}"/>
              </a:ext>
            </a:extLst>
          </p:cNvPr>
          <p:cNvSpPr/>
          <p:nvPr/>
        </p:nvSpPr>
        <p:spPr>
          <a:xfrm>
            <a:off x="1969477" y="2563977"/>
            <a:ext cx="1955409" cy="331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572D01-DA77-4A5E-B55F-E3424D59ED5C}"/>
              </a:ext>
            </a:extLst>
          </p:cNvPr>
          <p:cNvSpPr/>
          <p:nvPr/>
        </p:nvSpPr>
        <p:spPr>
          <a:xfrm>
            <a:off x="1969477" y="2170307"/>
            <a:ext cx="1955409" cy="331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FB35E-47D8-4C98-8202-87680888AB31}"/>
              </a:ext>
            </a:extLst>
          </p:cNvPr>
          <p:cNvSpPr/>
          <p:nvPr/>
        </p:nvSpPr>
        <p:spPr>
          <a:xfrm>
            <a:off x="0" y="0"/>
            <a:ext cx="1219200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9B3E5-6947-457D-9B75-52648E1022C7}"/>
              </a:ext>
            </a:extLst>
          </p:cNvPr>
          <p:cNvSpPr/>
          <p:nvPr/>
        </p:nvSpPr>
        <p:spPr>
          <a:xfrm>
            <a:off x="0" y="6330462"/>
            <a:ext cx="121920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D94B1-D033-4B16-92FD-8ECBF59499D7}"/>
              </a:ext>
            </a:extLst>
          </p:cNvPr>
          <p:cNvSpPr txBox="1"/>
          <p:nvPr/>
        </p:nvSpPr>
        <p:spPr>
          <a:xfrm>
            <a:off x="675249" y="393895"/>
            <a:ext cx="21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FB742-C8F0-4390-88DB-0F9F19A94DE2}"/>
              </a:ext>
            </a:extLst>
          </p:cNvPr>
          <p:cNvSpPr txBox="1"/>
          <p:nvPr/>
        </p:nvSpPr>
        <p:spPr>
          <a:xfrm>
            <a:off x="365760" y="6464105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8871E-1D81-45A8-878F-62E58BFBFB89}"/>
              </a:ext>
            </a:extLst>
          </p:cNvPr>
          <p:cNvSpPr txBox="1"/>
          <p:nvPr/>
        </p:nvSpPr>
        <p:spPr>
          <a:xfrm>
            <a:off x="464234" y="1645920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Edit Profile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302F911-96A2-4FCB-9D94-99608975FB7F}"/>
              </a:ext>
            </a:extLst>
          </p:cNvPr>
          <p:cNvGraphicFramePr>
            <a:graphicFrameLocks noGrp="1"/>
          </p:cNvGraphicFramePr>
          <p:nvPr/>
        </p:nvGraphicFramePr>
        <p:xfrm>
          <a:off x="4768947" y="2017465"/>
          <a:ext cx="6747800" cy="396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950">
                  <a:extLst>
                    <a:ext uri="{9D8B030D-6E8A-4147-A177-3AD203B41FA5}">
                      <a16:colId xmlns:a16="http://schemas.microsoft.com/office/drawing/2014/main" val="240937949"/>
                    </a:ext>
                  </a:extLst>
                </a:gridCol>
                <a:gridCol w="1686950">
                  <a:extLst>
                    <a:ext uri="{9D8B030D-6E8A-4147-A177-3AD203B41FA5}">
                      <a16:colId xmlns:a16="http://schemas.microsoft.com/office/drawing/2014/main" val="2921721853"/>
                    </a:ext>
                  </a:extLst>
                </a:gridCol>
                <a:gridCol w="1437251">
                  <a:extLst>
                    <a:ext uri="{9D8B030D-6E8A-4147-A177-3AD203B41FA5}">
                      <a16:colId xmlns:a16="http://schemas.microsoft.com/office/drawing/2014/main" val="3310921285"/>
                    </a:ext>
                  </a:extLst>
                </a:gridCol>
                <a:gridCol w="1936649">
                  <a:extLst>
                    <a:ext uri="{9D8B030D-6E8A-4147-A177-3AD203B41FA5}">
                      <a16:colId xmlns:a16="http://schemas.microsoft.com/office/drawing/2014/main" val="3689999167"/>
                    </a:ext>
                  </a:extLst>
                </a:gridCol>
              </a:tblGrid>
              <a:tr h="461752">
                <a:tc>
                  <a:txBody>
                    <a:bodyPr/>
                    <a:lstStyle/>
                    <a:p>
                      <a:r>
                        <a:rPr lang="en-IE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Checked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21636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r>
                        <a:rPr lang="en-IE" sz="1400" dirty="0"/>
                        <a:t>How to Cook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Rory O’Connell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18-Feb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DUE 25-Feb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79111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r>
                        <a:rPr lang="en-IE" sz="1400" dirty="0"/>
                        <a:t>Programming Pearls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 Bentley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23-Dec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RETURNED 10-Jan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31880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r>
                        <a:rPr lang="en-IE" sz="1400" dirty="0"/>
                        <a:t>Harry Potter and the Order of the 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J.K.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OVERDUE 17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21064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45062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5795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81907"/>
                  </a:ext>
                </a:extLst>
              </a:tr>
              <a:tr h="461752"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7729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5C8C773-8B06-4C42-B719-36563EF9A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51015"/>
              </p:ext>
            </p:extLst>
          </p:nvPr>
        </p:nvGraphicFramePr>
        <p:xfrm>
          <a:off x="464234" y="2170306"/>
          <a:ext cx="355912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698">
                  <a:extLst>
                    <a:ext uri="{9D8B030D-6E8A-4147-A177-3AD203B41FA5}">
                      <a16:colId xmlns:a16="http://schemas.microsoft.com/office/drawing/2014/main" val="3980086720"/>
                    </a:ext>
                  </a:extLst>
                </a:gridCol>
                <a:gridCol w="2084430">
                  <a:extLst>
                    <a:ext uri="{9D8B030D-6E8A-4147-A177-3AD203B41FA5}">
                      <a16:colId xmlns:a16="http://schemas.microsoft.com/office/drawing/2014/main" val="389270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Chloe Deane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email: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cdeane@gmail.com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Phone: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+353 87 666 5555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Date Joined: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09-July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AT2668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88808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6EFB8E-30B1-417E-B82C-9F9C3565865D}"/>
              </a:ext>
            </a:extLst>
          </p:cNvPr>
          <p:cNvSpPr/>
          <p:nvPr/>
        </p:nvSpPr>
        <p:spPr>
          <a:xfrm>
            <a:off x="464233" y="4586067"/>
            <a:ext cx="1505243" cy="53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Save Change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28F25D-2D13-45AA-87FF-119B5C08C236}"/>
              </a:ext>
            </a:extLst>
          </p:cNvPr>
          <p:cNvSpPr/>
          <p:nvPr/>
        </p:nvSpPr>
        <p:spPr>
          <a:xfrm>
            <a:off x="2518119" y="4586067"/>
            <a:ext cx="1505243" cy="53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Catalogue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915962-2584-4A7A-A260-8E40DF12A5C3}"/>
              </a:ext>
            </a:extLst>
          </p:cNvPr>
          <p:cNvSpPr/>
          <p:nvPr/>
        </p:nvSpPr>
        <p:spPr>
          <a:xfrm>
            <a:off x="464234" y="5147629"/>
            <a:ext cx="1505242" cy="536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Change Password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F94255-E53F-4633-B5B6-DC0B15061D78}"/>
              </a:ext>
            </a:extLst>
          </p:cNvPr>
          <p:cNvSpPr/>
          <p:nvPr/>
        </p:nvSpPr>
        <p:spPr>
          <a:xfrm>
            <a:off x="2518119" y="5143021"/>
            <a:ext cx="1505243" cy="536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View Requests</a:t>
            </a:r>
          </a:p>
        </p:txBody>
      </p:sp>
    </p:spTree>
    <p:extLst>
      <p:ext uri="{BB962C8B-B14F-4D97-AF65-F5344CB8AC3E}">
        <p14:creationId xmlns:p14="http://schemas.microsoft.com/office/powerpoint/2010/main" val="207455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160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Dempsey</dc:creator>
  <cp:lastModifiedBy>Joseph Dempsey</cp:lastModifiedBy>
  <cp:revision>1</cp:revision>
  <dcterms:created xsi:type="dcterms:W3CDTF">2020-02-19T00:30:38Z</dcterms:created>
  <dcterms:modified xsi:type="dcterms:W3CDTF">2020-03-02T13:15:58Z</dcterms:modified>
</cp:coreProperties>
</file>