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F7F-A497-47E7-9936-565BCEA22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DE052-A9D4-4E68-AAAC-D8D5B69F4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C80B-F5FA-48AE-A1C8-CC670BB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3C36-C82D-4986-9D44-2CFD540A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D087-57DF-4858-8745-3781C718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A546-81C5-4489-B950-1C16E7DD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9B030-C2EB-4B6F-AF47-A5FE43AA4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416F-5293-474B-9B3E-A30F660B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D7DB-C9BE-4CA6-B97F-D5A40A68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7C92-B568-4987-8924-045D2425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C2977-3099-4855-88E3-1D358A13D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0A55-9A49-4603-8957-84683750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E4A9-8EE8-4F90-9648-777A874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1C0E-5BE9-49B3-83BB-9B497A6B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B44A-A76E-470A-81A4-43044165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75B9-6A9F-4966-99A2-AE8297C9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7FDE-38EE-46E1-889B-64462DA5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DC89-5271-43E9-98B4-E39A314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B1B1-99E2-4D0F-B58F-61B88FAF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7C02-4819-4B8F-A479-C5A6C9C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1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4542-9C79-45A5-9446-8446FC84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0FE97-2F62-4006-99C5-3B1E0BA9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52D6-C464-4218-8C09-23D731F3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ECC9-5D84-48A4-8975-5DDC2414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522C-E361-466C-8140-B2AB6B66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246-3023-4313-BE05-803F3C22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141E-446C-4B1D-B2BA-9058EDD81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9148B-20E0-40B3-B72B-16440BC63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58AA-4405-41F3-AC2F-B81019C3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30C3-51F6-47F4-AAF1-286794EA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73B6-D14D-4546-A405-CEF2334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A208-BA5B-418B-806C-96710D68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89BB0-A577-43BF-BF8C-06CABD77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ECA5-3624-4510-B8E5-05E2D126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92B0A-DE65-4CBA-AD2F-1D8D585F4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E09B-D8FC-4A31-8E45-313A97663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39C0-9B24-4ADB-8AD4-1249E31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35498-B298-494C-8D9F-83D2D926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64DFE-5748-479C-90D2-3FD63C9F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E6AB-4B18-4AFC-A330-3CDF5069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B6648-21CA-4971-9369-CAC362D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E2AD-332E-4C15-884E-8F0EEDE1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DCBDD-AC70-456A-8141-1049052B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9786E7E-A936-490D-BFCD-379DC7056B1C}"/>
              </a:ext>
            </a:extLst>
          </p:cNvPr>
          <p:cNvGrpSpPr/>
          <p:nvPr userDrawn="1"/>
        </p:nvGrpSpPr>
        <p:grpSpPr>
          <a:xfrm>
            <a:off x="3483760" y="660923"/>
            <a:ext cx="5536154" cy="5536154"/>
            <a:chOff x="3590440" y="469872"/>
            <a:chExt cx="5536154" cy="553615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A0EC121-C6CD-4639-A63A-E9FBAF982B6F}"/>
                </a:ext>
              </a:extLst>
            </p:cNvPr>
            <p:cNvGrpSpPr/>
            <p:nvPr userDrawn="1"/>
          </p:nvGrpSpPr>
          <p:grpSpPr>
            <a:xfrm>
              <a:off x="3727256" y="595243"/>
              <a:ext cx="5245294" cy="5276053"/>
              <a:chOff x="9481695" y="3776594"/>
              <a:chExt cx="1235835" cy="1243082"/>
            </a:xfrm>
          </p:grpSpPr>
          <p:sp>
            <p:nvSpPr>
              <p:cNvPr id="165" name="Partial Circle 164">
                <a:extLst>
                  <a:ext uri="{FF2B5EF4-FFF2-40B4-BE49-F238E27FC236}">
                    <a16:creationId xmlns:a16="http://schemas.microsoft.com/office/drawing/2014/main" id="{18CEE6BA-F969-4B7C-B6BB-8E88F1BCCB24}"/>
                  </a:ext>
                </a:extLst>
              </p:cNvPr>
              <p:cNvSpPr/>
              <p:nvPr userDrawn="1"/>
            </p:nvSpPr>
            <p:spPr>
              <a:xfrm>
                <a:off x="9483090" y="378904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Partial Circle 165">
                <a:extLst>
                  <a:ext uri="{FF2B5EF4-FFF2-40B4-BE49-F238E27FC236}">
                    <a16:creationId xmlns:a16="http://schemas.microsoft.com/office/drawing/2014/main" id="{A9086CC3-FA68-4BD0-94BD-C4FF32BBDDB5}"/>
                  </a:ext>
                </a:extLst>
              </p:cNvPr>
              <p:cNvSpPr/>
              <p:nvPr userDrawn="1"/>
            </p:nvSpPr>
            <p:spPr>
              <a:xfrm rot="19800000">
                <a:off x="9483090" y="378904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Partial Circle 166">
                <a:extLst>
                  <a:ext uri="{FF2B5EF4-FFF2-40B4-BE49-F238E27FC236}">
                    <a16:creationId xmlns:a16="http://schemas.microsoft.com/office/drawing/2014/main" id="{4552CA69-B5B3-4014-9730-708B13637B92}"/>
                  </a:ext>
                </a:extLst>
              </p:cNvPr>
              <p:cNvSpPr/>
              <p:nvPr userDrawn="1"/>
            </p:nvSpPr>
            <p:spPr>
              <a:xfrm rot="18000000">
                <a:off x="9483090" y="378904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Partial Circle 167">
                <a:extLst>
                  <a:ext uri="{FF2B5EF4-FFF2-40B4-BE49-F238E27FC236}">
                    <a16:creationId xmlns:a16="http://schemas.microsoft.com/office/drawing/2014/main" id="{7B3A8C1C-B6DD-478A-A500-E219DA069279}"/>
                  </a:ext>
                </a:extLst>
              </p:cNvPr>
              <p:cNvSpPr/>
              <p:nvPr userDrawn="1"/>
            </p:nvSpPr>
            <p:spPr>
              <a:xfrm rot="16200000">
                <a:off x="9483090" y="3789046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Partial Circle 168">
                <a:extLst>
                  <a:ext uri="{FF2B5EF4-FFF2-40B4-BE49-F238E27FC236}">
                    <a16:creationId xmlns:a16="http://schemas.microsoft.com/office/drawing/2014/main" id="{C3C3BD25-73AF-4BB8-951E-B57B9D48D10B}"/>
                  </a:ext>
                </a:extLst>
              </p:cNvPr>
              <p:cNvSpPr/>
              <p:nvPr userDrawn="1"/>
            </p:nvSpPr>
            <p:spPr>
              <a:xfrm rot="14400000">
                <a:off x="9483090" y="378523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Partial Circle 169">
                <a:extLst>
                  <a:ext uri="{FF2B5EF4-FFF2-40B4-BE49-F238E27FC236}">
                    <a16:creationId xmlns:a16="http://schemas.microsoft.com/office/drawing/2014/main" id="{4097D604-A3EA-495F-9EF7-2498B1E4F18A}"/>
                  </a:ext>
                </a:extLst>
              </p:cNvPr>
              <p:cNvSpPr/>
              <p:nvPr userDrawn="1"/>
            </p:nvSpPr>
            <p:spPr>
              <a:xfrm rot="12600000">
                <a:off x="9483090" y="3782820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Partial Circle 170">
                <a:extLst>
                  <a:ext uri="{FF2B5EF4-FFF2-40B4-BE49-F238E27FC236}">
                    <a16:creationId xmlns:a16="http://schemas.microsoft.com/office/drawing/2014/main" id="{150E16A6-A566-4AAA-AAC1-4B17EDFBB130}"/>
                  </a:ext>
                </a:extLst>
              </p:cNvPr>
              <p:cNvSpPr/>
              <p:nvPr userDrawn="1"/>
            </p:nvSpPr>
            <p:spPr>
              <a:xfrm rot="10800000">
                <a:off x="9483090" y="3776594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Partial Circle 171">
                <a:extLst>
                  <a:ext uri="{FF2B5EF4-FFF2-40B4-BE49-F238E27FC236}">
                    <a16:creationId xmlns:a16="http://schemas.microsoft.com/office/drawing/2014/main" id="{B466A0CC-5973-4470-95C9-B254A98A31AD}"/>
                  </a:ext>
                </a:extLst>
              </p:cNvPr>
              <p:cNvSpPr/>
              <p:nvPr userDrawn="1"/>
            </p:nvSpPr>
            <p:spPr>
              <a:xfrm rot="9000000">
                <a:off x="9483090" y="378523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Partial Circle 172">
                <a:extLst>
                  <a:ext uri="{FF2B5EF4-FFF2-40B4-BE49-F238E27FC236}">
                    <a16:creationId xmlns:a16="http://schemas.microsoft.com/office/drawing/2014/main" id="{4CB4AC9C-EE5B-4F2B-AB29-43B17C17CADE}"/>
                  </a:ext>
                </a:extLst>
              </p:cNvPr>
              <p:cNvSpPr/>
              <p:nvPr userDrawn="1"/>
            </p:nvSpPr>
            <p:spPr>
              <a:xfrm rot="7200000">
                <a:off x="9481695" y="3783518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Partial Circle 173">
                <a:extLst>
                  <a:ext uri="{FF2B5EF4-FFF2-40B4-BE49-F238E27FC236}">
                    <a16:creationId xmlns:a16="http://schemas.microsoft.com/office/drawing/2014/main" id="{7C13FA52-22E8-4B31-A356-4078888775EC}"/>
                  </a:ext>
                </a:extLst>
              </p:cNvPr>
              <p:cNvSpPr/>
              <p:nvPr userDrawn="1"/>
            </p:nvSpPr>
            <p:spPr>
              <a:xfrm rot="5400000">
                <a:off x="9481696" y="3786629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Partial Circle 174">
                <a:extLst>
                  <a:ext uri="{FF2B5EF4-FFF2-40B4-BE49-F238E27FC236}">
                    <a16:creationId xmlns:a16="http://schemas.microsoft.com/office/drawing/2014/main" id="{CB3AE573-7F48-4C0B-BE81-3D2471D35CE6}"/>
                  </a:ext>
                </a:extLst>
              </p:cNvPr>
              <p:cNvSpPr/>
              <p:nvPr userDrawn="1"/>
            </p:nvSpPr>
            <p:spPr>
              <a:xfrm rot="3600000">
                <a:off x="9481696" y="3788024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Partial Circle 175">
                <a:extLst>
                  <a:ext uri="{FF2B5EF4-FFF2-40B4-BE49-F238E27FC236}">
                    <a16:creationId xmlns:a16="http://schemas.microsoft.com/office/drawing/2014/main" id="{58BB35BA-E9B0-44B3-9B1C-3975FA82B4DD}"/>
                  </a:ext>
                </a:extLst>
              </p:cNvPr>
              <p:cNvSpPr/>
              <p:nvPr userDrawn="1"/>
            </p:nvSpPr>
            <p:spPr>
              <a:xfrm rot="1800000">
                <a:off x="9481695" y="3781427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01CF274-10CA-422E-9207-1980BE14D5D7}"/>
                </a:ext>
              </a:extLst>
            </p:cNvPr>
            <p:cNvSpPr/>
            <p:nvPr userDrawn="1"/>
          </p:nvSpPr>
          <p:spPr>
            <a:xfrm>
              <a:off x="3590440" y="469872"/>
              <a:ext cx="5536154" cy="5536154"/>
            </a:xfrm>
            <a:prstGeom prst="ellipse">
              <a:avLst/>
            </a:prstGeom>
            <a:gradFill flip="none" rotWithShape="1">
              <a:gsLst>
                <a:gs pos="87000">
                  <a:schemeClr val="tx2">
                    <a:alpha val="0"/>
                    <a:lumMod val="75000"/>
                  </a:schemeClr>
                </a:gs>
                <a:gs pos="41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39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EDDA-EBB7-4028-B0E7-864FB338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0B44-9E08-4C3E-B8E7-5A87C319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EF4C-9BFE-4943-BC4B-6658C7253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F09C1-EE9A-4A8D-8DB7-ACB33F04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A7435-BE88-40A8-A844-71A37619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A598C-31D9-49AF-8B3F-4D58D40D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98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3B8C-BFC3-4257-8C3E-3449C6E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88219-D46A-4A0C-AC98-50895FC16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56C0-CDAF-4F7D-B432-36F7F469A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041F-3D5F-461E-83A3-DEFD9E9F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A769D-5F5E-4CE7-A025-1C7E2F4ECF5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2F64-0ACE-4F4B-A913-B297851A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D7B2-BAC4-44FB-A7A8-A7F5CD5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16572-63C2-4F7E-8F0A-C54C47CE5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651939-73C4-471F-93A6-270B32452B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F35B40-3C32-4A9D-8D65-8DC55C2E8946}"/>
              </a:ext>
            </a:extLst>
          </p:cNvPr>
          <p:cNvGrpSpPr/>
          <p:nvPr userDrawn="1"/>
        </p:nvGrpSpPr>
        <p:grpSpPr>
          <a:xfrm>
            <a:off x="3336589" y="671083"/>
            <a:ext cx="5536154" cy="5536154"/>
            <a:chOff x="3590440" y="469872"/>
            <a:chExt cx="5536154" cy="55361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3ECCE9-1145-491E-B299-ED735A0DD2BC}"/>
                </a:ext>
              </a:extLst>
            </p:cNvPr>
            <p:cNvGrpSpPr/>
            <p:nvPr userDrawn="1"/>
          </p:nvGrpSpPr>
          <p:grpSpPr>
            <a:xfrm>
              <a:off x="3727256" y="595243"/>
              <a:ext cx="5245294" cy="5276053"/>
              <a:chOff x="9481695" y="3776594"/>
              <a:chExt cx="1235835" cy="1243082"/>
            </a:xfrm>
          </p:grpSpPr>
          <p:sp>
            <p:nvSpPr>
              <p:cNvPr id="11" name="Partial Circle 10">
                <a:extLst>
                  <a:ext uri="{FF2B5EF4-FFF2-40B4-BE49-F238E27FC236}">
                    <a16:creationId xmlns:a16="http://schemas.microsoft.com/office/drawing/2014/main" id="{C1B96733-CDC2-4277-8C25-2C9027D54A1C}"/>
                  </a:ext>
                </a:extLst>
              </p:cNvPr>
              <p:cNvSpPr/>
              <p:nvPr userDrawn="1"/>
            </p:nvSpPr>
            <p:spPr>
              <a:xfrm>
                <a:off x="9483090" y="378904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Partial Circle 11">
                <a:extLst>
                  <a:ext uri="{FF2B5EF4-FFF2-40B4-BE49-F238E27FC236}">
                    <a16:creationId xmlns:a16="http://schemas.microsoft.com/office/drawing/2014/main" id="{6D414F10-B9AF-4B60-8A18-16DF350D86A0}"/>
                  </a:ext>
                </a:extLst>
              </p:cNvPr>
              <p:cNvSpPr/>
              <p:nvPr userDrawn="1"/>
            </p:nvSpPr>
            <p:spPr>
              <a:xfrm rot="19800000">
                <a:off x="9483090" y="378904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Partial Circle 12">
                <a:extLst>
                  <a:ext uri="{FF2B5EF4-FFF2-40B4-BE49-F238E27FC236}">
                    <a16:creationId xmlns:a16="http://schemas.microsoft.com/office/drawing/2014/main" id="{491E35EC-99C3-409C-A53D-12C36E31366B}"/>
                  </a:ext>
                </a:extLst>
              </p:cNvPr>
              <p:cNvSpPr/>
              <p:nvPr userDrawn="1"/>
            </p:nvSpPr>
            <p:spPr>
              <a:xfrm rot="18000000">
                <a:off x="9483090" y="378904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Partial Circle 13">
                <a:extLst>
                  <a:ext uri="{FF2B5EF4-FFF2-40B4-BE49-F238E27FC236}">
                    <a16:creationId xmlns:a16="http://schemas.microsoft.com/office/drawing/2014/main" id="{937174DC-6877-40F0-ACC4-7C16E4AAFA4A}"/>
                  </a:ext>
                </a:extLst>
              </p:cNvPr>
              <p:cNvSpPr/>
              <p:nvPr userDrawn="1"/>
            </p:nvSpPr>
            <p:spPr>
              <a:xfrm rot="16200000">
                <a:off x="9483090" y="3789046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Partial Circle 14">
                <a:extLst>
                  <a:ext uri="{FF2B5EF4-FFF2-40B4-BE49-F238E27FC236}">
                    <a16:creationId xmlns:a16="http://schemas.microsoft.com/office/drawing/2014/main" id="{8AF6EF9E-70FB-434A-B18B-C8CB2F99F6E1}"/>
                  </a:ext>
                </a:extLst>
              </p:cNvPr>
              <p:cNvSpPr/>
              <p:nvPr userDrawn="1"/>
            </p:nvSpPr>
            <p:spPr>
              <a:xfrm rot="14400000">
                <a:off x="9483090" y="378523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artial Circle 15">
                <a:extLst>
                  <a:ext uri="{FF2B5EF4-FFF2-40B4-BE49-F238E27FC236}">
                    <a16:creationId xmlns:a16="http://schemas.microsoft.com/office/drawing/2014/main" id="{5DEC560D-E207-4950-BAE0-343281CBAF66}"/>
                  </a:ext>
                </a:extLst>
              </p:cNvPr>
              <p:cNvSpPr/>
              <p:nvPr userDrawn="1"/>
            </p:nvSpPr>
            <p:spPr>
              <a:xfrm rot="12600000">
                <a:off x="9483090" y="3782820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artial Circle 16">
                <a:extLst>
                  <a:ext uri="{FF2B5EF4-FFF2-40B4-BE49-F238E27FC236}">
                    <a16:creationId xmlns:a16="http://schemas.microsoft.com/office/drawing/2014/main" id="{26A0652A-4945-4759-B964-95D2F76E2921}"/>
                  </a:ext>
                </a:extLst>
              </p:cNvPr>
              <p:cNvSpPr/>
              <p:nvPr userDrawn="1"/>
            </p:nvSpPr>
            <p:spPr>
              <a:xfrm rot="10800000">
                <a:off x="9483090" y="3776594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artial Circle 17">
                <a:extLst>
                  <a:ext uri="{FF2B5EF4-FFF2-40B4-BE49-F238E27FC236}">
                    <a16:creationId xmlns:a16="http://schemas.microsoft.com/office/drawing/2014/main" id="{85073B5C-F56F-4558-9343-CE833D9A44EF}"/>
                  </a:ext>
                </a:extLst>
              </p:cNvPr>
              <p:cNvSpPr/>
              <p:nvPr userDrawn="1"/>
            </p:nvSpPr>
            <p:spPr>
              <a:xfrm rot="9000000">
                <a:off x="9483090" y="3785235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artial Circle 18">
                <a:extLst>
                  <a:ext uri="{FF2B5EF4-FFF2-40B4-BE49-F238E27FC236}">
                    <a16:creationId xmlns:a16="http://schemas.microsoft.com/office/drawing/2014/main" id="{F7AB238E-8C6D-496E-87D9-DEC46AEE52E0}"/>
                  </a:ext>
                </a:extLst>
              </p:cNvPr>
              <p:cNvSpPr/>
              <p:nvPr userDrawn="1"/>
            </p:nvSpPr>
            <p:spPr>
              <a:xfrm rot="7200000">
                <a:off x="9481695" y="3783518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artial Circle 19">
                <a:extLst>
                  <a:ext uri="{FF2B5EF4-FFF2-40B4-BE49-F238E27FC236}">
                    <a16:creationId xmlns:a16="http://schemas.microsoft.com/office/drawing/2014/main" id="{2A5F1ED9-FC32-45BF-87F7-01A79FD3ABEB}"/>
                  </a:ext>
                </a:extLst>
              </p:cNvPr>
              <p:cNvSpPr/>
              <p:nvPr userDrawn="1"/>
            </p:nvSpPr>
            <p:spPr>
              <a:xfrm rot="5400000">
                <a:off x="9481696" y="3786629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artial Circle 20">
                <a:extLst>
                  <a:ext uri="{FF2B5EF4-FFF2-40B4-BE49-F238E27FC236}">
                    <a16:creationId xmlns:a16="http://schemas.microsoft.com/office/drawing/2014/main" id="{D8900291-AD07-4E54-871C-4994BC4BFCB3}"/>
                  </a:ext>
                </a:extLst>
              </p:cNvPr>
              <p:cNvSpPr/>
              <p:nvPr userDrawn="1"/>
            </p:nvSpPr>
            <p:spPr>
              <a:xfrm rot="3600000">
                <a:off x="9481696" y="3788024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chemeClr val="accent5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artial Circle 21">
                <a:extLst>
                  <a:ext uri="{FF2B5EF4-FFF2-40B4-BE49-F238E27FC236}">
                    <a16:creationId xmlns:a16="http://schemas.microsoft.com/office/drawing/2014/main" id="{C01AC7B6-C6CE-4339-9731-36EEDC11607B}"/>
                  </a:ext>
                </a:extLst>
              </p:cNvPr>
              <p:cNvSpPr/>
              <p:nvPr userDrawn="1"/>
            </p:nvSpPr>
            <p:spPr>
              <a:xfrm rot="1800000">
                <a:off x="9481695" y="3781427"/>
                <a:ext cx="1234440" cy="1226820"/>
              </a:xfrm>
              <a:prstGeom prst="pie">
                <a:avLst>
                  <a:gd name="adj1" fmla="val 2083878"/>
                  <a:gd name="adj2" fmla="val 3395854"/>
                </a:avLst>
              </a:prstGeom>
              <a:gradFill>
                <a:gsLst>
                  <a:gs pos="66000">
                    <a:srgbClr val="00B0F0"/>
                  </a:gs>
                  <a:gs pos="99000">
                    <a:schemeClr val="tx2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54DB96-9D24-45DD-A1D7-3490C674A3DD}"/>
                </a:ext>
              </a:extLst>
            </p:cNvPr>
            <p:cNvSpPr/>
            <p:nvPr userDrawn="1"/>
          </p:nvSpPr>
          <p:spPr>
            <a:xfrm>
              <a:off x="3590440" y="469872"/>
              <a:ext cx="5536154" cy="5536154"/>
            </a:xfrm>
            <a:prstGeom prst="ellipse">
              <a:avLst/>
            </a:prstGeom>
            <a:gradFill flip="none" rotWithShape="1">
              <a:gsLst>
                <a:gs pos="87000">
                  <a:schemeClr val="tx2">
                    <a:alpha val="0"/>
                    <a:lumMod val="75000"/>
                  </a:schemeClr>
                </a:gs>
                <a:gs pos="41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1191B-8C49-4CB8-8BDB-CD385080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44B8-AE4E-40CF-BFB9-A95DC808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971D-AC0F-4794-9553-ECFA038FB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3DFC6-7881-4225-AAE3-BB55197A9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8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Friend</dc:creator>
  <cp:lastModifiedBy>Joe Friend</cp:lastModifiedBy>
  <cp:revision>14</cp:revision>
  <dcterms:created xsi:type="dcterms:W3CDTF">2021-03-04T19:28:35Z</dcterms:created>
  <dcterms:modified xsi:type="dcterms:W3CDTF">2021-03-05T01:32:09Z</dcterms:modified>
</cp:coreProperties>
</file>