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E1E265B-F2EC-481C-A990-0953C9039B4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A343386-3CD2-49CE-88EB-F48B64BFA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You Want To Enter the NHC?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One: Hone Your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LIBME Feedback Table.  Talk to experienced judges NOT your buddies.</a:t>
            </a:r>
          </a:p>
          <a:p>
            <a:r>
              <a:rPr lang="en-US" dirty="0" smtClean="0"/>
              <a:t>Local Competitions (LIBME NOV. 21</a:t>
            </a:r>
            <a:r>
              <a:rPr lang="en-US" baseline="30000" dirty="0" smtClean="0"/>
              <a:t>st</a:t>
            </a:r>
            <a:r>
              <a:rPr lang="en-US" dirty="0" smtClean="0"/>
              <a:t>/NYCHG January).</a:t>
            </a:r>
          </a:p>
          <a:p>
            <a:r>
              <a:rPr lang="en-US" dirty="0" smtClean="0"/>
              <a:t>What you intended to brew DOES NOT have to be the category you enter.</a:t>
            </a:r>
          </a:p>
          <a:p>
            <a:r>
              <a:rPr lang="en-US" dirty="0" smtClean="0"/>
              <a:t>Brew, Brew, and Brew again.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024744" cy="1143000"/>
          </a:xfrm>
        </p:spPr>
        <p:txBody>
          <a:bodyPr/>
          <a:lstStyle/>
          <a:p>
            <a:r>
              <a:rPr lang="en-US" dirty="0" smtClean="0"/>
              <a:t>Step Two: When to Brew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648200"/>
          </a:xfrm>
        </p:spPr>
        <p:txBody>
          <a:bodyPr/>
          <a:lstStyle/>
          <a:p>
            <a:r>
              <a:rPr lang="en-US" dirty="0" smtClean="0"/>
              <a:t>Must be a current AHA member</a:t>
            </a:r>
          </a:p>
          <a:p>
            <a:r>
              <a:rPr lang="en-US" dirty="0" smtClean="0"/>
              <a:t>First round: Queens, late March/Early April.</a:t>
            </a:r>
          </a:p>
          <a:p>
            <a:r>
              <a:rPr lang="en-US" dirty="0" smtClean="0"/>
              <a:t>Second Round: June 8</a:t>
            </a:r>
            <a:r>
              <a:rPr lang="en-US" baseline="30000" dirty="0" smtClean="0"/>
              <a:t>th</a:t>
            </a:r>
            <a:r>
              <a:rPr lang="en-US" dirty="0" smtClean="0"/>
              <a:t>, Baltimore</a:t>
            </a:r>
          </a:p>
          <a:p>
            <a:r>
              <a:rPr lang="en-US" dirty="0" smtClean="0"/>
              <a:t>Malty high ABV beers can be brewed early</a:t>
            </a:r>
          </a:p>
          <a:p>
            <a:r>
              <a:rPr lang="en-US" dirty="0" smtClean="0"/>
              <a:t>Hop forward beers as close to possible to entry deadline.</a:t>
            </a:r>
          </a:p>
          <a:p>
            <a:r>
              <a:rPr lang="en-US" dirty="0" smtClean="0"/>
              <a:t>Some styles are best brewed twice, once for each round. (</a:t>
            </a:r>
            <a:r>
              <a:rPr lang="en-US" dirty="0" err="1" smtClean="0"/>
              <a:t>i.e.Weizen</a:t>
            </a:r>
            <a:r>
              <a:rPr lang="en-US" dirty="0" smtClean="0"/>
              <a:t>, IPA,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28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Step Three: Entering &amp; Shipping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77317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entrants are part of lottery to submit entries.  Registration is typically in early Feb.  But can edit entries up until March.  </a:t>
            </a:r>
          </a:p>
          <a:p>
            <a:r>
              <a:rPr lang="en-US" dirty="0" smtClean="0"/>
              <a:t>Request as many spots as possible.</a:t>
            </a:r>
          </a:p>
          <a:p>
            <a:r>
              <a:rPr lang="en-US" dirty="0" smtClean="0"/>
              <a:t>Use brown bottles with no identifying marks</a:t>
            </a:r>
          </a:p>
          <a:p>
            <a:r>
              <a:rPr lang="en-US" dirty="0" smtClean="0"/>
              <a:t>Rubber band your entry identification to bottle.  NO TAPE!</a:t>
            </a:r>
          </a:p>
          <a:p>
            <a:r>
              <a:rPr lang="en-US" dirty="0" smtClean="0"/>
              <a:t>Use containers specifically for bottles.  Don’t be cheap!  Do it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1524000"/>
            <a:ext cx="7024744" cy="6466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Step Three: Entering &amp; Shipping</a:t>
            </a:r>
            <a:endParaRPr lang="en-US" sz="3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3886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3425" y="22860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 ACCORDINGLY</a:t>
            </a:r>
          </a:p>
          <a:p>
            <a:r>
              <a:rPr lang="en-US" dirty="0" smtClean="0"/>
              <a:t>-Do Not use USPS</a:t>
            </a:r>
          </a:p>
          <a:p>
            <a:r>
              <a:rPr lang="en-US" dirty="0" smtClean="0"/>
              <a:t>-Your box WILL NOT be handled carefully</a:t>
            </a:r>
          </a:p>
          <a:p>
            <a:r>
              <a:rPr lang="en-US" dirty="0" smtClean="0"/>
              <a:t>-Trucks are HOT in late May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3224</TotalTime>
  <Words>222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So You Want To Enter the NHC?</vt:lpstr>
      <vt:lpstr>Step One: Hone Your Recipe</vt:lpstr>
      <vt:lpstr>Step Two: When to Brew</vt:lpstr>
      <vt:lpstr>Step Three: Entering &amp; Shipping</vt:lpstr>
      <vt:lpstr>Step Three: Entering &amp; Shipping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To Enter the NHC?</dc:title>
  <dc:creator>andrew luberto</dc:creator>
  <cp:lastModifiedBy>andrew luberto</cp:lastModifiedBy>
  <cp:revision>11</cp:revision>
  <dcterms:created xsi:type="dcterms:W3CDTF">2015-10-03T19:27:55Z</dcterms:created>
  <dcterms:modified xsi:type="dcterms:W3CDTF">2015-10-06T01:12:04Z</dcterms:modified>
</cp:coreProperties>
</file>