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p:sldMasterIdLst>
    <p:sldMasterId id="2147483648" r:id="rId1"/>
  </p:sldMasterIdLst>
  <p:sldIdLst>
    <p:sldId id="258" r:id="rId2"/>
    <p:sldId id="265" r:id="rId3"/>
    <p:sldId id="521" r:id="rId4"/>
    <p:sldId id="545" r:id="rId5"/>
    <p:sldId id="269" r:id="rId6"/>
    <p:sldId id="522" r:id="rId7"/>
    <p:sldId id="524" r:id="rId8"/>
    <p:sldId id="546" r:id="rId9"/>
    <p:sldId id="547" r:id="rId10"/>
    <p:sldId id="548" r:id="rId11"/>
    <p:sldId id="549" r:id="rId12"/>
    <p:sldId id="550" r:id="rId13"/>
    <p:sldId id="527" r:id="rId14"/>
    <p:sldId id="551" r:id="rId15"/>
    <p:sldId id="528" r:id="rId16"/>
    <p:sldId id="552" r:id="rId17"/>
    <p:sldId id="553" r:id="rId18"/>
    <p:sldId id="529" r:id="rId19"/>
    <p:sldId id="554" r:id="rId20"/>
    <p:sldId id="530" r:id="rId21"/>
    <p:sldId id="555" r:id="rId22"/>
    <p:sldId id="526" r:id="rId23"/>
    <p:sldId id="556" r:id="rId24"/>
    <p:sldId id="557" r:id="rId25"/>
    <p:sldId id="558" r:id="rId26"/>
    <p:sldId id="561" r:id="rId27"/>
    <p:sldId id="559" r:id="rId28"/>
    <p:sldId id="560" r:id="rId29"/>
    <p:sldId id="562" r:id="rId30"/>
    <p:sldId id="563" r:id="rId31"/>
    <p:sldId id="564" r:id="rId32"/>
    <p:sldId id="565" r:id="rId33"/>
    <p:sldId id="572" r:id="rId34"/>
    <p:sldId id="566" r:id="rId35"/>
    <p:sldId id="567" r:id="rId36"/>
    <p:sldId id="568" r:id="rId37"/>
    <p:sldId id="569" r:id="rId38"/>
    <p:sldId id="573" r:id="rId39"/>
    <p:sldId id="570" r:id="rId40"/>
    <p:sldId id="574" r:id="rId41"/>
    <p:sldId id="575" r:id="rId42"/>
    <p:sldId id="576" r:id="rId43"/>
    <p:sldId id="577" r:id="rId44"/>
    <p:sldId id="580" r:id="rId45"/>
    <p:sldId id="581" r:id="rId46"/>
    <p:sldId id="523" r:id="rId47"/>
    <p:sldId id="531" r:id="rId48"/>
    <p:sldId id="532" r:id="rId49"/>
    <p:sldId id="533" r:id="rId50"/>
    <p:sldId id="582" r:id="rId51"/>
    <p:sldId id="583" r:id="rId52"/>
    <p:sldId id="584" r:id="rId53"/>
    <p:sldId id="585" r:id="rId54"/>
    <p:sldId id="586" r:id="rId55"/>
    <p:sldId id="587" r:id="rId56"/>
    <p:sldId id="588" r:id="rId57"/>
    <p:sldId id="589" r:id="rId58"/>
    <p:sldId id="590" r:id="rId59"/>
    <p:sldId id="592" r:id="rId60"/>
    <p:sldId id="593" r:id="rId61"/>
    <p:sldId id="594" r:id="rId62"/>
    <p:sldId id="595" r:id="rId63"/>
    <p:sldId id="596" r:id="rId64"/>
    <p:sldId id="597" r:id="rId65"/>
    <p:sldId id="598" r:id="rId66"/>
    <p:sldId id="591" r:id="rId67"/>
    <p:sldId id="599" r:id="rId68"/>
    <p:sldId id="600" r:id="rId69"/>
    <p:sldId id="534" r:id="rId70"/>
    <p:sldId id="601" r:id="rId71"/>
    <p:sldId id="602" r:id="rId72"/>
    <p:sldId id="603" r:id="rId73"/>
    <p:sldId id="604" r:id="rId74"/>
    <p:sldId id="605" r:id="rId75"/>
    <p:sldId id="609" r:id="rId76"/>
    <p:sldId id="610" r:id="rId77"/>
    <p:sldId id="606" r:id="rId78"/>
    <p:sldId id="611" r:id="rId79"/>
    <p:sldId id="612" r:id="rId80"/>
    <p:sldId id="613" r:id="rId81"/>
    <p:sldId id="614" r:id="rId82"/>
    <p:sldId id="615" r:id="rId83"/>
    <p:sldId id="621" r:id="rId84"/>
    <p:sldId id="616" r:id="rId85"/>
    <p:sldId id="617" r:id="rId86"/>
    <p:sldId id="618" r:id="rId87"/>
    <p:sldId id="619" r:id="rId88"/>
    <p:sldId id="620" r:id="rId89"/>
    <p:sldId id="622" r:id="rId90"/>
    <p:sldId id="623" r:id="rId91"/>
    <p:sldId id="535" r:id="rId92"/>
    <p:sldId id="536" r:id="rId93"/>
    <p:sldId id="624" r:id="rId94"/>
    <p:sldId id="625" r:id="rId95"/>
    <p:sldId id="539" r:id="rId96"/>
    <p:sldId id="540" r:id="rId97"/>
    <p:sldId id="541" r:id="rId98"/>
    <p:sldId id="542" r:id="rId99"/>
    <p:sldId id="627" r:id="rId100"/>
    <p:sldId id="628" r:id="rId101"/>
    <p:sldId id="629" r:id="rId102"/>
    <p:sldId id="630" r:id="rId103"/>
    <p:sldId id="631" r:id="rId104"/>
    <p:sldId id="632" r:id="rId105"/>
    <p:sldId id="543" r:id="rId106"/>
    <p:sldId id="633" r:id="rId107"/>
    <p:sldId id="656" r:id="rId108"/>
    <p:sldId id="657" r:id="rId109"/>
    <p:sldId id="634" r:id="rId110"/>
    <p:sldId id="635" r:id="rId111"/>
    <p:sldId id="626" r:id="rId112"/>
    <p:sldId id="544" r:id="rId113"/>
    <p:sldId id="636" r:id="rId114"/>
    <p:sldId id="637" r:id="rId115"/>
    <p:sldId id="638" r:id="rId116"/>
    <p:sldId id="639" r:id="rId117"/>
    <p:sldId id="640" r:id="rId118"/>
    <p:sldId id="658" r:id="rId119"/>
    <p:sldId id="659" r:id="rId120"/>
    <p:sldId id="660" r:id="rId121"/>
    <p:sldId id="537" r:id="rId122"/>
    <p:sldId id="538" r:id="rId123"/>
    <p:sldId id="661" r:id="rId124"/>
    <p:sldId id="662" r:id="rId125"/>
    <p:sldId id="663" r:id="rId126"/>
    <p:sldId id="664" r:id="rId127"/>
    <p:sldId id="665" r:id="rId128"/>
    <p:sldId id="666" r:id="rId129"/>
    <p:sldId id="667" r:id="rId130"/>
    <p:sldId id="668" r:id="rId131"/>
    <p:sldId id="676" r:id="rId132"/>
    <p:sldId id="677" r:id="rId1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0B87"/>
    <a:srgbClr val="0087FA"/>
    <a:srgbClr val="0000D2"/>
    <a:srgbClr val="CEED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4660"/>
  </p:normalViewPr>
  <p:slideViewPr>
    <p:cSldViewPr snapToGrid="0">
      <p:cViewPr varScale="1">
        <p:scale>
          <a:sx n="99" d="100"/>
          <a:sy n="99" d="100"/>
        </p:scale>
        <p:origin x="69" y="42"/>
      </p:cViewPr>
      <p:guideLst/>
    </p:cSldViewPr>
  </p:slideViewPr>
  <p:notesTextViewPr>
    <p:cViewPr>
      <p:scale>
        <a:sx n="1" d="1"/>
        <a:sy n="1" d="1"/>
      </p:scale>
      <p:origin x="0" y="0"/>
    </p:cViewPr>
  </p:notesTextViewPr>
  <p:sorterViewPr>
    <p:cViewPr>
      <p:scale>
        <a:sx n="100" d="100"/>
        <a:sy n="100" d="100"/>
      </p:scale>
      <p:origin x="0" y="-4786"/>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00.vml.rels><?xml version="1.0" encoding="UTF-8" standalone="yes"?>
<Relationships xmlns="http://schemas.openxmlformats.org/package/2006/relationships"><Relationship Id="rId1" Type="http://schemas.openxmlformats.org/officeDocument/2006/relationships/image" Target="../media/image107.emf"/></Relationships>
</file>

<file path=ppt/drawings/_rels/vmlDrawing101.vml.rels><?xml version="1.0" encoding="UTF-8" standalone="yes"?>
<Relationships xmlns="http://schemas.openxmlformats.org/package/2006/relationships"><Relationship Id="rId1" Type="http://schemas.openxmlformats.org/officeDocument/2006/relationships/image" Target="../media/image108.emf"/></Relationships>
</file>

<file path=ppt/drawings/_rels/vmlDrawing102.vml.rels><?xml version="1.0" encoding="UTF-8" standalone="yes"?>
<Relationships xmlns="http://schemas.openxmlformats.org/package/2006/relationships"><Relationship Id="rId1" Type="http://schemas.openxmlformats.org/officeDocument/2006/relationships/image" Target="../media/image109.emf"/></Relationships>
</file>

<file path=ppt/drawings/_rels/vmlDrawing103.vml.rels><?xml version="1.0" encoding="UTF-8" standalone="yes"?>
<Relationships xmlns="http://schemas.openxmlformats.org/package/2006/relationships"><Relationship Id="rId1" Type="http://schemas.openxmlformats.org/officeDocument/2006/relationships/image" Target="../media/image110.emf"/></Relationships>
</file>

<file path=ppt/drawings/_rels/vmlDrawing104.vml.rels><?xml version="1.0" encoding="UTF-8" standalone="yes"?>
<Relationships xmlns="http://schemas.openxmlformats.org/package/2006/relationships"><Relationship Id="rId1" Type="http://schemas.openxmlformats.org/officeDocument/2006/relationships/image" Target="../media/image111.emf"/></Relationships>
</file>

<file path=ppt/drawings/_rels/vmlDrawing105.vml.rels><?xml version="1.0" encoding="UTF-8" standalone="yes"?>
<Relationships xmlns="http://schemas.openxmlformats.org/package/2006/relationships"><Relationship Id="rId1" Type="http://schemas.openxmlformats.org/officeDocument/2006/relationships/image" Target="../media/image112.emf"/></Relationships>
</file>

<file path=ppt/drawings/_rels/vmlDrawing106.vml.rels><?xml version="1.0" encoding="UTF-8" standalone="yes"?>
<Relationships xmlns="http://schemas.openxmlformats.org/package/2006/relationships"><Relationship Id="rId1" Type="http://schemas.openxmlformats.org/officeDocument/2006/relationships/image" Target="../media/image113.emf"/></Relationships>
</file>

<file path=ppt/drawings/_rels/vmlDrawing107.vml.rels><?xml version="1.0" encoding="UTF-8" standalone="yes"?>
<Relationships xmlns="http://schemas.openxmlformats.org/package/2006/relationships"><Relationship Id="rId1" Type="http://schemas.openxmlformats.org/officeDocument/2006/relationships/image" Target="../media/image11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64.vml.rels><?xml version="1.0" encoding="UTF-8" standalone="yes"?>
<Relationships xmlns="http://schemas.openxmlformats.org/package/2006/relationships"><Relationship Id="rId2" Type="http://schemas.openxmlformats.org/officeDocument/2006/relationships/image" Target="../media/image70.emf"/><Relationship Id="rId1" Type="http://schemas.openxmlformats.org/officeDocument/2006/relationships/image" Target="../media/image69.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71.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73.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74.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7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76.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77.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79.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80.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81.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82.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83.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84.e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8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86.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87.e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88.e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89.emf"/></Relationships>
</file>

<file path=ppt/drawings/_rels/vmlDrawing84.vml.rels><?xml version="1.0" encoding="UTF-8" standalone="yes"?>
<Relationships xmlns="http://schemas.openxmlformats.org/package/2006/relationships"><Relationship Id="rId2" Type="http://schemas.openxmlformats.org/officeDocument/2006/relationships/image" Target="../media/image91.emf"/><Relationship Id="rId1" Type="http://schemas.openxmlformats.org/officeDocument/2006/relationships/image" Target="../media/image90.e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92.emf"/></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93.emf"/></Relationships>
</file>

<file path=ppt/drawings/_rels/vmlDrawing87.vml.rels><?xml version="1.0" encoding="UTF-8" standalone="yes"?>
<Relationships xmlns="http://schemas.openxmlformats.org/package/2006/relationships"><Relationship Id="rId1" Type="http://schemas.openxmlformats.org/officeDocument/2006/relationships/image" Target="../media/image94.emf"/></Relationships>
</file>

<file path=ppt/drawings/_rels/vmlDrawing88.vml.rels><?xml version="1.0" encoding="UTF-8" standalone="yes"?>
<Relationships xmlns="http://schemas.openxmlformats.org/package/2006/relationships"><Relationship Id="rId1" Type="http://schemas.openxmlformats.org/officeDocument/2006/relationships/image" Target="../media/image95.emf"/></Relationships>
</file>

<file path=ppt/drawings/_rels/vmlDrawing89.vml.rels><?xml version="1.0" encoding="UTF-8" standalone="yes"?>
<Relationships xmlns="http://schemas.openxmlformats.org/package/2006/relationships"><Relationship Id="rId1" Type="http://schemas.openxmlformats.org/officeDocument/2006/relationships/image" Target="../media/image9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0.vml.rels><?xml version="1.0" encoding="UTF-8" standalone="yes"?>
<Relationships xmlns="http://schemas.openxmlformats.org/package/2006/relationships"><Relationship Id="rId1" Type="http://schemas.openxmlformats.org/officeDocument/2006/relationships/image" Target="../media/image97.emf"/></Relationships>
</file>

<file path=ppt/drawings/_rels/vmlDrawing91.vml.rels><?xml version="1.0" encoding="UTF-8" standalone="yes"?>
<Relationships xmlns="http://schemas.openxmlformats.org/package/2006/relationships"><Relationship Id="rId1" Type="http://schemas.openxmlformats.org/officeDocument/2006/relationships/image" Target="../media/image98.emf"/></Relationships>
</file>

<file path=ppt/drawings/_rels/vmlDrawing92.vml.rels><?xml version="1.0" encoding="UTF-8" standalone="yes"?>
<Relationships xmlns="http://schemas.openxmlformats.org/package/2006/relationships"><Relationship Id="rId1" Type="http://schemas.openxmlformats.org/officeDocument/2006/relationships/image" Target="../media/image99.emf"/></Relationships>
</file>

<file path=ppt/drawings/_rels/vmlDrawing93.vml.rels><?xml version="1.0" encoding="UTF-8" standalone="yes"?>
<Relationships xmlns="http://schemas.openxmlformats.org/package/2006/relationships"><Relationship Id="rId1" Type="http://schemas.openxmlformats.org/officeDocument/2006/relationships/image" Target="../media/image100.emf"/></Relationships>
</file>

<file path=ppt/drawings/_rels/vmlDrawing94.vml.rels><?xml version="1.0" encoding="UTF-8" standalone="yes"?>
<Relationships xmlns="http://schemas.openxmlformats.org/package/2006/relationships"><Relationship Id="rId1" Type="http://schemas.openxmlformats.org/officeDocument/2006/relationships/image" Target="../media/image101.emf"/></Relationships>
</file>

<file path=ppt/drawings/_rels/vmlDrawing95.vml.rels><?xml version="1.0" encoding="UTF-8" standalone="yes"?>
<Relationships xmlns="http://schemas.openxmlformats.org/package/2006/relationships"><Relationship Id="rId1" Type="http://schemas.openxmlformats.org/officeDocument/2006/relationships/image" Target="../media/image102.emf"/></Relationships>
</file>

<file path=ppt/drawings/_rels/vmlDrawing96.vml.rels><?xml version="1.0" encoding="UTF-8" standalone="yes"?>
<Relationships xmlns="http://schemas.openxmlformats.org/package/2006/relationships"><Relationship Id="rId1" Type="http://schemas.openxmlformats.org/officeDocument/2006/relationships/image" Target="../media/image103.emf"/></Relationships>
</file>

<file path=ppt/drawings/_rels/vmlDrawing97.vml.rels><?xml version="1.0" encoding="UTF-8" standalone="yes"?>
<Relationships xmlns="http://schemas.openxmlformats.org/package/2006/relationships"><Relationship Id="rId1" Type="http://schemas.openxmlformats.org/officeDocument/2006/relationships/image" Target="../media/image104.emf"/></Relationships>
</file>

<file path=ppt/drawings/_rels/vmlDrawing98.vml.rels><?xml version="1.0" encoding="UTF-8" standalone="yes"?>
<Relationships xmlns="http://schemas.openxmlformats.org/package/2006/relationships"><Relationship Id="rId1" Type="http://schemas.openxmlformats.org/officeDocument/2006/relationships/image" Target="../media/image105.emf"/></Relationships>
</file>

<file path=ppt/drawings/_rels/vmlDrawing99.vml.rels><?xml version="1.0" encoding="UTF-8" standalone="yes"?>
<Relationships xmlns="http://schemas.openxmlformats.org/package/2006/relationships"><Relationship Id="rId1" Type="http://schemas.openxmlformats.org/officeDocument/2006/relationships/image" Target="../media/image106.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2" name="图片 1" descr="bj222"/>
          <p:cNvPicPr>
            <a:picLocks noChangeAspect="1"/>
          </p:cNvPicPr>
          <p:nvPr userDrawn="1"/>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4315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10" name="文本框 9">
            <a:extLst>
              <a:ext uri="{FF2B5EF4-FFF2-40B4-BE49-F238E27FC236}">
                <a16:creationId xmlns:a16="http://schemas.microsoft.com/office/drawing/2014/main" id="{1738D94C-350E-4DE4-958D-C489BE252BE2}"/>
              </a:ext>
            </a:extLst>
          </p:cNvPr>
          <p:cNvSpPr txBox="1"/>
          <p:nvPr userDrawn="1"/>
        </p:nvSpPr>
        <p:spPr>
          <a:xfrm>
            <a:off x="601098" y="143251"/>
            <a:ext cx="3570852"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4.2 </a:t>
            </a:r>
            <a:r>
              <a:rPr lang="zh-CN" altLang="en-US" sz="2400" b="1" dirty="0">
                <a:solidFill>
                  <a:schemeClr val="bg1"/>
                </a:solidFill>
                <a:latin typeface="Times New Roman" panose="02020603050405020304" pitchFamily="18" charset="0"/>
                <a:cs typeface="Times New Roman" panose="02020603050405020304" pitchFamily="18" charset="0"/>
              </a:rPr>
              <a:t>整数规划模型</a:t>
            </a:r>
          </a:p>
        </p:txBody>
      </p:sp>
    </p:spTree>
    <p:extLst>
      <p:ext uri="{BB962C8B-B14F-4D97-AF65-F5344CB8AC3E}">
        <p14:creationId xmlns:p14="http://schemas.microsoft.com/office/powerpoint/2010/main" val="3833933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4315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5" name="文本占位符 4">
            <a:extLst>
              <a:ext uri="{FF2B5EF4-FFF2-40B4-BE49-F238E27FC236}">
                <a16:creationId xmlns:a16="http://schemas.microsoft.com/office/drawing/2014/main" id="{6D96AD91-08EE-4AD6-A8FA-6604FF3FAE85}"/>
              </a:ext>
            </a:extLst>
          </p:cNvPr>
          <p:cNvSpPr>
            <a:spLocks noGrp="1"/>
          </p:cNvSpPr>
          <p:nvPr>
            <p:ph type="body" sz="quarter" idx="10"/>
          </p:nvPr>
        </p:nvSpPr>
        <p:spPr>
          <a:xfrm>
            <a:off x="262644" y="997890"/>
            <a:ext cx="11266487" cy="625475"/>
          </a:xfrm>
          <a:prstGeom prst="rect">
            <a:avLst/>
          </a:prstGeom>
        </p:spPr>
        <p:txBody>
          <a:bodyPr/>
          <a:lstStyle>
            <a:lvl1pPr marL="0" indent="0">
              <a:buNone/>
              <a:defRPr lang="zh-CN" altLang="en-US" sz="3200" b="1" kern="1200"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lvl="0"/>
            <a:r>
              <a:rPr lang="zh-CN" altLang="en-US" dirty="0"/>
              <a:t>单击此处编辑母版文本样式</a:t>
            </a:r>
          </a:p>
        </p:txBody>
      </p:sp>
      <p:sp>
        <p:nvSpPr>
          <p:cNvPr id="10" name="文本框 9">
            <a:extLst>
              <a:ext uri="{FF2B5EF4-FFF2-40B4-BE49-F238E27FC236}">
                <a16:creationId xmlns:a16="http://schemas.microsoft.com/office/drawing/2014/main" id="{A5A07412-B52D-40C3-856A-C67FD2718D06}"/>
              </a:ext>
            </a:extLst>
          </p:cNvPr>
          <p:cNvSpPr txBox="1"/>
          <p:nvPr userDrawn="1"/>
        </p:nvSpPr>
        <p:spPr>
          <a:xfrm>
            <a:off x="601098" y="143251"/>
            <a:ext cx="3570852"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4.2 </a:t>
            </a:r>
            <a:r>
              <a:rPr lang="zh-CN" altLang="en-US" sz="2400" b="1" dirty="0">
                <a:solidFill>
                  <a:schemeClr val="bg1"/>
                </a:solidFill>
                <a:latin typeface="Times New Roman" panose="02020603050405020304" pitchFamily="18" charset="0"/>
                <a:cs typeface="Times New Roman" panose="02020603050405020304" pitchFamily="18" charset="0"/>
              </a:rPr>
              <a:t>整数规划模型</a:t>
            </a:r>
          </a:p>
        </p:txBody>
      </p:sp>
    </p:spTree>
    <p:extLst>
      <p:ext uri="{BB962C8B-B14F-4D97-AF65-F5344CB8AC3E}">
        <p14:creationId xmlns:p14="http://schemas.microsoft.com/office/powerpoint/2010/main" val="4272207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118369" y="-19368"/>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5" name="文本占位符 4">
            <a:extLst>
              <a:ext uri="{FF2B5EF4-FFF2-40B4-BE49-F238E27FC236}">
                <a16:creationId xmlns:a16="http://schemas.microsoft.com/office/drawing/2014/main" id="{6D96AD91-08EE-4AD6-A8FA-6604FF3FAE85}"/>
              </a:ext>
            </a:extLst>
          </p:cNvPr>
          <p:cNvSpPr>
            <a:spLocks noGrp="1"/>
          </p:cNvSpPr>
          <p:nvPr>
            <p:ph type="body" sz="quarter" idx="10"/>
          </p:nvPr>
        </p:nvSpPr>
        <p:spPr>
          <a:xfrm>
            <a:off x="262644" y="997890"/>
            <a:ext cx="11266487" cy="625475"/>
          </a:xfrm>
          <a:prstGeom prst="rect">
            <a:avLst/>
          </a:prstGeom>
        </p:spPr>
        <p:txBody>
          <a:bodyPr/>
          <a:lstStyle>
            <a:lvl1pPr marL="0" indent="0">
              <a:buNone/>
              <a:defRPr lang="zh-CN" altLang="en-US" sz="3200" b="1" kern="1200"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lvl="0"/>
            <a:r>
              <a:rPr lang="zh-CN" altLang="en-US" dirty="0"/>
              <a:t>单击此处编辑母版文本样式</a:t>
            </a:r>
          </a:p>
        </p:txBody>
      </p:sp>
      <p:sp>
        <p:nvSpPr>
          <p:cNvPr id="6" name="文本占位符 5">
            <a:extLst>
              <a:ext uri="{FF2B5EF4-FFF2-40B4-BE49-F238E27FC236}">
                <a16:creationId xmlns:a16="http://schemas.microsoft.com/office/drawing/2014/main" id="{A437E47E-1BEE-44F7-894E-5DE05737C9A2}"/>
              </a:ext>
            </a:extLst>
          </p:cNvPr>
          <p:cNvSpPr>
            <a:spLocks noGrp="1"/>
          </p:cNvSpPr>
          <p:nvPr>
            <p:ph type="body" sz="quarter" idx="11"/>
          </p:nvPr>
        </p:nvSpPr>
        <p:spPr>
          <a:xfrm>
            <a:off x="262644" y="1871638"/>
            <a:ext cx="5945188" cy="625475"/>
          </a:xfrm>
          <a:prstGeom prst="rect">
            <a:avLst/>
          </a:prstGeom>
        </p:spPr>
        <p:txBody>
          <a:bodyPr/>
          <a:lstStyle>
            <a:lvl1pPr marL="0" indent="0">
              <a:buNone/>
              <a:defRPr lang="zh-CN" altLang="en-US" sz="2800" b="1" kern="1200" dirty="0" smtClean="0">
                <a:solidFill>
                  <a:srgbClr val="060B87"/>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indent="0">
              <a:buNone/>
              <a:defRPr/>
            </a:lvl2pPr>
          </a:lstStyle>
          <a:p>
            <a:pPr lvl="0"/>
            <a:r>
              <a:rPr lang="zh-CN" altLang="en-US" dirty="0"/>
              <a:t>单击此处编辑母版文本样式</a:t>
            </a:r>
          </a:p>
        </p:txBody>
      </p:sp>
      <p:sp>
        <p:nvSpPr>
          <p:cNvPr id="10" name="文本框 9">
            <a:extLst>
              <a:ext uri="{FF2B5EF4-FFF2-40B4-BE49-F238E27FC236}">
                <a16:creationId xmlns:a16="http://schemas.microsoft.com/office/drawing/2014/main" id="{330AEF1B-1C96-48F6-9822-0E1E359B4FCB}"/>
              </a:ext>
            </a:extLst>
          </p:cNvPr>
          <p:cNvSpPr txBox="1"/>
          <p:nvPr userDrawn="1"/>
        </p:nvSpPr>
        <p:spPr>
          <a:xfrm>
            <a:off x="601098" y="143251"/>
            <a:ext cx="3570852"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4.2 </a:t>
            </a:r>
            <a:r>
              <a:rPr lang="zh-CN" altLang="en-US" sz="2400" b="1" dirty="0">
                <a:solidFill>
                  <a:schemeClr val="bg1"/>
                </a:solidFill>
                <a:latin typeface="Times New Roman" panose="02020603050405020304" pitchFamily="18" charset="0"/>
                <a:cs typeface="Times New Roman" panose="02020603050405020304" pitchFamily="18" charset="0"/>
              </a:rPr>
              <a:t>整数规划模型</a:t>
            </a:r>
          </a:p>
        </p:txBody>
      </p:sp>
    </p:spTree>
    <p:extLst>
      <p:ext uri="{BB962C8B-B14F-4D97-AF65-F5344CB8AC3E}">
        <p14:creationId xmlns:p14="http://schemas.microsoft.com/office/powerpoint/2010/main" val="251674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118369" y="-19368"/>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6" name="文本占位符 5">
            <a:extLst>
              <a:ext uri="{FF2B5EF4-FFF2-40B4-BE49-F238E27FC236}">
                <a16:creationId xmlns:a16="http://schemas.microsoft.com/office/drawing/2014/main" id="{A437E47E-1BEE-44F7-894E-5DE05737C9A2}"/>
              </a:ext>
            </a:extLst>
          </p:cNvPr>
          <p:cNvSpPr>
            <a:spLocks noGrp="1"/>
          </p:cNvSpPr>
          <p:nvPr>
            <p:ph type="body" sz="quarter" idx="11"/>
          </p:nvPr>
        </p:nvSpPr>
        <p:spPr>
          <a:xfrm>
            <a:off x="269181" y="912236"/>
            <a:ext cx="5945188" cy="625475"/>
          </a:xfrm>
          <a:prstGeom prst="rect">
            <a:avLst/>
          </a:prstGeom>
        </p:spPr>
        <p:txBody>
          <a:bodyPr/>
          <a:lstStyle>
            <a:lvl1pPr marL="0" indent="0">
              <a:buNone/>
              <a:defRPr lang="zh-CN" altLang="en-US" sz="2800" b="1" kern="1200" dirty="0" smtClean="0">
                <a:solidFill>
                  <a:srgbClr val="060B87"/>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indent="0">
              <a:buNone/>
              <a:defRPr/>
            </a:lvl2pPr>
          </a:lstStyle>
          <a:p>
            <a:pPr lvl="0"/>
            <a:r>
              <a:rPr lang="zh-CN" altLang="en-US" dirty="0"/>
              <a:t>单击此处编辑母版文本样式</a:t>
            </a:r>
          </a:p>
        </p:txBody>
      </p:sp>
      <p:sp>
        <p:nvSpPr>
          <p:cNvPr id="10" name="文本框 9">
            <a:extLst>
              <a:ext uri="{FF2B5EF4-FFF2-40B4-BE49-F238E27FC236}">
                <a16:creationId xmlns:a16="http://schemas.microsoft.com/office/drawing/2014/main" id="{B743FCAE-01F2-4FC7-A9F2-88DAF9E68EF3}"/>
              </a:ext>
            </a:extLst>
          </p:cNvPr>
          <p:cNvSpPr txBox="1"/>
          <p:nvPr userDrawn="1"/>
        </p:nvSpPr>
        <p:spPr>
          <a:xfrm>
            <a:off x="601098" y="143251"/>
            <a:ext cx="3570852"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4.2 </a:t>
            </a:r>
            <a:r>
              <a:rPr lang="zh-CN" altLang="en-US" sz="2400" b="1" dirty="0">
                <a:solidFill>
                  <a:schemeClr val="bg1"/>
                </a:solidFill>
                <a:latin typeface="Times New Roman" panose="02020603050405020304" pitchFamily="18" charset="0"/>
                <a:cs typeface="Times New Roman" panose="02020603050405020304" pitchFamily="18" charset="0"/>
              </a:rPr>
              <a:t>整数规划模型</a:t>
            </a:r>
          </a:p>
        </p:txBody>
      </p:sp>
    </p:spTree>
    <p:extLst>
      <p:ext uri="{BB962C8B-B14F-4D97-AF65-F5344CB8AC3E}">
        <p14:creationId xmlns:p14="http://schemas.microsoft.com/office/powerpoint/2010/main" val="108342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43150" y="-19368"/>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16" name="文本占位符 15">
            <a:extLst>
              <a:ext uri="{FF2B5EF4-FFF2-40B4-BE49-F238E27FC236}">
                <a16:creationId xmlns:a16="http://schemas.microsoft.com/office/drawing/2014/main" id="{37996D8A-0A14-420B-8E3A-AFDBCA355D76}"/>
              </a:ext>
            </a:extLst>
          </p:cNvPr>
          <p:cNvSpPr>
            <a:spLocks noGrp="1"/>
          </p:cNvSpPr>
          <p:nvPr>
            <p:ph type="body" sz="quarter" idx="10"/>
          </p:nvPr>
        </p:nvSpPr>
        <p:spPr>
          <a:xfrm>
            <a:off x="601663" y="1060450"/>
            <a:ext cx="11236325" cy="5446713"/>
          </a:xfrm>
          <a:prstGeom prst="rect">
            <a:avLst/>
          </a:prstGeom>
        </p:spPr>
        <p:txBody>
          <a:bodyPr/>
          <a:lstStyle>
            <a:lvl1pPr marL="0" indent="0">
              <a:lnSpc>
                <a:spcPct val="120000"/>
              </a:lnSpc>
              <a:spcBef>
                <a:spcPts val="0"/>
              </a:spcBef>
              <a:buNone/>
              <a:defRPr>
                <a:latin typeface="+mn-lt"/>
                <a:ea typeface="楷体" panose="02010609060101010101" pitchFamily="49" charset="-122"/>
              </a:defRPr>
            </a:lvl1pPr>
          </a:lstStyle>
          <a:p>
            <a:pPr lvl="0"/>
            <a:r>
              <a:rPr lang="zh-CN" altLang="en-US" dirty="0"/>
              <a:t>单击此处编辑母版文本样式</a:t>
            </a:r>
          </a:p>
        </p:txBody>
      </p:sp>
      <p:sp>
        <p:nvSpPr>
          <p:cNvPr id="10" name="文本框 9">
            <a:extLst>
              <a:ext uri="{FF2B5EF4-FFF2-40B4-BE49-F238E27FC236}">
                <a16:creationId xmlns:a16="http://schemas.microsoft.com/office/drawing/2014/main" id="{53512952-4442-4F56-9C7C-916548E1AD7C}"/>
              </a:ext>
            </a:extLst>
          </p:cNvPr>
          <p:cNvSpPr txBox="1"/>
          <p:nvPr userDrawn="1"/>
        </p:nvSpPr>
        <p:spPr>
          <a:xfrm>
            <a:off x="601098" y="143251"/>
            <a:ext cx="3570852"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4.2 </a:t>
            </a:r>
            <a:r>
              <a:rPr lang="zh-CN" altLang="en-US" sz="2400" b="1" dirty="0">
                <a:solidFill>
                  <a:schemeClr val="bg1"/>
                </a:solidFill>
                <a:latin typeface="Times New Roman" panose="02020603050405020304" pitchFamily="18" charset="0"/>
                <a:cs typeface="Times New Roman" panose="02020603050405020304" pitchFamily="18" charset="0"/>
              </a:rPr>
              <a:t>整数规划模型</a:t>
            </a:r>
          </a:p>
        </p:txBody>
      </p:sp>
    </p:spTree>
    <p:extLst>
      <p:ext uri="{BB962C8B-B14F-4D97-AF65-F5344CB8AC3E}">
        <p14:creationId xmlns:p14="http://schemas.microsoft.com/office/powerpoint/2010/main" val="3164418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4315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10" name="文本框 9">
            <a:extLst>
              <a:ext uri="{FF2B5EF4-FFF2-40B4-BE49-F238E27FC236}">
                <a16:creationId xmlns:a16="http://schemas.microsoft.com/office/drawing/2014/main" id="{1738D94C-350E-4DE4-958D-C489BE252BE2}"/>
              </a:ext>
            </a:extLst>
          </p:cNvPr>
          <p:cNvSpPr txBox="1"/>
          <p:nvPr userDrawn="1"/>
        </p:nvSpPr>
        <p:spPr>
          <a:xfrm>
            <a:off x="601098" y="143251"/>
            <a:ext cx="3570852"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4.3 </a:t>
            </a:r>
            <a:r>
              <a:rPr lang="zh-CN" altLang="en-US" sz="2400" b="1" dirty="0">
                <a:solidFill>
                  <a:schemeClr val="bg1"/>
                </a:solidFill>
                <a:latin typeface="Times New Roman" panose="02020603050405020304" pitchFamily="18" charset="0"/>
                <a:cs typeface="Times New Roman" panose="02020603050405020304" pitchFamily="18" charset="0"/>
              </a:rPr>
              <a:t>投资的收益与风险</a:t>
            </a:r>
          </a:p>
        </p:txBody>
      </p:sp>
    </p:spTree>
    <p:extLst>
      <p:ext uri="{BB962C8B-B14F-4D97-AF65-F5344CB8AC3E}">
        <p14:creationId xmlns:p14="http://schemas.microsoft.com/office/powerpoint/2010/main" val="3322605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4315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5" name="文本占位符 4">
            <a:extLst>
              <a:ext uri="{FF2B5EF4-FFF2-40B4-BE49-F238E27FC236}">
                <a16:creationId xmlns:a16="http://schemas.microsoft.com/office/drawing/2014/main" id="{6D96AD91-08EE-4AD6-A8FA-6604FF3FAE85}"/>
              </a:ext>
            </a:extLst>
          </p:cNvPr>
          <p:cNvSpPr>
            <a:spLocks noGrp="1"/>
          </p:cNvSpPr>
          <p:nvPr>
            <p:ph type="body" sz="quarter" idx="10"/>
          </p:nvPr>
        </p:nvSpPr>
        <p:spPr>
          <a:xfrm>
            <a:off x="262644" y="997890"/>
            <a:ext cx="11266487" cy="625475"/>
          </a:xfrm>
          <a:prstGeom prst="rect">
            <a:avLst/>
          </a:prstGeom>
        </p:spPr>
        <p:txBody>
          <a:bodyPr/>
          <a:lstStyle>
            <a:lvl1pPr marL="0" indent="0">
              <a:buNone/>
              <a:defRPr lang="zh-CN" altLang="en-US" sz="3200" b="1" kern="1200"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lvl="0"/>
            <a:r>
              <a:rPr lang="zh-CN" altLang="en-US" dirty="0"/>
              <a:t>单击此处编辑母版文本样式</a:t>
            </a:r>
          </a:p>
        </p:txBody>
      </p:sp>
      <p:sp>
        <p:nvSpPr>
          <p:cNvPr id="9" name="文本框 8">
            <a:extLst>
              <a:ext uri="{FF2B5EF4-FFF2-40B4-BE49-F238E27FC236}">
                <a16:creationId xmlns:a16="http://schemas.microsoft.com/office/drawing/2014/main" id="{726F4D12-81D1-4F47-94EA-54ED12ADA605}"/>
              </a:ext>
            </a:extLst>
          </p:cNvPr>
          <p:cNvSpPr txBox="1"/>
          <p:nvPr userDrawn="1"/>
        </p:nvSpPr>
        <p:spPr>
          <a:xfrm>
            <a:off x="601098" y="143251"/>
            <a:ext cx="3570852"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4.3 </a:t>
            </a:r>
            <a:r>
              <a:rPr lang="zh-CN" altLang="en-US" sz="2400" b="1" dirty="0">
                <a:solidFill>
                  <a:schemeClr val="bg1"/>
                </a:solidFill>
                <a:latin typeface="Times New Roman" panose="02020603050405020304" pitchFamily="18" charset="0"/>
                <a:cs typeface="Times New Roman" panose="02020603050405020304" pitchFamily="18" charset="0"/>
              </a:rPr>
              <a:t>投资的收益与风险</a:t>
            </a:r>
          </a:p>
        </p:txBody>
      </p:sp>
    </p:spTree>
    <p:extLst>
      <p:ext uri="{BB962C8B-B14F-4D97-AF65-F5344CB8AC3E}">
        <p14:creationId xmlns:p14="http://schemas.microsoft.com/office/powerpoint/2010/main" val="75848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118369" y="-19368"/>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5" name="文本占位符 4">
            <a:extLst>
              <a:ext uri="{FF2B5EF4-FFF2-40B4-BE49-F238E27FC236}">
                <a16:creationId xmlns:a16="http://schemas.microsoft.com/office/drawing/2014/main" id="{6D96AD91-08EE-4AD6-A8FA-6604FF3FAE85}"/>
              </a:ext>
            </a:extLst>
          </p:cNvPr>
          <p:cNvSpPr>
            <a:spLocks noGrp="1"/>
          </p:cNvSpPr>
          <p:nvPr>
            <p:ph type="body" sz="quarter" idx="10"/>
          </p:nvPr>
        </p:nvSpPr>
        <p:spPr>
          <a:xfrm>
            <a:off x="262644" y="997890"/>
            <a:ext cx="11266487" cy="625475"/>
          </a:xfrm>
          <a:prstGeom prst="rect">
            <a:avLst/>
          </a:prstGeom>
        </p:spPr>
        <p:txBody>
          <a:bodyPr/>
          <a:lstStyle>
            <a:lvl1pPr marL="0" indent="0">
              <a:buNone/>
              <a:defRPr lang="zh-CN" altLang="en-US" sz="3200" b="1" kern="1200"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lvl="0"/>
            <a:r>
              <a:rPr lang="zh-CN" altLang="en-US" dirty="0"/>
              <a:t>单击此处编辑母版文本样式</a:t>
            </a:r>
          </a:p>
        </p:txBody>
      </p:sp>
      <p:sp>
        <p:nvSpPr>
          <p:cNvPr id="6" name="文本占位符 5">
            <a:extLst>
              <a:ext uri="{FF2B5EF4-FFF2-40B4-BE49-F238E27FC236}">
                <a16:creationId xmlns:a16="http://schemas.microsoft.com/office/drawing/2014/main" id="{A437E47E-1BEE-44F7-894E-5DE05737C9A2}"/>
              </a:ext>
            </a:extLst>
          </p:cNvPr>
          <p:cNvSpPr>
            <a:spLocks noGrp="1"/>
          </p:cNvSpPr>
          <p:nvPr>
            <p:ph type="body" sz="quarter" idx="11"/>
          </p:nvPr>
        </p:nvSpPr>
        <p:spPr>
          <a:xfrm>
            <a:off x="262644" y="1871638"/>
            <a:ext cx="5945188" cy="625475"/>
          </a:xfrm>
          <a:prstGeom prst="rect">
            <a:avLst/>
          </a:prstGeom>
        </p:spPr>
        <p:txBody>
          <a:bodyPr/>
          <a:lstStyle>
            <a:lvl1pPr marL="0" indent="0">
              <a:buNone/>
              <a:defRPr lang="zh-CN" altLang="en-US" sz="2800" b="1" kern="1200" dirty="0" smtClean="0">
                <a:solidFill>
                  <a:srgbClr val="060B87"/>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indent="0">
              <a:buNone/>
              <a:defRPr/>
            </a:lvl2pPr>
          </a:lstStyle>
          <a:p>
            <a:pPr lvl="0"/>
            <a:r>
              <a:rPr lang="zh-CN" altLang="en-US" dirty="0"/>
              <a:t>单击此处编辑母版文本样式</a:t>
            </a:r>
          </a:p>
        </p:txBody>
      </p:sp>
      <p:sp>
        <p:nvSpPr>
          <p:cNvPr id="9" name="文本框 8">
            <a:extLst>
              <a:ext uri="{FF2B5EF4-FFF2-40B4-BE49-F238E27FC236}">
                <a16:creationId xmlns:a16="http://schemas.microsoft.com/office/drawing/2014/main" id="{D3E485D9-DC04-46EA-BA6E-285BF19C7381}"/>
              </a:ext>
            </a:extLst>
          </p:cNvPr>
          <p:cNvSpPr txBox="1"/>
          <p:nvPr userDrawn="1"/>
        </p:nvSpPr>
        <p:spPr>
          <a:xfrm>
            <a:off x="601098" y="143251"/>
            <a:ext cx="3570852"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4.3 </a:t>
            </a:r>
            <a:r>
              <a:rPr lang="zh-CN" altLang="en-US" sz="2400" b="1" dirty="0">
                <a:solidFill>
                  <a:schemeClr val="bg1"/>
                </a:solidFill>
                <a:latin typeface="Times New Roman" panose="02020603050405020304" pitchFamily="18" charset="0"/>
                <a:cs typeface="Times New Roman" panose="02020603050405020304" pitchFamily="18" charset="0"/>
              </a:rPr>
              <a:t>投资的收益与风险</a:t>
            </a:r>
          </a:p>
        </p:txBody>
      </p:sp>
    </p:spTree>
    <p:extLst>
      <p:ext uri="{BB962C8B-B14F-4D97-AF65-F5344CB8AC3E}">
        <p14:creationId xmlns:p14="http://schemas.microsoft.com/office/powerpoint/2010/main" val="2262523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8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118369" y="-19368"/>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6" name="文本占位符 5">
            <a:extLst>
              <a:ext uri="{FF2B5EF4-FFF2-40B4-BE49-F238E27FC236}">
                <a16:creationId xmlns:a16="http://schemas.microsoft.com/office/drawing/2014/main" id="{A437E47E-1BEE-44F7-894E-5DE05737C9A2}"/>
              </a:ext>
            </a:extLst>
          </p:cNvPr>
          <p:cNvSpPr>
            <a:spLocks noGrp="1"/>
          </p:cNvSpPr>
          <p:nvPr>
            <p:ph type="body" sz="quarter" idx="11"/>
          </p:nvPr>
        </p:nvSpPr>
        <p:spPr>
          <a:xfrm>
            <a:off x="269181" y="912236"/>
            <a:ext cx="5945188" cy="625475"/>
          </a:xfrm>
          <a:prstGeom prst="rect">
            <a:avLst/>
          </a:prstGeom>
        </p:spPr>
        <p:txBody>
          <a:bodyPr/>
          <a:lstStyle>
            <a:lvl1pPr marL="0" indent="0">
              <a:buNone/>
              <a:defRPr lang="zh-CN" altLang="en-US" sz="2800" b="1" kern="1200" dirty="0" smtClean="0">
                <a:solidFill>
                  <a:srgbClr val="060B87"/>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indent="0">
              <a:buNone/>
              <a:defRPr/>
            </a:lvl2pPr>
          </a:lstStyle>
          <a:p>
            <a:pPr lvl="0"/>
            <a:r>
              <a:rPr lang="zh-CN" altLang="en-US" dirty="0"/>
              <a:t>单击此处编辑母版文本样式</a:t>
            </a:r>
          </a:p>
        </p:txBody>
      </p:sp>
      <p:sp>
        <p:nvSpPr>
          <p:cNvPr id="9" name="文本框 8">
            <a:extLst>
              <a:ext uri="{FF2B5EF4-FFF2-40B4-BE49-F238E27FC236}">
                <a16:creationId xmlns:a16="http://schemas.microsoft.com/office/drawing/2014/main" id="{442C3BAF-71F5-4B58-B15A-50C9179A58EF}"/>
              </a:ext>
            </a:extLst>
          </p:cNvPr>
          <p:cNvSpPr txBox="1"/>
          <p:nvPr userDrawn="1"/>
        </p:nvSpPr>
        <p:spPr>
          <a:xfrm>
            <a:off x="601098" y="143251"/>
            <a:ext cx="3570852"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4.3 </a:t>
            </a:r>
            <a:r>
              <a:rPr lang="zh-CN" altLang="en-US" sz="2400" b="1" dirty="0">
                <a:solidFill>
                  <a:schemeClr val="bg1"/>
                </a:solidFill>
                <a:latin typeface="Times New Roman" panose="02020603050405020304" pitchFamily="18" charset="0"/>
                <a:cs typeface="Times New Roman" panose="02020603050405020304" pitchFamily="18" charset="0"/>
              </a:rPr>
              <a:t>投资的收益与风险</a:t>
            </a:r>
          </a:p>
        </p:txBody>
      </p:sp>
    </p:spTree>
    <p:extLst>
      <p:ext uri="{BB962C8B-B14F-4D97-AF65-F5344CB8AC3E}">
        <p14:creationId xmlns:p14="http://schemas.microsoft.com/office/powerpoint/2010/main" val="634445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9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43150" y="-19368"/>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16" name="文本占位符 15">
            <a:extLst>
              <a:ext uri="{FF2B5EF4-FFF2-40B4-BE49-F238E27FC236}">
                <a16:creationId xmlns:a16="http://schemas.microsoft.com/office/drawing/2014/main" id="{37996D8A-0A14-420B-8E3A-AFDBCA355D76}"/>
              </a:ext>
            </a:extLst>
          </p:cNvPr>
          <p:cNvSpPr>
            <a:spLocks noGrp="1"/>
          </p:cNvSpPr>
          <p:nvPr>
            <p:ph type="body" sz="quarter" idx="10"/>
          </p:nvPr>
        </p:nvSpPr>
        <p:spPr>
          <a:xfrm>
            <a:off x="601663" y="1060450"/>
            <a:ext cx="11236325" cy="5446713"/>
          </a:xfrm>
          <a:prstGeom prst="rect">
            <a:avLst/>
          </a:prstGeom>
        </p:spPr>
        <p:txBody>
          <a:bodyPr/>
          <a:lstStyle>
            <a:lvl1pPr marL="0" indent="0">
              <a:lnSpc>
                <a:spcPct val="120000"/>
              </a:lnSpc>
              <a:spcBef>
                <a:spcPts val="0"/>
              </a:spcBef>
              <a:buNone/>
              <a:defRPr>
                <a:latin typeface="+mn-lt"/>
                <a:ea typeface="楷体" panose="02010609060101010101" pitchFamily="49" charset="-122"/>
              </a:defRPr>
            </a:lvl1pPr>
          </a:lstStyle>
          <a:p>
            <a:pPr lvl="0"/>
            <a:r>
              <a:rPr lang="zh-CN" altLang="en-US" dirty="0"/>
              <a:t>单击此处编辑母版文本样式</a:t>
            </a:r>
          </a:p>
        </p:txBody>
      </p:sp>
      <p:sp>
        <p:nvSpPr>
          <p:cNvPr id="9" name="文本框 8">
            <a:extLst>
              <a:ext uri="{FF2B5EF4-FFF2-40B4-BE49-F238E27FC236}">
                <a16:creationId xmlns:a16="http://schemas.microsoft.com/office/drawing/2014/main" id="{E24B69A6-FD07-4E13-95E1-4521472ABF23}"/>
              </a:ext>
            </a:extLst>
          </p:cNvPr>
          <p:cNvSpPr txBox="1"/>
          <p:nvPr userDrawn="1"/>
        </p:nvSpPr>
        <p:spPr>
          <a:xfrm>
            <a:off x="601098" y="143251"/>
            <a:ext cx="3570852"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4.3 </a:t>
            </a:r>
            <a:r>
              <a:rPr lang="zh-CN" altLang="en-US" sz="2400" b="1" dirty="0">
                <a:solidFill>
                  <a:schemeClr val="bg1"/>
                </a:solidFill>
                <a:latin typeface="Times New Roman" panose="02020603050405020304" pitchFamily="18" charset="0"/>
                <a:cs typeface="Times New Roman" panose="02020603050405020304" pitchFamily="18" charset="0"/>
              </a:rPr>
              <a:t>投资的收益与风险</a:t>
            </a:r>
          </a:p>
        </p:txBody>
      </p:sp>
    </p:spTree>
    <p:extLst>
      <p:ext uri="{BB962C8B-B14F-4D97-AF65-F5344CB8AC3E}">
        <p14:creationId xmlns:p14="http://schemas.microsoft.com/office/powerpoint/2010/main" val="729559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pic>
        <p:nvPicPr>
          <p:cNvPr id="2" name="图片 1" descr="bj222"/>
          <p:cNvPicPr>
            <a:picLocks noChangeAspect="1"/>
          </p:cNvPicPr>
          <p:nvPr userDrawn="1"/>
        </p:nvPicPr>
        <p:blipFill>
          <a:blip r:embed="rId2"/>
          <a:stretch>
            <a:fillRect/>
          </a:stretch>
        </p:blipFill>
        <p:spPr>
          <a:xfrm flipH="1">
            <a:off x="1552" y="0"/>
            <a:ext cx="12192000" cy="6858000"/>
          </a:xfrm>
          <a:prstGeom prst="rect">
            <a:avLst/>
          </a:prstGeom>
        </p:spPr>
      </p:pic>
    </p:spTree>
    <p:extLst>
      <p:ext uri="{BB962C8B-B14F-4D97-AF65-F5344CB8AC3E}">
        <p14:creationId xmlns:p14="http://schemas.microsoft.com/office/powerpoint/2010/main" val="4916726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0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4315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10" name="文本框 9">
            <a:extLst>
              <a:ext uri="{FF2B5EF4-FFF2-40B4-BE49-F238E27FC236}">
                <a16:creationId xmlns:a16="http://schemas.microsoft.com/office/drawing/2014/main" id="{1738D94C-350E-4DE4-958D-C489BE252BE2}"/>
              </a:ext>
            </a:extLst>
          </p:cNvPr>
          <p:cNvSpPr txBox="1"/>
          <p:nvPr userDrawn="1"/>
        </p:nvSpPr>
        <p:spPr>
          <a:xfrm>
            <a:off x="601098" y="143251"/>
            <a:ext cx="3570852"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4.4 </a:t>
            </a:r>
            <a:r>
              <a:rPr lang="zh-CN" altLang="en-US" sz="2400" b="1" dirty="0">
                <a:solidFill>
                  <a:schemeClr val="bg1"/>
                </a:solidFill>
                <a:latin typeface="Times New Roman" panose="02020603050405020304" pitchFamily="18" charset="0"/>
                <a:cs typeface="Times New Roman" panose="02020603050405020304" pitchFamily="18" charset="0"/>
              </a:rPr>
              <a:t>比赛项目排序问题</a:t>
            </a:r>
          </a:p>
        </p:txBody>
      </p:sp>
    </p:spTree>
    <p:extLst>
      <p:ext uri="{BB962C8B-B14F-4D97-AF65-F5344CB8AC3E}">
        <p14:creationId xmlns:p14="http://schemas.microsoft.com/office/powerpoint/2010/main" val="42713399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1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4315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5" name="文本占位符 4">
            <a:extLst>
              <a:ext uri="{FF2B5EF4-FFF2-40B4-BE49-F238E27FC236}">
                <a16:creationId xmlns:a16="http://schemas.microsoft.com/office/drawing/2014/main" id="{6D96AD91-08EE-4AD6-A8FA-6604FF3FAE85}"/>
              </a:ext>
            </a:extLst>
          </p:cNvPr>
          <p:cNvSpPr>
            <a:spLocks noGrp="1"/>
          </p:cNvSpPr>
          <p:nvPr>
            <p:ph type="body" sz="quarter" idx="10"/>
          </p:nvPr>
        </p:nvSpPr>
        <p:spPr>
          <a:xfrm>
            <a:off x="262644" y="997890"/>
            <a:ext cx="11266487" cy="625475"/>
          </a:xfrm>
          <a:prstGeom prst="rect">
            <a:avLst/>
          </a:prstGeom>
        </p:spPr>
        <p:txBody>
          <a:bodyPr/>
          <a:lstStyle>
            <a:lvl1pPr marL="0" indent="0">
              <a:buNone/>
              <a:defRPr lang="zh-CN" altLang="en-US" sz="3200" b="1" kern="1200"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lvl="0"/>
            <a:r>
              <a:rPr lang="zh-CN" altLang="en-US" dirty="0"/>
              <a:t>单击此处编辑母版文本样式</a:t>
            </a:r>
          </a:p>
        </p:txBody>
      </p:sp>
      <p:sp>
        <p:nvSpPr>
          <p:cNvPr id="9" name="文本框 8">
            <a:extLst>
              <a:ext uri="{FF2B5EF4-FFF2-40B4-BE49-F238E27FC236}">
                <a16:creationId xmlns:a16="http://schemas.microsoft.com/office/drawing/2014/main" id="{302803D4-354E-4E5F-98C5-85E472B4E4DC}"/>
              </a:ext>
            </a:extLst>
          </p:cNvPr>
          <p:cNvSpPr txBox="1"/>
          <p:nvPr userDrawn="1"/>
        </p:nvSpPr>
        <p:spPr>
          <a:xfrm>
            <a:off x="601098" y="143251"/>
            <a:ext cx="3570852"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4.4 </a:t>
            </a:r>
            <a:r>
              <a:rPr lang="zh-CN" altLang="en-US" sz="2400" b="1" dirty="0">
                <a:solidFill>
                  <a:schemeClr val="bg1"/>
                </a:solidFill>
                <a:latin typeface="Times New Roman" panose="02020603050405020304" pitchFamily="18" charset="0"/>
                <a:cs typeface="Times New Roman" panose="02020603050405020304" pitchFamily="18" charset="0"/>
              </a:rPr>
              <a:t>比赛项目排序问题</a:t>
            </a:r>
          </a:p>
        </p:txBody>
      </p:sp>
    </p:spTree>
    <p:extLst>
      <p:ext uri="{BB962C8B-B14F-4D97-AF65-F5344CB8AC3E}">
        <p14:creationId xmlns:p14="http://schemas.microsoft.com/office/powerpoint/2010/main" val="230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118369" y="-19368"/>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5" name="文本占位符 4">
            <a:extLst>
              <a:ext uri="{FF2B5EF4-FFF2-40B4-BE49-F238E27FC236}">
                <a16:creationId xmlns:a16="http://schemas.microsoft.com/office/drawing/2014/main" id="{6D96AD91-08EE-4AD6-A8FA-6604FF3FAE85}"/>
              </a:ext>
            </a:extLst>
          </p:cNvPr>
          <p:cNvSpPr>
            <a:spLocks noGrp="1"/>
          </p:cNvSpPr>
          <p:nvPr>
            <p:ph type="body" sz="quarter" idx="10"/>
          </p:nvPr>
        </p:nvSpPr>
        <p:spPr>
          <a:xfrm>
            <a:off x="262644" y="997890"/>
            <a:ext cx="11266487" cy="625475"/>
          </a:xfrm>
          <a:prstGeom prst="rect">
            <a:avLst/>
          </a:prstGeom>
        </p:spPr>
        <p:txBody>
          <a:bodyPr/>
          <a:lstStyle>
            <a:lvl1pPr marL="0" indent="0">
              <a:buNone/>
              <a:defRPr lang="zh-CN" altLang="en-US" sz="3200" b="1" kern="1200"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lvl="0"/>
            <a:r>
              <a:rPr lang="zh-CN" altLang="en-US" dirty="0"/>
              <a:t>单击此处编辑母版文本样式</a:t>
            </a:r>
          </a:p>
        </p:txBody>
      </p:sp>
      <p:sp>
        <p:nvSpPr>
          <p:cNvPr id="6" name="文本占位符 5">
            <a:extLst>
              <a:ext uri="{FF2B5EF4-FFF2-40B4-BE49-F238E27FC236}">
                <a16:creationId xmlns:a16="http://schemas.microsoft.com/office/drawing/2014/main" id="{A437E47E-1BEE-44F7-894E-5DE05737C9A2}"/>
              </a:ext>
            </a:extLst>
          </p:cNvPr>
          <p:cNvSpPr>
            <a:spLocks noGrp="1"/>
          </p:cNvSpPr>
          <p:nvPr>
            <p:ph type="body" sz="quarter" idx="11"/>
          </p:nvPr>
        </p:nvSpPr>
        <p:spPr>
          <a:xfrm>
            <a:off x="262644" y="1871638"/>
            <a:ext cx="5945188" cy="625475"/>
          </a:xfrm>
          <a:prstGeom prst="rect">
            <a:avLst/>
          </a:prstGeom>
        </p:spPr>
        <p:txBody>
          <a:bodyPr/>
          <a:lstStyle>
            <a:lvl1pPr marL="0" indent="0">
              <a:buNone/>
              <a:defRPr lang="zh-CN" altLang="en-US" sz="2800" b="1" kern="1200" dirty="0" smtClean="0">
                <a:solidFill>
                  <a:srgbClr val="060B87"/>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indent="0">
              <a:buNone/>
              <a:defRPr/>
            </a:lvl2pPr>
          </a:lstStyle>
          <a:p>
            <a:pPr lvl="0"/>
            <a:r>
              <a:rPr lang="zh-CN" altLang="en-US" dirty="0"/>
              <a:t>单击此处编辑母版文本样式</a:t>
            </a:r>
          </a:p>
        </p:txBody>
      </p:sp>
      <p:sp>
        <p:nvSpPr>
          <p:cNvPr id="9" name="文本框 8">
            <a:extLst>
              <a:ext uri="{FF2B5EF4-FFF2-40B4-BE49-F238E27FC236}">
                <a16:creationId xmlns:a16="http://schemas.microsoft.com/office/drawing/2014/main" id="{7EF91087-335D-456B-8B91-59F1160347D8}"/>
              </a:ext>
            </a:extLst>
          </p:cNvPr>
          <p:cNvSpPr txBox="1"/>
          <p:nvPr userDrawn="1"/>
        </p:nvSpPr>
        <p:spPr>
          <a:xfrm>
            <a:off x="601098" y="143251"/>
            <a:ext cx="3570852"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4.4 </a:t>
            </a:r>
            <a:r>
              <a:rPr lang="zh-CN" altLang="en-US" sz="2400" b="1" dirty="0">
                <a:solidFill>
                  <a:schemeClr val="bg1"/>
                </a:solidFill>
                <a:latin typeface="Times New Roman" panose="02020603050405020304" pitchFamily="18" charset="0"/>
                <a:cs typeface="Times New Roman" panose="02020603050405020304" pitchFamily="18" charset="0"/>
              </a:rPr>
              <a:t>比赛项目排序问题</a:t>
            </a:r>
          </a:p>
        </p:txBody>
      </p:sp>
    </p:spTree>
    <p:extLst>
      <p:ext uri="{BB962C8B-B14F-4D97-AF65-F5344CB8AC3E}">
        <p14:creationId xmlns:p14="http://schemas.microsoft.com/office/powerpoint/2010/main" val="72433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118369" y="-19368"/>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6" name="文本占位符 5">
            <a:extLst>
              <a:ext uri="{FF2B5EF4-FFF2-40B4-BE49-F238E27FC236}">
                <a16:creationId xmlns:a16="http://schemas.microsoft.com/office/drawing/2014/main" id="{A437E47E-1BEE-44F7-894E-5DE05737C9A2}"/>
              </a:ext>
            </a:extLst>
          </p:cNvPr>
          <p:cNvSpPr>
            <a:spLocks noGrp="1"/>
          </p:cNvSpPr>
          <p:nvPr>
            <p:ph type="body" sz="quarter" idx="11"/>
          </p:nvPr>
        </p:nvSpPr>
        <p:spPr>
          <a:xfrm>
            <a:off x="269181" y="912236"/>
            <a:ext cx="5945188" cy="625475"/>
          </a:xfrm>
          <a:prstGeom prst="rect">
            <a:avLst/>
          </a:prstGeom>
        </p:spPr>
        <p:txBody>
          <a:bodyPr/>
          <a:lstStyle>
            <a:lvl1pPr marL="0" indent="0">
              <a:buNone/>
              <a:defRPr lang="zh-CN" altLang="en-US" sz="2800" b="1" kern="1200" dirty="0" smtClean="0">
                <a:solidFill>
                  <a:srgbClr val="060B87"/>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indent="0">
              <a:buNone/>
              <a:defRPr/>
            </a:lvl2pPr>
          </a:lstStyle>
          <a:p>
            <a:pPr lvl="0"/>
            <a:r>
              <a:rPr lang="zh-CN" altLang="en-US" dirty="0"/>
              <a:t>单击此处编辑母版文本样式</a:t>
            </a:r>
          </a:p>
        </p:txBody>
      </p:sp>
      <p:sp>
        <p:nvSpPr>
          <p:cNvPr id="9" name="文本框 8">
            <a:extLst>
              <a:ext uri="{FF2B5EF4-FFF2-40B4-BE49-F238E27FC236}">
                <a16:creationId xmlns:a16="http://schemas.microsoft.com/office/drawing/2014/main" id="{FE4A7AF0-8514-4935-89C6-4E92DD41E283}"/>
              </a:ext>
            </a:extLst>
          </p:cNvPr>
          <p:cNvSpPr txBox="1"/>
          <p:nvPr userDrawn="1"/>
        </p:nvSpPr>
        <p:spPr>
          <a:xfrm>
            <a:off x="601098" y="143251"/>
            <a:ext cx="3570852"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4.4 </a:t>
            </a:r>
            <a:r>
              <a:rPr lang="zh-CN" altLang="en-US" sz="2400" b="1" dirty="0">
                <a:solidFill>
                  <a:schemeClr val="bg1"/>
                </a:solidFill>
                <a:latin typeface="Times New Roman" panose="02020603050405020304" pitchFamily="18" charset="0"/>
                <a:cs typeface="Times New Roman" panose="02020603050405020304" pitchFamily="18" charset="0"/>
              </a:rPr>
              <a:t>比赛项目排序问题</a:t>
            </a:r>
          </a:p>
        </p:txBody>
      </p:sp>
    </p:spTree>
    <p:extLst>
      <p:ext uri="{BB962C8B-B14F-4D97-AF65-F5344CB8AC3E}">
        <p14:creationId xmlns:p14="http://schemas.microsoft.com/office/powerpoint/2010/main" val="48970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4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43150" y="-19368"/>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16" name="文本占位符 15">
            <a:extLst>
              <a:ext uri="{FF2B5EF4-FFF2-40B4-BE49-F238E27FC236}">
                <a16:creationId xmlns:a16="http://schemas.microsoft.com/office/drawing/2014/main" id="{37996D8A-0A14-420B-8E3A-AFDBCA355D76}"/>
              </a:ext>
            </a:extLst>
          </p:cNvPr>
          <p:cNvSpPr>
            <a:spLocks noGrp="1"/>
          </p:cNvSpPr>
          <p:nvPr>
            <p:ph type="body" sz="quarter" idx="10"/>
          </p:nvPr>
        </p:nvSpPr>
        <p:spPr>
          <a:xfrm>
            <a:off x="601663" y="1060450"/>
            <a:ext cx="11236325" cy="5446713"/>
          </a:xfrm>
          <a:prstGeom prst="rect">
            <a:avLst/>
          </a:prstGeom>
        </p:spPr>
        <p:txBody>
          <a:bodyPr/>
          <a:lstStyle>
            <a:lvl1pPr marL="0" indent="0">
              <a:lnSpc>
                <a:spcPct val="120000"/>
              </a:lnSpc>
              <a:spcBef>
                <a:spcPts val="0"/>
              </a:spcBef>
              <a:buNone/>
              <a:defRPr>
                <a:latin typeface="+mn-lt"/>
                <a:ea typeface="楷体" panose="02010609060101010101" pitchFamily="49" charset="-122"/>
              </a:defRPr>
            </a:lvl1pPr>
          </a:lstStyle>
          <a:p>
            <a:pPr lvl="0"/>
            <a:r>
              <a:rPr lang="zh-CN" altLang="en-US" dirty="0"/>
              <a:t>单击此处编辑母版文本样式</a:t>
            </a:r>
          </a:p>
        </p:txBody>
      </p:sp>
      <p:sp>
        <p:nvSpPr>
          <p:cNvPr id="9" name="文本框 8">
            <a:extLst>
              <a:ext uri="{FF2B5EF4-FFF2-40B4-BE49-F238E27FC236}">
                <a16:creationId xmlns:a16="http://schemas.microsoft.com/office/drawing/2014/main" id="{EEEFCDDC-0858-4FC8-9848-EFA861778E17}"/>
              </a:ext>
            </a:extLst>
          </p:cNvPr>
          <p:cNvSpPr txBox="1"/>
          <p:nvPr userDrawn="1"/>
        </p:nvSpPr>
        <p:spPr>
          <a:xfrm>
            <a:off x="601098" y="143251"/>
            <a:ext cx="3570852"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4.4 </a:t>
            </a:r>
            <a:r>
              <a:rPr lang="zh-CN" altLang="en-US" sz="2400" b="1" dirty="0">
                <a:solidFill>
                  <a:schemeClr val="bg1"/>
                </a:solidFill>
                <a:latin typeface="Times New Roman" panose="02020603050405020304" pitchFamily="18" charset="0"/>
                <a:cs typeface="Times New Roman" panose="02020603050405020304" pitchFamily="18" charset="0"/>
              </a:rPr>
              <a:t>比赛项目排序问题</a:t>
            </a:r>
          </a:p>
        </p:txBody>
      </p:sp>
    </p:spTree>
    <p:extLst>
      <p:ext uri="{BB962C8B-B14F-4D97-AF65-F5344CB8AC3E}">
        <p14:creationId xmlns:p14="http://schemas.microsoft.com/office/powerpoint/2010/main" val="310023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pic>
        <p:nvPicPr>
          <p:cNvPr id="2" name="图片 1" descr="bj222"/>
          <p:cNvPicPr>
            <a:picLocks noChangeAspect="1"/>
          </p:cNvPicPr>
          <p:nvPr userDrawn="1"/>
        </p:nvPicPr>
        <p:blipFill>
          <a:blip r:embed="rId2"/>
          <a:stretch>
            <a:fillRect/>
          </a:stretch>
        </p:blipFill>
        <p:spPr>
          <a:xfrm>
            <a:off x="0" y="-1"/>
            <a:ext cx="12192000" cy="3557847"/>
          </a:xfrm>
          <a:prstGeom prst="rect">
            <a:avLst/>
          </a:prstGeom>
        </p:spPr>
      </p:pic>
    </p:spTree>
    <p:extLst>
      <p:ext uri="{BB962C8B-B14F-4D97-AF65-F5344CB8AC3E}">
        <p14:creationId xmlns:p14="http://schemas.microsoft.com/office/powerpoint/2010/main" val="3889858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userDrawn="1"/>
        </p:nvSpPr>
        <p:spPr>
          <a:xfrm>
            <a:off x="601097" y="143251"/>
            <a:ext cx="4602669" cy="461665"/>
          </a:xfrm>
          <a:prstGeom prst="rect">
            <a:avLst/>
          </a:prstGeom>
          <a:noFill/>
        </p:spPr>
        <p:txBody>
          <a:bodyPr wrap="square" rtlCol="0">
            <a:spAutoFit/>
          </a:bodyPr>
          <a:lstStyle/>
          <a:p>
            <a:pPr algn="l"/>
            <a:r>
              <a:rPr lang="zh-CN" altLang="en-US" sz="2400" b="1" dirty="0">
                <a:solidFill>
                  <a:schemeClr val="bg1"/>
                </a:solidFill>
                <a:latin typeface="Times New Roman" panose="02020603050405020304" pitchFamily="18" charset="0"/>
                <a:cs typeface="Times New Roman" panose="02020603050405020304" pitchFamily="18" charset="0"/>
              </a:rPr>
              <a:t>第</a:t>
            </a:r>
            <a:r>
              <a:rPr lang="en-US" altLang="zh-CN" sz="2400" b="1" dirty="0">
                <a:solidFill>
                  <a:schemeClr val="bg1"/>
                </a:solidFill>
                <a:latin typeface="Times New Roman" panose="02020603050405020304" pitchFamily="18" charset="0"/>
                <a:cs typeface="Times New Roman" panose="02020603050405020304" pitchFamily="18" charset="0"/>
              </a:rPr>
              <a:t>4</a:t>
            </a:r>
            <a:r>
              <a:rPr lang="zh-CN" altLang="en-US" sz="2400" b="1" dirty="0">
                <a:solidFill>
                  <a:schemeClr val="bg1"/>
                </a:solidFill>
                <a:latin typeface="Times New Roman" panose="02020603050405020304" pitchFamily="18" charset="0"/>
                <a:cs typeface="Times New Roman" panose="02020603050405020304" pitchFamily="18" charset="0"/>
              </a:rPr>
              <a:t>章  线性规划和整数规划模型</a:t>
            </a:r>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5" name="文本占位符 4">
            <a:extLst>
              <a:ext uri="{FF2B5EF4-FFF2-40B4-BE49-F238E27FC236}">
                <a16:creationId xmlns:a16="http://schemas.microsoft.com/office/drawing/2014/main" id="{52485980-B781-45A3-9DAF-6B3DCD71DB85}"/>
              </a:ext>
            </a:extLst>
          </p:cNvPr>
          <p:cNvSpPr>
            <a:spLocks noGrp="1"/>
          </p:cNvSpPr>
          <p:nvPr>
            <p:ph type="body" sz="quarter" idx="10"/>
          </p:nvPr>
        </p:nvSpPr>
        <p:spPr>
          <a:xfrm>
            <a:off x="717907" y="1129068"/>
            <a:ext cx="10992011" cy="5290393"/>
          </a:xfrm>
          <a:prstGeom prst="rect">
            <a:avLst/>
          </a:prstGeom>
        </p:spPr>
        <p:txBody>
          <a:bodyPr/>
          <a:lstStyle>
            <a:lvl1pPr marL="0" indent="0">
              <a:lnSpc>
                <a:spcPct val="120000"/>
              </a:lnSpc>
              <a:spcBef>
                <a:spcPts val="0"/>
              </a:spcBef>
              <a:buNone/>
              <a:defRPr>
                <a:latin typeface="Times New Roman" panose="02020603050405020304" pitchFamily="18" charset="0"/>
                <a:ea typeface="华文中宋" panose="02010600040101010101" pitchFamily="2" charset="-122"/>
                <a:cs typeface="Times New Roman" panose="02020603050405020304" pitchFamily="18" charset="0"/>
              </a:defRPr>
            </a:lvl1pPr>
          </a:lstStyle>
          <a:p>
            <a:pPr lvl="0"/>
            <a:r>
              <a:rPr lang="zh-CN" altLang="en-US" dirty="0"/>
              <a:t>单击此处编辑母版文本样式</a:t>
            </a:r>
          </a:p>
        </p:txBody>
      </p:sp>
    </p:spTree>
    <p:extLst>
      <p:ext uri="{BB962C8B-B14F-4D97-AF65-F5344CB8AC3E}">
        <p14:creationId xmlns:p14="http://schemas.microsoft.com/office/powerpoint/2010/main" val="40668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4315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10" name="文本框 9">
            <a:extLst>
              <a:ext uri="{FF2B5EF4-FFF2-40B4-BE49-F238E27FC236}">
                <a16:creationId xmlns:a16="http://schemas.microsoft.com/office/drawing/2014/main" id="{1738D94C-350E-4DE4-958D-C489BE252BE2}"/>
              </a:ext>
            </a:extLst>
          </p:cNvPr>
          <p:cNvSpPr txBox="1"/>
          <p:nvPr userDrawn="1"/>
        </p:nvSpPr>
        <p:spPr>
          <a:xfrm>
            <a:off x="601098" y="143251"/>
            <a:ext cx="3570852"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4.1 </a:t>
            </a:r>
            <a:r>
              <a:rPr lang="zh-CN" altLang="en-US" sz="2400" b="1" dirty="0">
                <a:solidFill>
                  <a:schemeClr val="bg1"/>
                </a:solidFill>
                <a:latin typeface="Times New Roman" panose="02020603050405020304" pitchFamily="18" charset="0"/>
                <a:cs typeface="Times New Roman" panose="02020603050405020304" pitchFamily="18" charset="0"/>
              </a:rPr>
              <a:t>线性规划模型</a:t>
            </a:r>
          </a:p>
        </p:txBody>
      </p:sp>
    </p:spTree>
    <p:extLst>
      <p:ext uri="{BB962C8B-B14F-4D97-AF65-F5344CB8AC3E}">
        <p14:creationId xmlns:p14="http://schemas.microsoft.com/office/powerpoint/2010/main" val="1700665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4315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5" name="文本占位符 4">
            <a:extLst>
              <a:ext uri="{FF2B5EF4-FFF2-40B4-BE49-F238E27FC236}">
                <a16:creationId xmlns:a16="http://schemas.microsoft.com/office/drawing/2014/main" id="{6D96AD91-08EE-4AD6-A8FA-6604FF3FAE85}"/>
              </a:ext>
            </a:extLst>
          </p:cNvPr>
          <p:cNvSpPr>
            <a:spLocks noGrp="1"/>
          </p:cNvSpPr>
          <p:nvPr>
            <p:ph type="body" sz="quarter" idx="10"/>
          </p:nvPr>
        </p:nvSpPr>
        <p:spPr>
          <a:xfrm>
            <a:off x="262644" y="997890"/>
            <a:ext cx="11266487" cy="625475"/>
          </a:xfrm>
          <a:prstGeom prst="rect">
            <a:avLst/>
          </a:prstGeom>
        </p:spPr>
        <p:txBody>
          <a:bodyPr/>
          <a:lstStyle>
            <a:lvl1pPr marL="0" indent="0">
              <a:buNone/>
              <a:defRPr lang="zh-CN" altLang="en-US" sz="3200" b="1" kern="1200"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lvl="0"/>
            <a:r>
              <a:rPr lang="zh-CN" altLang="en-US" dirty="0"/>
              <a:t>单击此处编辑母版文本样式</a:t>
            </a:r>
          </a:p>
        </p:txBody>
      </p:sp>
      <p:sp>
        <p:nvSpPr>
          <p:cNvPr id="9" name="文本框 8">
            <a:extLst>
              <a:ext uri="{FF2B5EF4-FFF2-40B4-BE49-F238E27FC236}">
                <a16:creationId xmlns:a16="http://schemas.microsoft.com/office/drawing/2014/main" id="{63CE3088-A67E-46ED-A98F-2914E708D0E9}"/>
              </a:ext>
            </a:extLst>
          </p:cNvPr>
          <p:cNvSpPr txBox="1"/>
          <p:nvPr userDrawn="1"/>
        </p:nvSpPr>
        <p:spPr>
          <a:xfrm>
            <a:off x="601098" y="143251"/>
            <a:ext cx="3570852"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4.1 </a:t>
            </a:r>
            <a:r>
              <a:rPr lang="zh-CN" altLang="en-US" sz="2400" b="1" dirty="0">
                <a:solidFill>
                  <a:schemeClr val="bg1"/>
                </a:solidFill>
                <a:latin typeface="Times New Roman" panose="02020603050405020304" pitchFamily="18" charset="0"/>
                <a:cs typeface="Times New Roman" panose="02020603050405020304" pitchFamily="18" charset="0"/>
              </a:rPr>
              <a:t>线性规划模型</a:t>
            </a:r>
          </a:p>
        </p:txBody>
      </p:sp>
    </p:spTree>
    <p:extLst>
      <p:ext uri="{BB962C8B-B14F-4D97-AF65-F5344CB8AC3E}">
        <p14:creationId xmlns:p14="http://schemas.microsoft.com/office/powerpoint/2010/main" val="90174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118369" y="-19368"/>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5" name="文本占位符 4">
            <a:extLst>
              <a:ext uri="{FF2B5EF4-FFF2-40B4-BE49-F238E27FC236}">
                <a16:creationId xmlns:a16="http://schemas.microsoft.com/office/drawing/2014/main" id="{6D96AD91-08EE-4AD6-A8FA-6604FF3FAE85}"/>
              </a:ext>
            </a:extLst>
          </p:cNvPr>
          <p:cNvSpPr>
            <a:spLocks noGrp="1"/>
          </p:cNvSpPr>
          <p:nvPr>
            <p:ph type="body" sz="quarter" idx="10"/>
          </p:nvPr>
        </p:nvSpPr>
        <p:spPr>
          <a:xfrm>
            <a:off x="262644" y="997890"/>
            <a:ext cx="11266487" cy="625475"/>
          </a:xfrm>
          <a:prstGeom prst="rect">
            <a:avLst/>
          </a:prstGeom>
        </p:spPr>
        <p:txBody>
          <a:bodyPr/>
          <a:lstStyle>
            <a:lvl1pPr marL="0" indent="0">
              <a:buNone/>
              <a:defRPr lang="zh-CN" altLang="en-US" sz="3200" b="1" kern="1200"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lvl="0"/>
            <a:r>
              <a:rPr lang="zh-CN" altLang="en-US" dirty="0"/>
              <a:t>单击此处编辑母版文本样式</a:t>
            </a:r>
          </a:p>
        </p:txBody>
      </p:sp>
      <p:sp>
        <p:nvSpPr>
          <p:cNvPr id="6" name="文本占位符 5">
            <a:extLst>
              <a:ext uri="{FF2B5EF4-FFF2-40B4-BE49-F238E27FC236}">
                <a16:creationId xmlns:a16="http://schemas.microsoft.com/office/drawing/2014/main" id="{A437E47E-1BEE-44F7-894E-5DE05737C9A2}"/>
              </a:ext>
            </a:extLst>
          </p:cNvPr>
          <p:cNvSpPr>
            <a:spLocks noGrp="1"/>
          </p:cNvSpPr>
          <p:nvPr>
            <p:ph type="body" sz="quarter" idx="11"/>
          </p:nvPr>
        </p:nvSpPr>
        <p:spPr>
          <a:xfrm>
            <a:off x="262644" y="1871638"/>
            <a:ext cx="5945188" cy="625475"/>
          </a:xfrm>
          <a:prstGeom prst="rect">
            <a:avLst/>
          </a:prstGeom>
        </p:spPr>
        <p:txBody>
          <a:bodyPr/>
          <a:lstStyle>
            <a:lvl1pPr marL="0" indent="0">
              <a:buNone/>
              <a:defRPr lang="zh-CN" altLang="en-US" sz="2800" b="1" kern="1200" dirty="0" smtClean="0">
                <a:solidFill>
                  <a:srgbClr val="060B87"/>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indent="0">
              <a:buNone/>
              <a:defRPr/>
            </a:lvl2pPr>
          </a:lstStyle>
          <a:p>
            <a:pPr lvl="0"/>
            <a:r>
              <a:rPr lang="zh-CN" altLang="en-US" dirty="0"/>
              <a:t>单击此处编辑母版文本样式</a:t>
            </a:r>
          </a:p>
        </p:txBody>
      </p:sp>
      <p:sp>
        <p:nvSpPr>
          <p:cNvPr id="9" name="文本框 8">
            <a:extLst>
              <a:ext uri="{FF2B5EF4-FFF2-40B4-BE49-F238E27FC236}">
                <a16:creationId xmlns:a16="http://schemas.microsoft.com/office/drawing/2014/main" id="{7609854C-90B6-40A3-B1F4-D141429B94CE}"/>
              </a:ext>
            </a:extLst>
          </p:cNvPr>
          <p:cNvSpPr txBox="1"/>
          <p:nvPr userDrawn="1"/>
        </p:nvSpPr>
        <p:spPr>
          <a:xfrm>
            <a:off x="601098" y="143251"/>
            <a:ext cx="3570852"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4.1 </a:t>
            </a:r>
            <a:r>
              <a:rPr lang="zh-CN" altLang="en-US" sz="2400" b="1" dirty="0">
                <a:solidFill>
                  <a:schemeClr val="bg1"/>
                </a:solidFill>
                <a:latin typeface="Times New Roman" panose="02020603050405020304" pitchFamily="18" charset="0"/>
                <a:cs typeface="Times New Roman" panose="02020603050405020304" pitchFamily="18" charset="0"/>
              </a:rPr>
              <a:t>线性规划模型</a:t>
            </a:r>
          </a:p>
        </p:txBody>
      </p:sp>
    </p:spTree>
    <p:extLst>
      <p:ext uri="{BB962C8B-B14F-4D97-AF65-F5344CB8AC3E}">
        <p14:creationId xmlns:p14="http://schemas.microsoft.com/office/powerpoint/2010/main" val="2214930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118369" y="-19368"/>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6" name="文本占位符 5">
            <a:extLst>
              <a:ext uri="{FF2B5EF4-FFF2-40B4-BE49-F238E27FC236}">
                <a16:creationId xmlns:a16="http://schemas.microsoft.com/office/drawing/2014/main" id="{A437E47E-1BEE-44F7-894E-5DE05737C9A2}"/>
              </a:ext>
            </a:extLst>
          </p:cNvPr>
          <p:cNvSpPr>
            <a:spLocks noGrp="1"/>
          </p:cNvSpPr>
          <p:nvPr>
            <p:ph type="body" sz="quarter" idx="11"/>
          </p:nvPr>
        </p:nvSpPr>
        <p:spPr>
          <a:xfrm>
            <a:off x="269181" y="912236"/>
            <a:ext cx="5945188" cy="625475"/>
          </a:xfrm>
          <a:prstGeom prst="rect">
            <a:avLst/>
          </a:prstGeom>
        </p:spPr>
        <p:txBody>
          <a:bodyPr/>
          <a:lstStyle>
            <a:lvl1pPr marL="0" indent="0">
              <a:buNone/>
              <a:defRPr lang="zh-CN" altLang="en-US" sz="2800" b="1" kern="1200" dirty="0" smtClean="0">
                <a:solidFill>
                  <a:srgbClr val="060B87"/>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indent="0">
              <a:buNone/>
              <a:defRPr/>
            </a:lvl2pPr>
          </a:lstStyle>
          <a:p>
            <a:pPr lvl="0"/>
            <a:r>
              <a:rPr lang="zh-CN" altLang="en-US" dirty="0"/>
              <a:t>单击此处编辑母版文本样式</a:t>
            </a:r>
          </a:p>
        </p:txBody>
      </p:sp>
      <p:sp>
        <p:nvSpPr>
          <p:cNvPr id="9" name="文本框 8">
            <a:extLst>
              <a:ext uri="{FF2B5EF4-FFF2-40B4-BE49-F238E27FC236}">
                <a16:creationId xmlns:a16="http://schemas.microsoft.com/office/drawing/2014/main" id="{3C03A1BD-E213-491C-9379-A7AD0A1717A2}"/>
              </a:ext>
            </a:extLst>
          </p:cNvPr>
          <p:cNvSpPr txBox="1"/>
          <p:nvPr userDrawn="1"/>
        </p:nvSpPr>
        <p:spPr>
          <a:xfrm>
            <a:off x="601098" y="143251"/>
            <a:ext cx="3570852"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4.1 </a:t>
            </a:r>
            <a:r>
              <a:rPr lang="zh-CN" altLang="en-US" sz="2400" b="1" dirty="0">
                <a:solidFill>
                  <a:schemeClr val="bg1"/>
                </a:solidFill>
                <a:latin typeface="Times New Roman" panose="02020603050405020304" pitchFamily="18" charset="0"/>
                <a:cs typeface="Times New Roman" panose="02020603050405020304" pitchFamily="18" charset="0"/>
              </a:rPr>
              <a:t>线性规划模型</a:t>
            </a:r>
          </a:p>
        </p:txBody>
      </p:sp>
    </p:spTree>
    <p:extLst>
      <p:ext uri="{BB962C8B-B14F-4D97-AF65-F5344CB8AC3E}">
        <p14:creationId xmlns:p14="http://schemas.microsoft.com/office/powerpoint/2010/main" val="53784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43150" y="-19368"/>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16" name="文本占位符 15">
            <a:extLst>
              <a:ext uri="{FF2B5EF4-FFF2-40B4-BE49-F238E27FC236}">
                <a16:creationId xmlns:a16="http://schemas.microsoft.com/office/drawing/2014/main" id="{37996D8A-0A14-420B-8E3A-AFDBCA355D76}"/>
              </a:ext>
            </a:extLst>
          </p:cNvPr>
          <p:cNvSpPr>
            <a:spLocks noGrp="1"/>
          </p:cNvSpPr>
          <p:nvPr>
            <p:ph type="body" sz="quarter" idx="10"/>
          </p:nvPr>
        </p:nvSpPr>
        <p:spPr>
          <a:xfrm>
            <a:off x="601663" y="1060450"/>
            <a:ext cx="11236325" cy="5446713"/>
          </a:xfrm>
          <a:prstGeom prst="rect">
            <a:avLst/>
          </a:prstGeom>
        </p:spPr>
        <p:txBody>
          <a:bodyPr/>
          <a:lstStyle>
            <a:lvl1pPr marL="0" indent="0">
              <a:lnSpc>
                <a:spcPct val="120000"/>
              </a:lnSpc>
              <a:spcBef>
                <a:spcPts val="0"/>
              </a:spcBef>
              <a:buNone/>
              <a:defRPr>
                <a:latin typeface="+mn-lt"/>
                <a:ea typeface="楷体" panose="02010609060101010101" pitchFamily="49" charset="-122"/>
              </a:defRPr>
            </a:lvl1pPr>
          </a:lstStyle>
          <a:p>
            <a:pPr lvl="0"/>
            <a:r>
              <a:rPr lang="zh-CN" altLang="en-US" dirty="0"/>
              <a:t>单击此处编辑母版文本样式</a:t>
            </a:r>
          </a:p>
        </p:txBody>
      </p:sp>
      <p:sp>
        <p:nvSpPr>
          <p:cNvPr id="9" name="文本框 8">
            <a:extLst>
              <a:ext uri="{FF2B5EF4-FFF2-40B4-BE49-F238E27FC236}">
                <a16:creationId xmlns:a16="http://schemas.microsoft.com/office/drawing/2014/main" id="{56159505-D686-4AF1-8419-58BD361C1091}"/>
              </a:ext>
            </a:extLst>
          </p:cNvPr>
          <p:cNvSpPr txBox="1"/>
          <p:nvPr userDrawn="1"/>
        </p:nvSpPr>
        <p:spPr>
          <a:xfrm>
            <a:off x="601098" y="143251"/>
            <a:ext cx="3570852"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4.1 </a:t>
            </a:r>
            <a:r>
              <a:rPr lang="zh-CN" altLang="en-US" sz="2400" b="1" dirty="0">
                <a:solidFill>
                  <a:schemeClr val="bg1"/>
                </a:solidFill>
                <a:latin typeface="Times New Roman" panose="02020603050405020304" pitchFamily="18" charset="0"/>
                <a:cs typeface="Times New Roman" panose="02020603050405020304" pitchFamily="18" charset="0"/>
              </a:rPr>
              <a:t>线性规划模型</a:t>
            </a:r>
          </a:p>
        </p:txBody>
      </p:sp>
    </p:spTree>
    <p:extLst>
      <p:ext uri="{BB962C8B-B14F-4D97-AF65-F5344CB8AC3E}">
        <p14:creationId xmlns:p14="http://schemas.microsoft.com/office/powerpoint/2010/main" val="1030375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图片 8" descr="bg11">
            <a:extLst>
              <a:ext uri="{FF2B5EF4-FFF2-40B4-BE49-F238E27FC236}">
                <a16:creationId xmlns:a16="http://schemas.microsoft.com/office/drawing/2014/main" id="{5C2C3422-9BC7-4844-97B0-9F101D81E520}"/>
              </a:ext>
            </a:extLst>
          </p:cNvPr>
          <p:cNvPicPr>
            <a:picLocks noChangeAspect="1"/>
          </p:cNvPicPr>
          <p:nvPr userDrawn="1"/>
        </p:nvPicPr>
        <p:blipFill>
          <a:blip r:embed="rId26"/>
          <a:stretch>
            <a:fillRect/>
          </a:stretch>
        </p:blipFill>
        <p:spPr>
          <a:xfrm>
            <a:off x="0" y="0"/>
            <a:ext cx="12192000" cy="6858000"/>
          </a:xfrm>
          <a:prstGeom prst="rect">
            <a:avLst/>
          </a:prstGeom>
        </p:spPr>
      </p:pic>
      <p:pic>
        <p:nvPicPr>
          <p:cNvPr id="10" name="图片 9" descr="标题栏bg">
            <a:extLst>
              <a:ext uri="{FF2B5EF4-FFF2-40B4-BE49-F238E27FC236}">
                <a16:creationId xmlns:a16="http://schemas.microsoft.com/office/drawing/2014/main" id="{86D17F04-9E1E-4417-9DAC-037AF7B485BD}"/>
              </a:ext>
            </a:extLst>
          </p:cNvPr>
          <p:cNvPicPr>
            <a:picLocks noChangeAspect="1"/>
          </p:cNvPicPr>
          <p:nvPr userDrawn="1"/>
        </p:nvPicPr>
        <p:blipFill>
          <a:blip r:embed="rId27"/>
          <a:stretch>
            <a:fillRect/>
          </a:stretch>
        </p:blipFill>
        <p:spPr>
          <a:xfrm>
            <a:off x="0" y="-19368"/>
            <a:ext cx="12191365" cy="768985"/>
          </a:xfrm>
          <a:prstGeom prst="rect">
            <a:avLst/>
          </a:prstGeom>
        </p:spPr>
      </p:pic>
      <p:sp>
        <p:nvSpPr>
          <p:cNvPr id="11" name="椭圆 10">
            <a:extLst>
              <a:ext uri="{FF2B5EF4-FFF2-40B4-BE49-F238E27FC236}">
                <a16:creationId xmlns:a16="http://schemas.microsoft.com/office/drawing/2014/main" id="{916942A7-7E20-4E9E-96AC-EFFC7C714462}"/>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F50D6422-12DF-40ED-ADA8-A2D34A129801}"/>
              </a:ext>
            </a:extLst>
          </p:cNvPr>
          <p:cNvPicPr>
            <a:picLocks noChangeAspect="1"/>
          </p:cNvPicPr>
          <p:nvPr userDrawn="1"/>
        </p:nvPicPr>
        <p:blipFill>
          <a:blip r:embed="rId28"/>
          <a:stretch>
            <a:fillRect/>
          </a:stretch>
        </p:blipFill>
        <p:spPr>
          <a:xfrm>
            <a:off x="43150" y="71814"/>
            <a:ext cx="438988" cy="62563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5" r:id="rId3"/>
    <p:sldLayoutId id="2147483661" r:id="rId4"/>
    <p:sldLayoutId id="2147483664" r:id="rId5"/>
    <p:sldLayoutId id="2147483662" r:id="rId6"/>
    <p:sldLayoutId id="2147483663" r:id="rId7"/>
    <p:sldLayoutId id="2147483668" r:id="rId8"/>
    <p:sldLayoutId id="2147483656"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slideLayout" Target="../slideLayouts/slideLayout5.xml"/><Relationship Id="rId1" Type="http://schemas.openxmlformats.org/officeDocument/2006/relationships/vmlDrawing" Target="../drawings/vmlDrawing5.vml"/><Relationship Id="rId4" Type="http://schemas.openxmlformats.org/officeDocument/2006/relationships/image" Target="../media/image9.emf"/></Relationships>
</file>

<file path=ppt/slides/_rels/slide100.xml.rels><?xml version="1.0" encoding="UTF-8" standalone="yes"?>
<Relationships xmlns="http://schemas.openxmlformats.org/package/2006/relationships"><Relationship Id="rId3" Type="http://schemas.openxmlformats.org/officeDocument/2006/relationships/package" Target="../embeddings/Microsoft_Word_Document84.docx"/><Relationship Id="rId2" Type="http://schemas.openxmlformats.org/officeDocument/2006/relationships/slideLayout" Target="../slideLayouts/slideLayout15.xml"/><Relationship Id="rId1" Type="http://schemas.openxmlformats.org/officeDocument/2006/relationships/vmlDrawing" Target="../drawings/vmlDrawing83.vml"/><Relationship Id="rId4" Type="http://schemas.openxmlformats.org/officeDocument/2006/relationships/image" Target="../media/image89.emf"/></Relationships>
</file>

<file path=ppt/slides/_rels/slide101.xml.rels><?xml version="1.0" encoding="UTF-8" standalone="yes"?>
<Relationships xmlns="http://schemas.openxmlformats.org/package/2006/relationships"><Relationship Id="rId3" Type="http://schemas.openxmlformats.org/officeDocument/2006/relationships/package" Target="../embeddings/Microsoft_Word_Document85.docx"/><Relationship Id="rId2" Type="http://schemas.openxmlformats.org/officeDocument/2006/relationships/slideLayout" Target="../slideLayouts/slideLayout15.xml"/><Relationship Id="rId1" Type="http://schemas.openxmlformats.org/officeDocument/2006/relationships/vmlDrawing" Target="../drawings/vmlDrawing84.vml"/><Relationship Id="rId6" Type="http://schemas.openxmlformats.org/officeDocument/2006/relationships/image" Target="../media/image91.emf"/><Relationship Id="rId5" Type="http://schemas.openxmlformats.org/officeDocument/2006/relationships/package" Target="../embeddings/Microsoft_Word_Document86.docx"/><Relationship Id="rId4" Type="http://schemas.openxmlformats.org/officeDocument/2006/relationships/image" Target="../media/image90.emf"/></Relationships>
</file>

<file path=ppt/slides/_rels/slide102.xml.rels><?xml version="1.0" encoding="UTF-8" standalone="yes"?>
<Relationships xmlns="http://schemas.openxmlformats.org/package/2006/relationships"><Relationship Id="rId3" Type="http://schemas.openxmlformats.org/officeDocument/2006/relationships/package" Target="../embeddings/Microsoft_Word_Document87.docx"/><Relationship Id="rId2" Type="http://schemas.openxmlformats.org/officeDocument/2006/relationships/slideLayout" Target="../slideLayouts/slideLayout15.xml"/><Relationship Id="rId1" Type="http://schemas.openxmlformats.org/officeDocument/2006/relationships/vmlDrawing" Target="../drawings/vmlDrawing85.vml"/><Relationship Id="rId4" Type="http://schemas.openxmlformats.org/officeDocument/2006/relationships/image" Target="../media/image92.emf"/></Relationships>
</file>

<file path=ppt/slides/_rels/slide103.xml.rels><?xml version="1.0" encoding="UTF-8" standalone="yes"?>
<Relationships xmlns="http://schemas.openxmlformats.org/package/2006/relationships"><Relationship Id="rId3" Type="http://schemas.openxmlformats.org/officeDocument/2006/relationships/package" Target="../embeddings/Microsoft_Word_Document88.docx"/><Relationship Id="rId2" Type="http://schemas.openxmlformats.org/officeDocument/2006/relationships/slideLayout" Target="../slideLayouts/slideLayout15.xml"/><Relationship Id="rId1" Type="http://schemas.openxmlformats.org/officeDocument/2006/relationships/vmlDrawing" Target="../drawings/vmlDrawing86.vml"/><Relationship Id="rId4" Type="http://schemas.openxmlformats.org/officeDocument/2006/relationships/image" Target="../media/image93.emf"/></Relationships>
</file>

<file path=ppt/slides/_rels/slide104.xml.rels><?xml version="1.0" encoding="UTF-8" standalone="yes"?>
<Relationships xmlns="http://schemas.openxmlformats.org/package/2006/relationships"><Relationship Id="rId3" Type="http://schemas.openxmlformats.org/officeDocument/2006/relationships/package" Target="../embeddings/Microsoft_Word_Document89.docx"/><Relationship Id="rId2" Type="http://schemas.openxmlformats.org/officeDocument/2006/relationships/slideLayout" Target="../slideLayouts/slideLayout15.xml"/><Relationship Id="rId1" Type="http://schemas.openxmlformats.org/officeDocument/2006/relationships/vmlDrawing" Target="../drawings/vmlDrawing87.vml"/><Relationship Id="rId4" Type="http://schemas.openxmlformats.org/officeDocument/2006/relationships/image" Target="../media/image94.emf"/></Relationships>
</file>

<file path=ppt/slides/_rels/slide105.xml.rels><?xml version="1.0" encoding="UTF-8" standalone="yes"?>
<Relationships xmlns="http://schemas.openxmlformats.org/package/2006/relationships"><Relationship Id="rId3" Type="http://schemas.openxmlformats.org/officeDocument/2006/relationships/package" Target="../embeddings/Microsoft_Word_Document90.docx"/><Relationship Id="rId2" Type="http://schemas.openxmlformats.org/officeDocument/2006/relationships/slideLayout" Target="../slideLayouts/slideLayout18.xml"/><Relationship Id="rId1" Type="http://schemas.openxmlformats.org/officeDocument/2006/relationships/vmlDrawing" Target="../drawings/vmlDrawing88.vml"/><Relationship Id="rId4" Type="http://schemas.openxmlformats.org/officeDocument/2006/relationships/image" Target="../media/image95.emf"/></Relationships>
</file>

<file path=ppt/slides/_rels/slide106.xml.rels><?xml version="1.0" encoding="UTF-8" standalone="yes"?>
<Relationships xmlns="http://schemas.openxmlformats.org/package/2006/relationships"><Relationship Id="rId3" Type="http://schemas.openxmlformats.org/officeDocument/2006/relationships/package" Target="../embeddings/Microsoft_Word_Document91.docx"/><Relationship Id="rId2" Type="http://schemas.openxmlformats.org/officeDocument/2006/relationships/slideLayout" Target="../slideLayouts/slideLayout15.xml"/><Relationship Id="rId1" Type="http://schemas.openxmlformats.org/officeDocument/2006/relationships/vmlDrawing" Target="../drawings/vmlDrawing89.vml"/><Relationship Id="rId4" Type="http://schemas.openxmlformats.org/officeDocument/2006/relationships/image" Target="../media/image96.emf"/></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9.xml.rels><?xml version="1.0" encoding="UTF-8" standalone="yes"?>
<Relationships xmlns="http://schemas.openxmlformats.org/package/2006/relationships"><Relationship Id="rId3" Type="http://schemas.openxmlformats.org/officeDocument/2006/relationships/package" Target="../embeddings/Microsoft_Word_Document92.docx"/><Relationship Id="rId2" Type="http://schemas.openxmlformats.org/officeDocument/2006/relationships/slideLayout" Target="../slideLayouts/slideLayout15.xml"/><Relationship Id="rId1" Type="http://schemas.openxmlformats.org/officeDocument/2006/relationships/vmlDrawing" Target="../drawings/vmlDrawing90.vml"/><Relationship Id="rId4" Type="http://schemas.openxmlformats.org/officeDocument/2006/relationships/image" Target="../media/image97.emf"/></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Word_Document5.docx"/><Relationship Id="rId2" Type="http://schemas.openxmlformats.org/officeDocument/2006/relationships/slideLayout" Target="../slideLayouts/slideLayout5.xml"/><Relationship Id="rId1" Type="http://schemas.openxmlformats.org/officeDocument/2006/relationships/vmlDrawing" Target="../drawings/vmlDrawing6.vml"/><Relationship Id="rId4" Type="http://schemas.openxmlformats.org/officeDocument/2006/relationships/image" Target="../media/image10.emf"/></Relationships>
</file>

<file path=ppt/slides/_rels/slide110.xml.rels><?xml version="1.0" encoding="UTF-8" standalone="yes"?>
<Relationships xmlns="http://schemas.openxmlformats.org/package/2006/relationships"><Relationship Id="rId3" Type="http://schemas.openxmlformats.org/officeDocument/2006/relationships/package" Target="../embeddings/Microsoft_Word_Document93.docx"/><Relationship Id="rId2" Type="http://schemas.openxmlformats.org/officeDocument/2006/relationships/slideLayout" Target="../slideLayouts/slideLayout15.xml"/><Relationship Id="rId1" Type="http://schemas.openxmlformats.org/officeDocument/2006/relationships/vmlDrawing" Target="../drawings/vmlDrawing91.vml"/><Relationship Id="rId4" Type="http://schemas.openxmlformats.org/officeDocument/2006/relationships/image" Target="../media/image98.emf"/></Relationships>
</file>

<file path=ppt/slides/_rels/slide111.xml.rels><?xml version="1.0" encoding="UTF-8" standalone="yes"?>
<Relationships xmlns="http://schemas.openxmlformats.org/package/2006/relationships"><Relationship Id="rId3" Type="http://schemas.openxmlformats.org/officeDocument/2006/relationships/package" Target="../embeddings/Microsoft_Word_Document94.docx"/><Relationship Id="rId2" Type="http://schemas.openxmlformats.org/officeDocument/2006/relationships/slideLayout" Target="../slideLayouts/slideLayout15.xml"/><Relationship Id="rId1" Type="http://schemas.openxmlformats.org/officeDocument/2006/relationships/vmlDrawing" Target="../drawings/vmlDrawing92.vml"/><Relationship Id="rId4" Type="http://schemas.openxmlformats.org/officeDocument/2006/relationships/image" Target="../media/image99.emf"/></Relationships>
</file>

<file path=ppt/slides/_rels/slide112.xml.rels><?xml version="1.0" encoding="UTF-8" standalone="yes"?>
<Relationships xmlns="http://schemas.openxmlformats.org/package/2006/relationships"><Relationship Id="rId3" Type="http://schemas.openxmlformats.org/officeDocument/2006/relationships/package" Target="../embeddings/Microsoft_Word_Document95.docx"/><Relationship Id="rId2" Type="http://schemas.openxmlformats.org/officeDocument/2006/relationships/slideLayout" Target="../slideLayouts/slideLayout18.xml"/><Relationship Id="rId1" Type="http://schemas.openxmlformats.org/officeDocument/2006/relationships/vmlDrawing" Target="../drawings/vmlDrawing93.vml"/><Relationship Id="rId4" Type="http://schemas.openxmlformats.org/officeDocument/2006/relationships/image" Target="../media/image100.emf"/></Relationships>
</file>

<file path=ppt/slides/_rels/slide113.xml.rels><?xml version="1.0" encoding="UTF-8" standalone="yes"?>
<Relationships xmlns="http://schemas.openxmlformats.org/package/2006/relationships"><Relationship Id="rId3" Type="http://schemas.openxmlformats.org/officeDocument/2006/relationships/package" Target="../embeddings/Microsoft_Word_Document96.docx"/><Relationship Id="rId2" Type="http://schemas.openxmlformats.org/officeDocument/2006/relationships/slideLayout" Target="../slideLayouts/slideLayout15.xml"/><Relationship Id="rId1" Type="http://schemas.openxmlformats.org/officeDocument/2006/relationships/vmlDrawing" Target="../drawings/vmlDrawing94.vml"/><Relationship Id="rId4" Type="http://schemas.openxmlformats.org/officeDocument/2006/relationships/image" Target="../media/image101.emf"/></Relationships>
</file>

<file path=ppt/slides/_rels/slide114.xml.rels><?xml version="1.0" encoding="UTF-8" standalone="yes"?>
<Relationships xmlns="http://schemas.openxmlformats.org/package/2006/relationships"><Relationship Id="rId3" Type="http://schemas.openxmlformats.org/officeDocument/2006/relationships/package" Target="../embeddings/Microsoft_Word_Document97.docx"/><Relationship Id="rId2" Type="http://schemas.openxmlformats.org/officeDocument/2006/relationships/slideLayout" Target="../slideLayouts/slideLayout15.xml"/><Relationship Id="rId1" Type="http://schemas.openxmlformats.org/officeDocument/2006/relationships/vmlDrawing" Target="../drawings/vmlDrawing95.vml"/><Relationship Id="rId4" Type="http://schemas.openxmlformats.org/officeDocument/2006/relationships/image" Target="../media/image102.emf"/></Relationships>
</file>

<file path=ppt/slides/_rels/slide115.xml.rels><?xml version="1.0" encoding="UTF-8" standalone="yes"?>
<Relationships xmlns="http://schemas.openxmlformats.org/package/2006/relationships"><Relationship Id="rId3" Type="http://schemas.openxmlformats.org/officeDocument/2006/relationships/package" Target="../embeddings/Microsoft_Word_Document98.docx"/><Relationship Id="rId2" Type="http://schemas.openxmlformats.org/officeDocument/2006/relationships/slideLayout" Target="../slideLayouts/slideLayout15.xml"/><Relationship Id="rId1" Type="http://schemas.openxmlformats.org/officeDocument/2006/relationships/vmlDrawing" Target="../drawings/vmlDrawing96.vml"/><Relationship Id="rId4" Type="http://schemas.openxmlformats.org/officeDocument/2006/relationships/image" Target="../media/image103.emf"/></Relationships>
</file>

<file path=ppt/slides/_rels/slide116.xml.rels><?xml version="1.0" encoding="UTF-8" standalone="yes"?>
<Relationships xmlns="http://schemas.openxmlformats.org/package/2006/relationships"><Relationship Id="rId3" Type="http://schemas.openxmlformats.org/officeDocument/2006/relationships/package" Target="../embeddings/Microsoft_Word_Document99.docx"/><Relationship Id="rId2" Type="http://schemas.openxmlformats.org/officeDocument/2006/relationships/slideLayout" Target="../slideLayouts/slideLayout15.xml"/><Relationship Id="rId1" Type="http://schemas.openxmlformats.org/officeDocument/2006/relationships/vmlDrawing" Target="../drawings/vmlDrawing97.vml"/><Relationship Id="rId4" Type="http://schemas.openxmlformats.org/officeDocument/2006/relationships/image" Target="../media/image104.emf"/></Relationships>
</file>

<file path=ppt/slides/_rels/slide117.xml.rels><?xml version="1.0" encoding="UTF-8" standalone="yes"?>
<Relationships xmlns="http://schemas.openxmlformats.org/package/2006/relationships"><Relationship Id="rId3" Type="http://schemas.openxmlformats.org/officeDocument/2006/relationships/package" Target="../embeddings/Microsoft_Word_Document100.docx"/><Relationship Id="rId2" Type="http://schemas.openxmlformats.org/officeDocument/2006/relationships/slideLayout" Target="../slideLayouts/slideLayout15.xml"/><Relationship Id="rId1" Type="http://schemas.openxmlformats.org/officeDocument/2006/relationships/vmlDrawing" Target="../drawings/vmlDrawing98.vml"/><Relationship Id="rId4" Type="http://schemas.openxmlformats.org/officeDocument/2006/relationships/image" Target="../media/image105.emf"/></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Document6.docx"/><Relationship Id="rId2" Type="http://schemas.openxmlformats.org/officeDocument/2006/relationships/slideLayout" Target="../slideLayouts/slideLayout5.xml"/><Relationship Id="rId1" Type="http://schemas.openxmlformats.org/officeDocument/2006/relationships/vmlDrawing" Target="../drawings/vmlDrawing7.vml"/><Relationship Id="rId4" Type="http://schemas.openxmlformats.org/officeDocument/2006/relationships/image" Target="../media/image11.emf"/></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3" Type="http://schemas.openxmlformats.org/officeDocument/2006/relationships/package" Target="../embeddings/Microsoft_Word_Document101.docx"/><Relationship Id="rId2" Type="http://schemas.openxmlformats.org/officeDocument/2006/relationships/slideLayout" Target="../slideLayouts/slideLayout20.xml"/><Relationship Id="rId1" Type="http://schemas.openxmlformats.org/officeDocument/2006/relationships/vmlDrawing" Target="../drawings/vmlDrawing99.vml"/><Relationship Id="rId4" Type="http://schemas.openxmlformats.org/officeDocument/2006/relationships/image" Target="../media/image106.emf"/></Relationships>
</file>

<file path=ppt/slides/_rels/slide123.xml.rels><?xml version="1.0" encoding="UTF-8" standalone="yes"?>
<Relationships xmlns="http://schemas.openxmlformats.org/package/2006/relationships"><Relationship Id="rId3" Type="http://schemas.openxmlformats.org/officeDocument/2006/relationships/package" Target="../embeddings/Microsoft_Word_Document102.docx"/><Relationship Id="rId2" Type="http://schemas.openxmlformats.org/officeDocument/2006/relationships/slideLayout" Target="../slideLayouts/slideLayout20.xml"/><Relationship Id="rId1" Type="http://schemas.openxmlformats.org/officeDocument/2006/relationships/vmlDrawing" Target="../drawings/vmlDrawing100.vml"/><Relationship Id="rId4" Type="http://schemas.openxmlformats.org/officeDocument/2006/relationships/image" Target="../media/image107.emf"/></Relationships>
</file>

<file path=ppt/slides/_rels/slide124.xml.rels><?xml version="1.0" encoding="UTF-8" standalone="yes"?>
<Relationships xmlns="http://schemas.openxmlformats.org/package/2006/relationships"><Relationship Id="rId3" Type="http://schemas.openxmlformats.org/officeDocument/2006/relationships/package" Target="../embeddings/Microsoft_Word_Document103.docx"/><Relationship Id="rId2" Type="http://schemas.openxmlformats.org/officeDocument/2006/relationships/slideLayout" Target="../slideLayouts/slideLayout20.xml"/><Relationship Id="rId1" Type="http://schemas.openxmlformats.org/officeDocument/2006/relationships/vmlDrawing" Target="../drawings/vmlDrawing101.vml"/><Relationship Id="rId4" Type="http://schemas.openxmlformats.org/officeDocument/2006/relationships/image" Target="../media/image108.emf"/></Relationships>
</file>

<file path=ppt/slides/_rels/slide125.xml.rels><?xml version="1.0" encoding="UTF-8" standalone="yes"?>
<Relationships xmlns="http://schemas.openxmlformats.org/package/2006/relationships"><Relationship Id="rId3" Type="http://schemas.openxmlformats.org/officeDocument/2006/relationships/package" Target="../embeddings/Microsoft_Word_Document104.docx"/><Relationship Id="rId2" Type="http://schemas.openxmlformats.org/officeDocument/2006/relationships/slideLayout" Target="../slideLayouts/slideLayout20.xml"/><Relationship Id="rId1" Type="http://schemas.openxmlformats.org/officeDocument/2006/relationships/vmlDrawing" Target="../drawings/vmlDrawing102.vml"/><Relationship Id="rId4" Type="http://schemas.openxmlformats.org/officeDocument/2006/relationships/image" Target="../media/image109.emf"/></Relationships>
</file>

<file path=ppt/slides/_rels/slide126.xml.rels><?xml version="1.0" encoding="UTF-8" standalone="yes"?>
<Relationships xmlns="http://schemas.openxmlformats.org/package/2006/relationships"><Relationship Id="rId3" Type="http://schemas.openxmlformats.org/officeDocument/2006/relationships/package" Target="../embeddings/Microsoft_Word_Document105.docx"/><Relationship Id="rId2" Type="http://schemas.openxmlformats.org/officeDocument/2006/relationships/slideLayout" Target="../slideLayouts/slideLayout20.xml"/><Relationship Id="rId1" Type="http://schemas.openxmlformats.org/officeDocument/2006/relationships/vmlDrawing" Target="../drawings/vmlDrawing103.vml"/><Relationship Id="rId4" Type="http://schemas.openxmlformats.org/officeDocument/2006/relationships/image" Target="../media/image110.emf"/></Relationships>
</file>

<file path=ppt/slides/_rels/slide127.xml.rels><?xml version="1.0" encoding="UTF-8" standalone="yes"?>
<Relationships xmlns="http://schemas.openxmlformats.org/package/2006/relationships"><Relationship Id="rId3" Type="http://schemas.openxmlformats.org/officeDocument/2006/relationships/package" Target="../embeddings/Microsoft_Word_Document106.docx"/><Relationship Id="rId2" Type="http://schemas.openxmlformats.org/officeDocument/2006/relationships/slideLayout" Target="../slideLayouts/slideLayout20.xml"/><Relationship Id="rId1" Type="http://schemas.openxmlformats.org/officeDocument/2006/relationships/vmlDrawing" Target="../drawings/vmlDrawing104.vml"/><Relationship Id="rId4" Type="http://schemas.openxmlformats.org/officeDocument/2006/relationships/image" Target="../media/image111.emf"/></Relationships>
</file>

<file path=ppt/slides/_rels/slide128.xml.rels><?xml version="1.0" encoding="UTF-8" standalone="yes"?>
<Relationships xmlns="http://schemas.openxmlformats.org/package/2006/relationships"><Relationship Id="rId3" Type="http://schemas.openxmlformats.org/officeDocument/2006/relationships/package" Target="../embeddings/Microsoft_Word_Document107.docx"/><Relationship Id="rId2" Type="http://schemas.openxmlformats.org/officeDocument/2006/relationships/slideLayout" Target="../slideLayouts/slideLayout20.xml"/><Relationship Id="rId1" Type="http://schemas.openxmlformats.org/officeDocument/2006/relationships/vmlDrawing" Target="../drawings/vmlDrawing105.vml"/><Relationship Id="rId4" Type="http://schemas.openxmlformats.org/officeDocument/2006/relationships/image" Target="../media/image112.emf"/></Relationships>
</file>

<file path=ppt/slides/_rels/slide129.xml.rels><?xml version="1.0" encoding="UTF-8" standalone="yes"?>
<Relationships xmlns="http://schemas.openxmlformats.org/package/2006/relationships"><Relationship Id="rId3" Type="http://schemas.openxmlformats.org/officeDocument/2006/relationships/package" Target="../embeddings/Microsoft_Word_Document108.docx"/><Relationship Id="rId2" Type="http://schemas.openxmlformats.org/officeDocument/2006/relationships/slideLayout" Target="../slideLayouts/slideLayout20.xml"/><Relationship Id="rId1" Type="http://schemas.openxmlformats.org/officeDocument/2006/relationships/vmlDrawing" Target="../drawings/vmlDrawing106.vml"/><Relationship Id="rId4" Type="http://schemas.openxmlformats.org/officeDocument/2006/relationships/image" Target="../media/image113.emf"/></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7.docx"/><Relationship Id="rId2" Type="http://schemas.openxmlformats.org/officeDocument/2006/relationships/slideLayout" Target="../slideLayouts/slideLayout8.xml"/><Relationship Id="rId1" Type="http://schemas.openxmlformats.org/officeDocument/2006/relationships/vmlDrawing" Target="../drawings/vmlDrawing8.vml"/><Relationship Id="rId4" Type="http://schemas.openxmlformats.org/officeDocument/2006/relationships/image" Target="../media/image12.emf"/></Relationships>
</file>

<file path=ppt/slides/_rels/slide130.xml.rels><?xml version="1.0" encoding="UTF-8" standalone="yes"?>
<Relationships xmlns="http://schemas.openxmlformats.org/package/2006/relationships"><Relationship Id="rId3" Type="http://schemas.openxmlformats.org/officeDocument/2006/relationships/package" Target="../embeddings/Microsoft_Word_Document109.docx"/><Relationship Id="rId2" Type="http://schemas.openxmlformats.org/officeDocument/2006/relationships/slideLayout" Target="../slideLayouts/slideLayout20.xml"/><Relationship Id="rId1" Type="http://schemas.openxmlformats.org/officeDocument/2006/relationships/vmlDrawing" Target="../drawings/vmlDrawing107.vml"/><Relationship Id="rId4" Type="http://schemas.openxmlformats.org/officeDocument/2006/relationships/image" Target="../media/image114.emf"/></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Word_Document8.docx"/><Relationship Id="rId2" Type="http://schemas.openxmlformats.org/officeDocument/2006/relationships/slideLayout" Target="../slideLayouts/slideLayout5.xml"/><Relationship Id="rId1" Type="http://schemas.openxmlformats.org/officeDocument/2006/relationships/vmlDrawing" Target="../drawings/vmlDrawing9.vml"/><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Word_Document9.docx"/><Relationship Id="rId2" Type="http://schemas.openxmlformats.org/officeDocument/2006/relationships/slideLayout" Target="../slideLayouts/slideLayout8.xml"/><Relationship Id="rId1" Type="http://schemas.openxmlformats.org/officeDocument/2006/relationships/vmlDrawing" Target="../drawings/vmlDrawing10.vml"/><Relationship Id="rId4" Type="http://schemas.openxmlformats.org/officeDocument/2006/relationships/image" Target="../media/image14.emf"/></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Word_Document10.docx"/><Relationship Id="rId2" Type="http://schemas.openxmlformats.org/officeDocument/2006/relationships/slideLayout" Target="../slideLayouts/slideLayout5.xml"/><Relationship Id="rId1" Type="http://schemas.openxmlformats.org/officeDocument/2006/relationships/vmlDrawing" Target="../drawings/vmlDrawing11.vml"/><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Word_Document11.docx"/><Relationship Id="rId2" Type="http://schemas.openxmlformats.org/officeDocument/2006/relationships/slideLayout" Target="../slideLayouts/slideLayout5.xml"/><Relationship Id="rId1" Type="http://schemas.openxmlformats.org/officeDocument/2006/relationships/vmlDrawing" Target="../drawings/vmlDrawing12.vml"/><Relationship Id="rId4" Type="http://schemas.openxmlformats.org/officeDocument/2006/relationships/image" Target="../media/image16.emf"/></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Word_Document12.docx"/><Relationship Id="rId2" Type="http://schemas.openxmlformats.org/officeDocument/2006/relationships/slideLayout" Target="../slideLayouts/slideLayout8.xml"/><Relationship Id="rId1" Type="http://schemas.openxmlformats.org/officeDocument/2006/relationships/vmlDrawing" Target="../drawings/vmlDrawing13.vml"/><Relationship Id="rId4" Type="http://schemas.openxmlformats.org/officeDocument/2006/relationships/image" Target="../media/image17.emf"/></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Word_Document13.docx"/><Relationship Id="rId2" Type="http://schemas.openxmlformats.org/officeDocument/2006/relationships/slideLayout" Target="../slideLayouts/slideLayout5.xml"/><Relationship Id="rId1" Type="http://schemas.openxmlformats.org/officeDocument/2006/relationships/vmlDrawing" Target="../drawings/vmlDrawing14.vml"/><Relationship Id="rId4" Type="http://schemas.openxmlformats.org/officeDocument/2006/relationships/image" Target="../media/image1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Word_Document14.docx"/><Relationship Id="rId2" Type="http://schemas.openxmlformats.org/officeDocument/2006/relationships/slideLayout" Target="../slideLayouts/slideLayout8.xml"/><Relationship Id="rId1" Type="http://schemas.openxmlformats.org/officeDocument/2006/relationships/vmlDrawing" Target="../drawings/vmlDrawing15.vml"/><Relationship Id="rId4" Type="http://schemas.openxmlformats.org/officeDocument/2006/relationships/image" Target="../media/image19.emf"/></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Word_Document15.docx"/><Relationship Id="rId2" Type="http://schemas.openxmlformats.org/officeDocument/2006/relationships/slideLayout" Target="../slideLayouts/slideLayout5.xml"/><Relationship Id="rId1" Type="http://schemas.openxmlformats.org/officeDocument/2006/relationships/vmlDrawing" Target="../drawings/vmlDrawing16.vml"/><Relationship Id="rId4" Type="http://schemas.openxmlformats.org/officeDocument/2006/relationships/image" Target="../media/image20.emf"/></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Word_Document16.docx"/><Relationship Id="rId2" Type="http://schemas.openxmlformats.org/officeDocument/2006/relationships/slideLayout" Target="../slideLayouts/slideLayout6.xml"/><Relationship Id="rId1" Type="http://schemas.openxmlformats.org/officeDocument/2006/relationships/vmlDrawing" Target="../drawings/vmlDrawing17.vml"/><Relationship Id="rId4" Type="http://schemas.openxmlformats.org/officeDocument/2006/relationships/image" Target="../media/image21.emf"/></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Word_Document17.docx"/><Relationship Id="rId2" Type="http://schemas.openxmlformats.org/officeDocument/2006/relationships/slideLayout" Target="../slideLayouts/slideLayout5.xml"/><Relationship Id="rId1" Type="http://schemas.openxmlformats.org/officeDocument/2006/relationships/vmlDrawing" Target="../drawings/vmlDrawing18.vml"/><Relationship Id="rId6" Type="http://schemas.openxmlformats.org/officeDocument/2006/relationships/image" Target="../media/image23.emf"/><Relationship Id="rId5" Type="http://schemas.openxmlformats.org/officeDocument/2006/relationships/package" Target="../embeddings/Microsoft_Word_Document18.docx"/><Relationship Id="rId4" Type="http://schemas.openxmlformats.org/officeDocument/2006/relationships/image" Target="../media/image22.emf"/></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Word_Document19.docx"/><Relationship Id="rId2" Type="http://schemas.openxmlformats.org/officeDocument/2006/relationships/slideLayout" Target="../slideLayouts/slideLayout5.xml"/><Relationship Id="rId1" Type="http://schemas.openxmlformats.org/officeDocument/2006/relationships/vmlDrawing" Target="../drawings/vmlDrawing19.vml"/><Relationship Id="rId4" Type="http://schemas.openxmlformats.org/officeDocument/2006/relationships/image" Target="../media/image24.emf"/></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Word_Document20.docx"/><Relationship Id="rId2" Type="http://schemas.openxmlformats.org/officeDocument/2006/relationships/slideLayout" Target="../slideLayouts/slideLayout5.xml"/><Relationship Id="rId1" Type="http://schemas.openxmlformats.org/officeDocument/2006/relationships/vmlDrawing" Target="../drawings/vmlDrawing20.vml"/><Relationship Id="rId4" Type="http://schemas.openxmlformats.org/officeDocument/2006/relationships/image" Target="../media/image25.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package" Target="../embeddings/Microsoft_Word_Document21.docx"/><Relationship Id="rId2" Type="http://schemas.openxmlformats.org/officeDocument/2006/relationships/slideLayout" Target="../slideLayouts/slideLayout5.xml"/><Relationship Id="rId1" Type="http://schemas.openxmlformats.org/officeDocument/2006/relationships/vmlDrawing" Target="../drawings/vmlDrawing21.vml"/><Relationship Id="rId4" Type="http://schemas.openxmlformats.org/officeDocument/2006/relationships/image" Target="../media/image26.emf"/></Relationships>
</file>

<file path=ppt/slides/_rels/slide28.xml.rels><?xml version="1.0" encoding="UTF-8" standalone="yes"?>
<Relationships xmlns="http://schemas.openxmlformats.org/package/2006/relationships"><Relationship Id="rId3" Type="http://schemas.openxmlformats.org/officeDocument/2006/relationships/package" Target="../embeddings/Microsoft_Word_Document22.docx"/><Relationship Id="rId2" Type="http://schemas.openxmlformats.org/officeDocument/2006/relationships/slideLayout" Target="../slideLayouts/slideLayout5.xml"/><Relationship Id="rId1" Type="http://schemas.openxmlformats.org/officeDocument/2006/relationships/vmlDrawing" Target="../drawings/vmlDrawing22.vml"/><Relationship Id="rId4" Type="http://schemas.openxmlformats.org/officeDocument/2006/relationships/image" Target="../media/image27.emf"/></Relationships>
</file>

<file path=ppt/slides/_rels/slide29.xml.rels><?xml version="1.0" encoding="UTF-8" standalone="yes"?>
<Relationships xmlns="http://schemas.openxmlformats.org/package/2006/relationships"><Relationship Id="rId3" Type="http://schemas.openxmlformats.org/officeDocument/2006/relationships/package" Target="../embeddings/Microsoft_Word_Document23.docx"/><Relationship Id="rId2" Type="http://schemas.openxmlformats.org/officeDocument/2006/relationships/slideLayout" Target="../slideLayouts/slideLayout5.xml"/><Relationship Id="rId1" Type="http://schemas.openxmlformats.org/officeDocument/2006/relationships/vmlDrawing" Target="../drawings/vmlDrawing23.v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package" Target="../embeddings/Microsoft_Word_Document24.docx"/><Relationship Id="rId2" Type="http://schemas.openxmlformats.org/officeDocument/2006/relationships/slideLayout" Target="../slideLayouts/slideLayout5.xml"/><Relationship Id="rId1" Type="http://schemas.openxmlformats.org/officeDocument/2006/relationships/vmlDrawing" Target="../drawings/vmlDrawing24.vml"/><Relationship Id="rId4" Type="http://schemas.openxmlformats.org/officeDocument/2006/relationships/image" Target="../media/image29.emf"/></Relationships>
</file>

<file path=ppt/slides/_rels/slide31.xml.rels><?xml version="1.0" encoding="UTF-8" standalone="yes"?>
<Relationships xmlns="http://schemas.openxmlformats.org/package/2006/relationships"><Relationship Id="rId3" Type="http://schemas.openxmlformats.org/officeDocument/2006/relationships/package" Target="../embeddings/Microsoft_Word_Document25.docx"/><Relationship Id="rId2" Type="http://schemas.openxmlformats.org/officeDocument/2006/relationships/slideLayout" Target="../slideLayouts/slideLayout5.xml"/><Relationship Id="rId1" Type="http://schemas.openxmlformats.org/officeDocument/2006/relationships/vmlDrawing" Target="../drawings/vmlDrawing25.vml"/><Relationship Id="rId4" Type="http://schemas.openxmlformats.org/officeDocument/2006/relationships/image" Target="../media/image30.emf"/></Relationships>
</file>

<file path=ppt/slides/_rels/slide32.xml.rels><?xml version="1.0" encoding="UTF-8" standalone="yes"?>
<Relationships xmlns="http://schemas.openxmlformats.org/package/2006/relationships"><Relationship Id="rId3" Type="http://schemas.openxmlformats.org/officeDocument/2006/relationships/package" Target="../embeddings/Microsoft_Word_Document26.docx"/><Relationship Id="rId2" Type="http://schemas.openxmlformats.org/officeDocument/2006/relationships/slideLayout" Target="../slideLayouts/slideLayout5.xml"/><Relationship Id="rId1" Type="http://schemas.openxmlformats.org/officeDocument/2006/relationships/vmlDrawing" Target="../drawings/vmlDrawing26.vml"/><Relationship Id="rId4" Type="http://schemas.openxmlformats.org/officeDocument/2006/relationships/image" Target="../media/image31.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package" Target="../embeddings/Microsoft_Word_Document27.docx"/><Relationship Id="rId2" Type="http://schemas.openxmlformats.org/officeDocument/2006/relationships/slideLayout" Target="../slideLayouts/slideLayout5.xml"/><Relationship Id="rId1" Type="http://schemas.openxmlformats.org/officeDocument/2006/relationships/vmlDrawing" Target="../drawings/vmlDrawing27.vml"/><Relationship Id="rId4" Type="http://schemas.openxmlformats.org/officeDocument/2006/relationships/image" Target="../media/image32.emf"/></Relationships>
</file>

<file path=ppt/slides/_rels/slide35.xml.rels><?xml version="1.0" encoding="UTF-8" standalone="yes"?>
<Relationships xmlns="http://schemas.openxmlformats.org/package/2006/relationships"><Relationship Id="rId3" Type="http://schemas.openxmlformats.org/officeDocument/2006/relationships/package" Target="../embeddings/Microsoft_Word_Document28.docx"/><Relationship Id="rId2" Type="http://schemas.openxmlformats.org/officeDocument/2006/relationships/slideLayout" Target="../slideLayouts/slideLayout5.xml"/><Relationship Id="rId1" Type="http://schemas.openxmlformats.org/officeDocument/2006/relationships/vmlDrawing" Target="../drawings/vmlDrawing28.vml"/><Relationship Id="rId4" Type="http://schemas.openxmlformats.org/officeDocument/2006/relationships/image" Target="../media/image33.emf"/></Relationships>
</file>

<file path=ppt/slides/_rels/slide36.xml.rels><?xml version="1.0" encoding="UTF-8" standalone="yes"?>
<Relationships xmlns="http://schemas.openxmlformats.org/package/2006/relationships"><Relationship Id="rId3" Type="http://schemas.openxmlformats.org/officeDocument/2006/relationships/package" Target="../embeddings/Microsoft_Word_Document29.docx"/><Relationship Id="rId2" Type="http://schemas.openxmlformats.org/officeDocument/2006/relationships/slideLayout" Target="../slideLayouts/slideLayout5.xml"/><Relationship Id="rId1" Type="http://schemas.openxmlformats.org/officeDocument/2006/relationships/vmlDrawing" Target="../drawings/vmlDrawing29.vml"/><Relationship Id="rId4" Type="http://schemas.openxmlformats.org/officeDocument/2006/relationships/image" Target="../media/image34.emf"/></Relationships>
</file>

<file path=ppt/slides/_rels/slide37.xml.rels><?xml version="1.0" encoding="UTF-8" standalone="yes"?>
<Relationships xmlns="http://schemas.openxmlformats.org/package/2006/relationships"><Relationship Id="rId3" Type="http://schemas.openxmlformats.org/officeDocument/2006/relationships/package" Target="../embeddings/Microsoft_Word_Document30.docx"/><Relationship Id="rId2" Type="http://schemas.openxmlformats.org/officeDocument/2006/relationships/slideLayout" Target="../slideLayouts/slideLayout5.xml"/><Relationship Id="rId1" Type="http://schemas.openxmlformats.org/officeDocument/2006/relationships/vmlDrawing" Target="../drawings/vmlDrawing30.vml"/><Relationship Id="rId4" Type="http://schemas.openxmlformats.org/officeDocument/2006/relationships/image" Target="../media/image35.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package" Target="../embeddings/Microsoft_Word_Document31.docx"/><Relationship Id="rId2" Type="http://schemas.openxmlformats.org/officeDocument/2006/relationships/slideLayout" Target="../slideLayouts/slideLayout5.xml"/><Relationship Id="rId1" Type="http://schemas.openxmlformats.org/officeDocument/2006/relationships/vmlDrawing" Target="../drawings/vmlDrawing31.vml"/><Relationship Id="rId4" Type="http://schemas.openxmlformats.org/officeDocument/2006/relationships/image" Target="../media/image3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package" Target="../embeddings/Microsoft_Word_Document32.docx"/><Relationship Id="rId2" Type="http://schemas.openxmlformats.org/officeDocument/2006/relationships/slideLayout" Target="../slideLayouts/slideLayout5.xml"/><Relationship Id="rId1" Type="http://schemas.openxmlformats.org/officeDocument/2006/relationships/vmlDrawing" Target="../drawings/vmlDrawing32.vml"/><Relationship Id="rId4" Type="http://schemas.openxmlformats.org/officeDocument/2006/relationships/image" Target="../media/image37.emf"/></Relationships>
</file>

<file path=ppt/slides/_rels/slide41.xml.rels><?xml version="1.0" encoding="UTF-8" standalone="yes"?>
<Relationships xmlns="http://schemas.openxmlformats.org/package/2006/relationships"><Relationship Id="rId3" Type="http://schemas.openxmlformats.org/officeDocument/2006/relationships/package" Target="../embeddings/Microsoft_Word_Document33.docx"/><Relationship Id="rId2" Type="http://schemas.openxmlformats.org/officeDocument/2006/relationships/slideLayout" Target="../slideLayouts/slideLayout5.xml"/><Relationship Id="rId1" Type="http://schemas.openxmlformats.org/officeDocument/2006/relationships/vmlDrawing" Target="../drawings/vmlDrawing33.vml"/><Relationship Id="rId4" Type="http://schemas.openxmlformats.org/officeDocument/2006/relationships/image" Target="../media/image38.emf"/></Relationships>
</file>

<file path=ppt/slides/_rels/slide42.xml.rels><?xml version="1.0" encoding="UTF-8" standalone="yes"?>
<Relationships xmlns="http://schemas.openxmlformats.org/package/2006/relationships"><Relationship Id="rId3" Type="http://schemas.openxmlformats.org/officeDocument/2006/relationships/package" Target="../embeddings/Microsoft_Word_Document34.docx"/><Relationship Id="rId2" Type="http://schemas.openxmlformats.org/officeDocument/2006/relationships/slideLayout" Target="../slideLayouts/slideLayout5.xml"/><Relationship Id="rId1" Type="http://schemas.openxmlformats.org/officeDocument/2006/relationships/vmlDrawing" Target="../drawings/vmlDrawing34.vml"/><Relationship Id="rId4" Type="http://schemas.openxmlformats.org/officeDocument/2006/relationships/image" Target="../media/image39.emf"/></Relationships>
</file>

<file path=ppt/slides/_rels/slide43.xml.rels><?xml version="1.0" encoding="UTF-8" standalone="yes"?>
<Relationships xmlns="http://schemas.openxmlformats.org/package/2006/relationships"><Relationship Id="rId3" Type="http://schemas.openxmlformats.org/officeDocument/2006/relationships/package" Target="../embeddings/Microsoft_Word_Document35.docx"/><Relationship Id="rId2" Type="http://schemas.openxmlformats.org/officeDocument/2006/relationships/slideLayout" Target="../slideLayouts/slideLayout5.xml"/><Relationship Id="rId1" Type="http://schemas.openxmlformats.org/officeDocument/2006/relationships/vmlDrawing" Target="../drawings/vmlDrawing35.vml"/><Relationship Id="rId4" Type="http://schemas.openxmlformats.org/officeDocument/2006/relationships/image" Target="../media/image40.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package" Target="../embeddings/Microsoft_Word_Document36.docx"/><Relationship Id="rId2" Type="http://schemas.openxmlformats.org/officeDocument/2006/relationships/slideLayout" Target="../slideLayouts/slideLayout10.xml"/><Relationship Id="rId1" Type="http://schemas.openxmlformats.org/officeDocument/2006/relationships/vmlDrawing" Target="../drawings/vmlDrawing36.vml"/><Relationship Id="rId4" Type="http://schemas.openxmlformats.org/officeDocument/2006/relationships/image" Target="../media/image41.emf"/></Relationships>
</file>

<file path=ppt/slides/_rels/slide48.xml.rels><?xml version="1.0" encoding="UTF-8" standalone="yes"?>
<Relationships xmlns="http://schemas.openxmlformats.org/package/2006/relationships"><Relationship Id="rId3" Type="http://schemas.openxmlformats.org/officeDocument/2006/relationships/package" Target="../embeddings/Microsoft_Word_Document37.docx"/><Relationship Id="rId2" Type="http://schemas.openxmlformats.org/officeDocument/2006/relationships/slideLayout" Target="../slideLayouts/slideLayout11.xml"/><Relationship Id="rId1" Type="http://schemas.openxmlformats.org/officeDocument/2006/relationships/vmlDrawing" Target="../drawings/vmlDrawing37.vml"/><Relationship Id="rId4" Type="http://schemas.openxmlformats.org/officeDocument/2006/relationships/image" Target="../media/image42.emf"/></Relationships>
</file>

<file path=ppt/slides/_rels/slide49.xml.rels><?xml version="1.0" encoding="UTF-8" standalone="yes"?>
<Relationships xmlns="http://schemas.openxmlformats.org/package/2006/relationships"><Relationship Id="rId3" Type="http://schemas.openxmlformats.org/officeDocument/2006/relationships/package" Target="../embeddings/Microsoft_Word_Document38.docx"/><Relationship Id="rId2" Type="http://schemas.openxmlformats.org/officeDocument/2006/relationships/slideLayout" Target="../slideLayouts/slideLayout13.xml"/><Relationship Id="rId1" Type="http://schemas.openxmlformats.org/officeDocument/2006/relationships/vmlDrawing" Target="../drawings/vmlDrawing38.vml"/><Relationship Id="rId4" Type="http://schemas.openxmlformats.org/officeDocument/2006/relationships/image" Target="../media/image4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package" Target="../embeddings/Microsoft_Word_Document39.docx"/><Relationship Id="rId2" Type="http://schemas.openxmlformats.org/officeDocument/2006/relationships/slideLayout" Target="../slideLayouts/slideLayout13.xml"/><Relationship Id="rId1" Type="http://schemas.openxmlformats.org/officeDocument/2006/relationships/vmlDrawing" Target="../drawings/vmlDrawing39.vml"/><Relationship Id="rId4" Type="http://schemas.openxmlformats.org/officeDocument/2006/relationships/image" Target="../media/image44.emf"/></Relationships>
</file>

<file path=ppt/slides/_rels/slide51.xml.rels><?xml version="1.0" encoding="UTF-8" standalone="yes"?>
<Relationships xmlns="http://schemas.openxmlformats.org/package/2006/relationships"><Relationship Id="rId3" Type="http://schemas.openxmlformats.org/officeDocument/2006/relationships/package" Target="../embeddings/Microsoft_Word_Document40.docx"/><Relationship Id="rId2" Type="http://schemas.openxmlformats.org/officeDocument/2006/relationships/slideLayout" Target="../slideLayouts/slideLayout13.xml"/><Relationship Id="rId1" Type="http://schemas.openxmlformats.org/officeDocument/2006/relationships/vmlDrawing" Target="../drawings/vmlDrawing40.vml"/><Relationship Id="rId4" Type="http://schemas.openxmlformats.org/officeDocument/2006/relationships/image" Target="../media/image45.emf"/></Relationships>
</file>

<file path=ppt/slides/_rels/slide52.xml.rels><?xml version="1.0" encoding="UTF-8" standalone="yes"?>
<Relationships xmlns="http://schemas.openxmlformats.org/package/2006/relationships"><Relationship Id="rId3" Type="http://schemas.openxmlformats.org/officeDocument/2006/relationships/package" Target="../embeddings/Microsoft_Word_Document41.docx"/><Relationship Id="rId2" Type="http://schemas.openxmlformats.org/officeDocument/2006/relationships/slideLayout" Target="../slideLayouts/slideLayout13.xml"/><Relationship Id="rId1" Type="http://schemas.openxmlformats.org/officeDocument/2006/relationships/vmlDrawing" Target="../drawings/vmlDrawing41.vml"/><Relationship Id="rId4" Type="http://schemas.openxmlformats.org/officeDocument/2006/relationships/image" Target="../media/image46.emf"/></Relationships>
</file>

<file path=ppt/slides/_rels/slide53.xml.rels><?xml version="1.0" encoding="UTF-8" standalone="yes"?>
<Relationships xmlns="http://schemas.openxmlformats.org/package/2006/relationships"><Relationship Id="rId3" Type="http://schemas.openxmlformats.org/officeDocument/2006/relationships/package" Target="../embeddings/Microsoft_Word_Document42.docx"/><Relationship Id="rId2" Type="http://schemas.openxmlformats.org/officeDocument/2006/relationships/slideLayout" Target="../slideLayouts/slideLayout13.xml"/><Relationship Id="rId1" Type="http://schemas.openxmlformats.org/officeDocument/2006/relationships/vmlDrawing" Target="../drawings/vmlDrawing42.vml"/><Relationship Id="rId4" Type="http://schemas.openxmlformats.org/officeDocument/2006/relationships/image" Target="../media/image47.emf"/></Relationships>
</file>

<file path=ppt/slides/_rels/slide54.xml.rels><?xml version="1.0" encoding="UTF-8" standalone="yes"?>
<Relationships xmlns="http://schemas.openxmlformats.org/package/2006/relationships"><Relationship Id="rId3" Type="http://schemas.openxmlformats.org/officeDocument/2006/relationships/package" Target="../embeddings/Microsoft_Word_Document43.docx"/><Relationship Id="rId2" Type="http://schemas.openxmlformats.org/officeDocument/2006/relationships/slideLayout" Target="../slideLayouts/slideLayout13.xml"/><Relationship Id="rId1" Type="http://schemas.openxmlformats.org/officeDocument/2006/relationships/vmlDrawing" Target="../drawings/vmlDrawing43.vml"/><Relationship Id="rId4" Type="http://schemas.openxmlformats.org/officeDocument/2006/relationships/image" Target="../media/image48.emf"/></Relationships>
</file>

<file path=ppt/slides/_rels/slide55.xml.rels><?xml version="1.0" encoding="UTF-8" standalone="yes"?>
<Relationships xmlns="http://schemas.openxmlformats.org/package/2006/relationships"><Relationship Id="rId3" Type="http://schemas.openxmlformats.org/officeDocument/2006/relationships/package" Target="../embeddings/Microsoft_Word_Document44.docx"/><Relationship Id="rId2" Type="http://schemas.openxmlformats.org/officeDocument/2006/relationships/slideLayout" Target="../slideLayouts/slideLayout13.xml"/><Relationship Id="rId1" Type="http://schemas.openxmlformats.org/officeDocument/2006/relationships/vmlDrawing" Target="../drawings/vmlDrawing44.vml"/><Relationship Id="rId4" Type="http://schemas.openxmlformats.org/officeDocument/2006/relationships/image" Target="../media/image49.emf"/></Relationships>
</file>

<file path=ppt/slides/_rels/slide56.xml.rels><?xml version="1.0" encoding="UTF-8" standalone="yes"?>
<Relationships xmlns="http://schemas.openxmlformats.org/package/2006/relationships"><Relationship Id="rId3" Type="http://schemas.openxmlformats.org/officeDocument/2006/relationships/package" Target="../embeddings/Microsoft_Word_Document45.docx"/><Relationship Id="rId2" Type="http://schemas.openxmlformats.org/officeDocument/2006/relationships/slideLayout" Target="../slideLayouts/slideLayout13.xml"/><Relationship Id="rId1" Type="http://schemas.openxmlformats.org/officeDocument/2006/relationships/vmlDrawing" Target="../drawings/vmlDrawing45.vml"/><Relationship Id="rId4" Type="http://schemas.openxmlformats.org/officeDocument/2006/relationships/image" Target="../media/image50.emf"/></Relationships>
</file>

<file path=ppt/slides/_rels/slide57.xml.rels><?xml version="1.0" encoding="UTF-8" standalone="yes"?>
<Relationships xmlns="http://schemas.openxmlformats.org/package/2006/relationships"><Relationship Id="rId3" Type="http://schemas.openxmlformats.org/officeDocument/2006/relationships/package" Target="../embeddings/Microsoft_Word_Document46.docx"/><Relationship Id="rId2" Type="http://schemas.openxmlformats.org/officeDocument/2006/relationships/slideLayout" Target="../slideLayouts/slideLayout13.xml"/><Relationship Id="rId1" Type="http://schemas.openxmlformats.org/officeDocument/2006/relationships/vmlDrawing" Target="../drawings/vmlDrawing46.vml"/><Relationship Id="rId4" Type="http://schemas.openxmlformats.org/officeDocument/2006/relationships/image" Target="../media/image51.emf"/></Relationships>
</file>

<file path=ppt/slides/_rels/slide58.xml.rels><?xml version="1.0" encoding="UTF-8" standalone="yes"?>
<Relationships xmlns="http://schemas.openxmlformats.org/package/2006/relationships"><Relationship Id="rId3" Type="http://schemas.openxmlformats.org/officeDocument/2006/relationships/package" Target="../embeddings/Microsoft_Word_Document47.docx"/><Relationship Id="rId2" Type="http://schemas.openxmlformats.org/officeDocument/2006/relationships/slideLayout" Target="../slideLayouts/slideLayout13.xml"/><Relationship Id="rId1" Type="http://schemas.openxmlformats.org/officeDocument/2006/relationships/vmlDrawing" Target="../drawings/vmlDrawing47.vml"/><Relationship Id="rId4" Type="http://schemas.openxmlformats.org/officeDocument/2006/relationships/image" Target="../media/image52.emf"/></Relationships>
</file>

<file path=ppt/slides/_rels/slide59.xml.rels><?xml version="1.0" encoding="UTF-8" standalone="yes"?>
<Relationships xmlns="http://schemas.openxmlformats.org/package/2006/relationships"><Relationship Id="rId3" Type="http://schemas.openxmlformats.org/officeDocument/2006/relationships/package" Target="../embeddings/Microsoft_Word_Document48.docx"/><Relationship Id="rId2" Type="http://schemas.openxmlformats.org/officeDocument/2006/relationships/slideLayout" Target="../slideLayouts/slideLayout13.xml"/><Relationship Id="rId1" Type="http://schemas.openxmlformats.org/officeDocument/2006/relationships/vmlDrawing" Target="../drawings/vmlDrawing48.vml"/><Relationship Id="rId4" Type="http://schemas.openxmlformats.org/officeDocument/2006/relationships/image" Target="../media/image53.emf"/></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60.xml.rels><?xml version="1.0" encoding="UTF-8" standalone="yes"?>
<Relationships xmlns="http://schemas.openxmlformats.org/package/2006/relationships"><Relationship Id="rId3" Type="http://schemas.openxmlformats.org/officeDocument/2006/relationships/package" Target="../embeddings/Microsoft_Word_Document49.docx"/><Relationship Id="rId2" Type="http://schemas.openxmlformats.org/officeDocument/2006/relationships/slideLayout" Target="../slideLayouts/slideLayout13.xml"/><Relationship Id="rId1" Type="http://schemas.openxmlformats.org/officeDocument/2006/relationships/vmlDrawing" Target="../drawings/vmlDrawing49.vml"/><Relationship Id="rId4" Type="http://schemas.openxmlformats.org/officeDocument/2006/relationships/image" Target="../media/image54.emf"/></Relationships>
</file>

<file path=ppt/slides/_rels/slide61.xml.rels><?xml version="1.0" encoding="UTF-8" standalone="yes"?>
<Relationships xmlns="http://schemas.openxmlformats.org/package/2006/relationships"><Relationship Id="rId3" Type="http://schemas.openxmlformats.org/officeDocument/2006/relationships/package" Target="../embeddings/Microsoft_Word_Document50.docx"/><Relationship Id="rId2" Type="http://schemas.openxmlformats.org/officeDocument/2006/relationships/slideLayout" Target="../slideLayouts/slideLayout13.xml"/><Relationship Id="rId1" Type="http://schemas.openxmlformats.org/officeDocument/2006/relationships/vmlDrawing" Target="../drawings/vmlDrawing50.vml"/><Relationship Id="rId4" Type="http://schemas.openxmlformats.org/officeDocument/2006/relationships/image" Target="../media/image55.emf"/></Relationships>
</file>

<file path=ppt/slides/_rels/slide62.xml.rels><?xml version="1.0" encoding="UTF-8" standalone="yes"?>
<Relationships xmlns="http://schemas.openxmlformats.org/package/2006/relationships"><Relationship Id="rId3" Type="http://schemas.openxmlformats.org/officeDocument/2006/relationships/package" Target="../embeddings/Microsoft_Word_Document51.docx"/><Relationship Id="rId2" Type="http://schemas.openxmlformats.org/officeDocument/2006/relationships/slideLayout" Target="../slideLayouts/slideLayout13.xml"/><Relationship Id="rId1" Type="http://schemas.openxmlformats.org/officeDocument/2006/relationships/vmlDrawing" Target="../drawings/vmlDrawing51.vml"/><Relationship Id="rId4" Type="http://schemas.openxmlformats.org/officeDocument/2006/relationships/image" Target="../media/image56.emf"/></Relationships>
</file>

<file path=ppt/slides/_rels/slide63.xml.rels><?xml version="1.0" encoding="UTF-8" standalone="yes"?>
<Relationships xmlns="http://schemas.openxmlformats.org/package/2006/relationships"><Relationship Id="rId3" Type="http://schemas.openxmlformats.org/officeDocument/2006/relationships/package" Target="../embeddings/Microsoft_Word_Document52.docx"/><Relationship Id="rId2" Type="http://schemas.openxmlformats.org/officeDocument/2006/relationships/slideLayout" Target="../slideLayouts/slideLayout13.xml"/><Relationship Id="rId1" Type="http://schemas.openxmlformats.org/officeDocument/2006/relationships/vmlDrawing" Target="../drawings/vmlDrawing52.vml"/><Relationship Id="rId4" Type="http://schemas.openxmlformats.org/officeDocument/2006/relationships/image" Target="../media/image57.emf"/></Relationships>
</file>

<file path=ppt/slides/_rels/slide64.xml.rels><?xml version="1.0" encoding="UTF-8" standalone="yes"?>
<Relationships xmlns="http://schemas.openxmlformats.org/package/2006/relationships"><Relationship Id="rId3" Type="http://schemas.openxmlformats.org/officeDocument/2006/relationships/package" Target="../embeddings/Microsoft_Word_Document53.docx"/><Relationship Id="rId2" Type="http://schemas.openxmlformats.org/officeDocument/2006/relationships/slideLayout" Target="../slideLayouts/slideLayout13.xml"/><Relationship Id="rId1" Type="http://schemas.openxmlformats.org/officeDocument/2006/relationships/vmlDrawing" Target="../drawings/vmlDrawing53.vml"/><Relationship Id="rId4" Type="http://schemas.openxmlformats.org/officeDocument/2006/relationships/image" Target="../media/image58.emf"/></Relationships>
</file>

<file path=ppt/slides/_rels/slide65.xml.rels><?xml version="1.0" encoding="UTF-8" standalone="yes"?>
<Relationships xmlns="http://schemas.openxmlformats.org/package/2006/relationships"><Relationship Id="rId3" Type="http://schemas.openxmlformats.org/officeDocument/2006/relationships/package" Target="../embeddings/Microsoft_Word_Document54.docx"/><Relationship Id="rId2" Type="http://schemas.openxmlformats.org/officeDocument/2006/relationships/slideLayout" Target="../slideLayouts/slideLayout13.xml"/><Relationship Id="rId1" Type="http://schemas.openxmlformats.org/officeDocument/2006/relationships/vmlDrawing" Target="../drawings/vmlDrawing54.vml"/><Relationship Id="rId4" Type="http://schemas.openxmlformats.org/officeDocument/2006/relationships/image" Target="../media/image59.emf"/></Relationships>
</file>

<file path=ppt/slides/_rels/slide66.xml.rels><?xml version="1.0" encoding="UTF-8" standalone="yes"?>
<Relationships xmlns="http://schemas.openxmlformats.org/package/2006/relationships"><Relationship Id="rId3" Type="http://schemas.openxmlformats.org/officeDocument/2006/relationships/package" Target="../embeddings/Microsoft_Word_Document55.docx"/><Relationship Id="rId2" Type="http://schemas.openxmlformats.org/officeDocument/2006/relationships/slideLayout" Target="../slideLayouts/slideLayout13.xml"/><Relationship Id="rId1" Type="http://schemas.openxmlformats.org/officeDocument/2006/relationships/vmlDrawing" Target="../drawings/vmlDrawing55.vml"/><Relationship Id="rId4" Type="http://schemas.openxmlformats.org/officeDocument/2006/relationships/image" Target="../media/image60.emf"/></Relationships>
</file>

<file path=ppt/slides/_rels/slide67.xml.rels><?xml version="1.0" encoding="UTF-8" standalone="yes"?>
<Relationships xmlns="http://schemas.openxmlformats.org/package/2006/relationships"><Relationship Id="rId3" Type="http://schemas.openxmlformats.org/officeDocument/2006/relationships/package" Target="../embeddings/Microsoft_Word_Document56.docx"/><Relationship Id="rId2" Type="http://schemas.openxmlformats.org/officeDocument/2006/relationships/slideLayout" Target="../slideLayouts/slideLayout13.xml"/><Relationship Id="rId1" Type="http://schemas.openxmlformats.org/officeDocument/2006/relationships/vmlDrawing" Target="../drawings/vmlDrawing56.vml"/><Relationship Id="rId4" Type="http://schemas.openxmlformats.org/officeDocument/2006/relationships/image" Target="../media/image61.emf"/></Relationships>
</file>

<file path=ppt/slides/_rels/slide68.xml.rels><?xml version="1.0" encoding="UTF-8" standalone="yes"?>
<Relationships xmlns="http://schemas.openxmlformats.org/package/2006/relationships"><Relationship Id="rId3" Type="http://schemas.openxmlformats.org/officeDocument/2006/relationships/package" Target="../embeddings/Microsoft_Word_Document57.docx"/><Relationship Id="rId2" Type="http://schemas.openxmlformats.org/officeDocument/2006/relationships/slideLayout" Target="../slideLayouts/slideLayout13.xml"/><Relationship Id="rId1" Type="http://schemas.openxmlformats.org/officeDocument/2006/relationships/vmlDrawing" Target="../drawings/vmlDrawing57.vml"/><Relationship Id="rId4" Type="http://schemas.openxmlformats.org/officeDocument/2006/relationships/image" Target="../media/image62.emf"/></Relationships>
</file>

<file path=ppt/slides/_rels/slide69.xml.rels><?xml version="1.0" encoding="UTF-8" standalone="yes"?>
<Relationships xmlns="http://schemas.openxmlformats.org/package/2006/relationships"><Relationship Id="rId3" Type="http://schemas.openxmlformats.org/officeDocument/2006/relationships/package" Target="../embeddings/Microsoft_Word_Document58.docx"/><Relationship Id="rId2" Type="http://schemas.openxmlformats.org/officeDocument/2006/relationships/slideLayout" Target="../slideLayouts/slideLayout11.xml"/><Relationship Id="rId1" Type="http://schemas.openxmlformats.org/officeDocument/2006/relationships/vmlDrawing" Target="../drawings/vmlDrawing58.vml"/><Relationship Id="rId4" Type="http://schemas.openxmlformats.org/officeDocument/2006/relationships/image" Target="../media/image63.emf"/></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70.xml.rels><?xml version="1.0" encoding="UTF-8" standalone="yes"?>
<Relationships xmlns="http://schemas.openxmlformats.org/package/2006/relationships"><Relationship Id="rId3" Type="http://schemas.openxmlformats.org/officeDocument/2006/relationships/package" Target="../embeddings/Microsoft_Word_Document59.docx"/><Relationship Id="rId2" Type="http://schemas.openxmlformats.org/officeDocument/2006/relationships/slideLayout" Target="../slideLayouts/slideLayout13.xml"/><Relationship Id="rId1" Type="http://schemas.openxmlformats.org/officeDocument/2006/relationships/vmlDrawing" Target="../drawings/vmlDrawing59.vml"/><Relationship Id="rId4" Type="http://schemas.openxmlformats.org/officeDocument/2006/relationships/image" Target="../media/image64.emf"/></Relationships>
</file>

<file path=ppt/slides/_rels/slide71.xml.rels><?xml version="1.0" encoding="UTF-8" standalone="yes"?>
<Relationships xmlns="http://schemas.openxmlformats.org/package/2006/relationships"><Relationship Id="rId3" Type="http://schemas.openxmlformats.org/officeDocument/2006/relationships/package" Target="../embeddings/Microsoft_Word_Document60.docx"/><Relationship Id="rId2" Type="http://schemas.openxmlformats.org/officeDocument/2006/relationships/slideLayout" Target="../slideLayouts/slideLayout13.xml"/><Relationship Id="rId1" Type="http://schemas.openxmlformats.org/officeDocument/2006/relationships/vmlDrawing" Target="../drawings/vmlDrawing60.vml"/><Relationship Id="rId4" Type="http://schemas.openxmlformats.org/officeDocument/2006/relationships/image" Target="../media/image65.emf"/></Relationships>
</file>

<file path=ppt/slides/_rels/slide72.xml.rels><?xml version="1.0" encoding="UTF-8" standalone="yes"?>
<Relationships xmlns="http://schemas.openxmlformats.org/package/2006/relationships"><Relationship Id="rId3" Type="http://schemas.openxmlformats.org/officeDocument/2006/relationships/package" Target="../embeddings/Microsoft_Word_Document61.docx"/><Relationship Id="rId2" Type="http://schemas.openxmlformats.org/officeDocument/2006/relationships/slideLayout" Target="../slideLayouts/slideLayout13.xml"/><Relationship Id="rId1" Type="http://schemas.openxmlformats.org/officeDocument/2006/relationships/vmlDrawing" Target="../drawings/vmlDrawing61.vml"/><Relationship Id="rId4" Type="http://schemas.openxmlformats.org/officeDocument/2006/relationships/image" Target="../media/image66.emf"/></Relationships>
</file>

<file path=ppt/slides/_rels/slide73.xml.rels><?xml version="1.0" encoding="UTF-8" standalone="yes"?>
<Relationships xmlns="http://schemas.openxmlformats.org/package/2006/relationships"><Relationship Id="rId3" Type="http://schemas.openxmlformats.org/officeDocument/2006/relationships/package" Target="../embeddings/Microsoft_Word_Document62.docx"/><Relationship Id="rId2" Type="http://schemas.openxmlformats.org/officeDocument/2006/relationships/slideLayout" Target="../slideLayouts/slideLayout13.xml"/><Relationship Id="rId1" Type="http://schemas.openxmlformats.org/officeDocument/2006/relationships/vmlDrawing" Target="../drawings/vmlDrawing62.vml"/><Relationship Id="rId4" Type="http://schemas.openxmlformats.org/officeDocument/2006/relationships/image" Target="../media/image67.emf"/></Relationships>
</file>

<file path=ppt/slides/_rels/slide74.xml.rels><?xml version="1.0" encoding="UTF-8" standalone="yes"?>
<Relationships xmlns="http://schemas.openxmlformats.org/package/2006/relationships"><Relationship Id="rId3" Type="http://schemas.openxmlformats.org/officeDocument/2006/relationships/package" Target="../embeddings/Microsoft_Word_Document63.docx"/><Relationship Id="rId2" Type="http://schemas.openxmlformats.org/officeDocument/2006/relationships/slideLayout" Target="../slideLayouts/slideLayout13.xml"/><Relationship Id="rId1" Type="http://schemas.openxmlformats.org/officeDocument/2006/relationships/vmlDrawing" Target="../drawings/vmlDrawing63.vml"/><Relationship Id="rId4" Type="http://schemas.openxmlformats.org/officeDocument/2006/relationships/image" Target="../media/image68.e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3" Type="http://schemas.openxmlformats.org/officeDocument/2006/relationships/package" Target="../embeddings/Microsoft_Word_Document64.docx"/><Relationship Id="rId2" Type="http://schemas.openxmlformats.org/officeDocument/2006/relationships/slideLayout" Target="../slideLayouts/slideLayout13.xml"/><Relationship Id="rId1" Type="http://schemas.openxmlformats.org/officeDocument/2006/relationships/vmlDrawing" Target="../drawings/vmlDrawing64.vml"/><Relationship Id="rId6" Type="http://schemas.openxmlformats.org/officeDocument/2006/relationships/image" Target="../media/image70.emf"/><Relationship Id="rId5" Type="http://schemas.openxmlformats.org/officeDocument/2006/relationships/package" Target="../embeddings/Microsoft_Word_Document65.docx"/><Relationship Id="rId4" Type="http://schemas.openxmlformats.org/officeDocument/2006/relationships/image" Target="../media/image69.emf"/></Relationships>
</file>

<file path=ppt/slides/_rels/slide78.xml.rels><?xml version="1.0" encoding="UTF-8" standalone="yes"?>
<Relationships xmlns="http://schemas.openxmlformats.org/package/2006/relationships"><Relationship Id="rId3" Type="http://schemas.openxmlformats.org/officeDocument/2006/relationships/package" Target="../embeddings/Microsoft_Word_Document66.docx"/><Relationship Id="rId2" Type="http://schemas.openxmlformats.org/officeDocument/2006/relationships/slideLayout" Target="../slideLayouts/slideLayout13.xml"/><Relationship Id="rId1" Type="http://schemas.openxmlformats.org/officeDocument/2006/relationships/vmlDrawing" Target="../drawings/vmlDrawing65.vml"/><Relationship Id="rId4" Type="http://schemas.openxmlformats.org/officeDocument/2006/relationships/image" Target="../media/image71.emf"/></Relationships>
</file>

<file path=ppt/slides/_rels/slide79.xml.rels><?xml version="1.0" encoding="UTF-8" standalone="yes"?>
<Relationships xmlns="http://schemas.openxmlformats.org/package/2006/relationships"><Relationship Id="rId3" Type="http://schemas.openxmlformats.org/officeDocument/2006/relationships/package" Target="../embeddings/Microsoft_Word_Document67.docx"/><Relationship Id="rId2" Type="http://schemas.openxmlformats.org/officeDocument/2006/relationships/slideLayout" Target="../slideLayouts/slideLayout13.xml"/><Relationship Id="rId1" Type="http://schemas.openxmlformats.org/officeDocument/2006/relationships/vmlDrawing" Target="../drawings/vmlDrawing66.vml"/><Relationship Id="rId4" Type="http://schemas.openxmlformats.org/officeDocument/2006/relationships/image" Target="../media/image72.emf"/></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80.xml.rels><?xml version="1.0" encoding="UTF-8" standalone="yes"?>
<Relationships xmlns="http://schemas.openxmlformats.org/package/2006/relationships"><Relationship Id="rId3" Type="http://schemas.openxmlformats.org/officeDocument/2006/relationships/package" Target="../embeddings/Microsoft_Word_Document68.docx"/><Relationship Id="rId2" Type="http://schemas.openxmlformats.org/officeDocument/2006/relationships/slideLayout" Target="../slideLayouts/slideLayout13.xml"/><Relationship Id="rId1" Type="http://schemas.openxmlformats.org/officeDocument/2006/relationships/vmlDrawing" Target="../drawings/vmlDrawing67.vml"/><Relationship Id="rId4" Type="http://schemas.openxmlformats.org/officeDocument/2006/relationships/image" Target="../media/image73.emf"/></Relationships>
</file>

<file path=ppt/slides/_rels/slide81.xml.rels><?xml version="1.0" encoding="UTF-8" standalone="yes"?>
<Relationships xmlns="http://schemas.openxmlformats.org/package/2006/relationships"><Relationship Id="rId3" Type="http://schemas.openxmlformats.org/officeDocument/2006/relationships/package" Target="../embeddings/Microsoft_Word_Document69.docx"/><Relationship Id="rId2" Type="http://schemas.openxmlformats.org/officeDocument/2006/relationships/slideLayout" Target="../slideLayouts/slideLayout13.xml"/><Relationship Id="rId1" Type="http://schemas.openxmlformats.org/officeDocument/2006/relationships/vmlDrawing" Target="../drawings/vmlDrawing68.vml"/><Relationship Id="rId4" Type="http://schemas.openxmlformats.org/officeDocument/2006/relationships/image" Target="../media/image74.emf"/></Relationships>
</file>

<file path=ppt/slides/_rels/slide82.xml.rels><?xml version="1.0" encoding="UTF-8" standalone="yes"?>
<Relationships xmlns="http://schemas.openxmlformats.org/package/2006/relationships"><Relationship Id="rId3" Type="http://schemas.openxmlformats.org/officeDocument/2006/relationships/package" Target="../embeddings/Microsoft_Word_Document70.docx"/><Relationship Id="rId2" Type="http://schemas.openxmlformats.org/officeDocument/2006/relationships/slideLayout" Target="../slideLayouts/slideLayout13.xml"/><Relationship Id="rId1" Type="http://schemas.openxmlformats.org/officeDocument/2006/relationships/vmlDrawing" Target="../drawings/vmlDrawing69.vml"/><Relationship Id="rId4" Type="http://schemas.openxmlformats.org/officeDocument/2006/relationships/image" Target="../media/image75.e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3" Type="http://schemas.openxmlformats.org/officeDocument/2006/relationships/package" Target="../embeddings/Microsoft_Word_Document71.docx"/><Relationship Id="rId2" Type="http://schemas.openxmlformats.org/officeDocument/2006/relationships/slideLayout" Target="../slideLayouts/slideLayout13.xml"/><Relationship Id="rId1" Type="http://schemas.openxmlformats.org/officeDocument/2006/relationships/vmlDrawing" Target="../drawings/vmlDrawing70.vml"/><Relationship Id="rId4" Type="http://schemas.openxmlformats.org/officeDocument/2006/relationships/image" Target="../media/image76.emf"/></Relationships>
</file>

<file path=ppt/slides/_rels/slide85.xml.rels><?xml version="1.0" encoding="UTF-8" standalone="yes"?>
<Relationships xmlns="http://schemas.openxmlformats.org/package/2006/relationships"><Relationship Id="rId3" Type="http://schemas.openxmlformats.org/officeDocument/2006/relationships/package" Target="../embeddings/Microsoft_Word_Document72.docx"/><Relationship Id="rId2" Type="http://schemas.openxmlformats.org/officeDocument/2006/relationships/slideLayout" Target="../slideLayouts/slideLayout13.xml"/><Relationship Id="rId1" Type="http://schemas.openxmlformats.org/officeDocument/2006/relationships/vmlDrawing" Target="../drawings/vmlDrawing71.vml"/><Relationship Id="rId4" Type="http://schemas.openxmlformats.org/officeDocument/2006/relationships/image" Target="../media/image77.emf"/></Relationships>
</file>

<file path=ppt/slides/_rels/slide86.xml.rels><?xml version="1.0" encoding="UTF-8" standalone="yes"?>
<Relationships xmlns="http://schemas.openxmlformats.org/package/2006/relationships"><Relationship Id="rId3" Type="http://schemas.openxmlformats.org/officeDocument/2006/relationships/package" Target="../embeddings/Microsoft_Word_Document73.docx"/><Relationship Id="rId2" Type="http://schemas.openxmlformats.org/officeDocument/2006/relationships/slideLayout" Target="../slideLayouts/slideLayout13.xml"/><Relationship Id="rId1" Type="http://schemas.openxmlformats.org/officeDocument/2006/relationships/vmlDrawing" Target="../drawings/vmlDrawing72.vml"/><Relationship Id="rId4" Type="http://schemas.openxmlformats.org/officeDocument/2006/relationships/image" Target="../media/image78.emf"/></Relationships>
</file>

<file path=ppt/slides/_rels/slide87.xml.rels><?xml version="1.0" encoding="UTF-8" standalone="yes"?>
<Relationships xmlns="http://schemas.openxmlformats.org/package/2006/relationships"><Relationship Id="rId3" Type="http://schemas.openxmlformats.org/officeDocument/2006/relationships/package" Target="../embeddings/Microsoft_Word_Document74.docx"/><Relationship Id="rId2" Type="http://schemas.openxmlformats.org/officeDocument/2006/relationships/slideLayout" Target="../slideLayouts/slideLayout13.xml"/><Relationship Id="rId1" Type="http://schemas.openxmlformats.org/officeDocument/2006/relationships/vmlDrawing" Target="../drawings/vmlDrawing73.vml"/><Relationship Id="rId4" Type="http://schemas.openxmlformats.org/officeDocument/2006/relationships/image" Target="../media/image79.emf"/></Relationships>
</file>

<file path=ppt/slides/_rels/slide88.xml.rels><?xml version="1.0" encoding="UTF-8" standalone="yes"?>
<Relationships xmlns="http://schemas.openxmlformats.org/package/2006/relationships"><Relationship Id="rId3" Type="http://schemas.openxmlformats.org/officeDocument/2006/relationships/package" Target="../embeddings/Microsoft_Word_Document75.docx"/><Relationship Id="rId2" Type="http://schemas.openxmlformats.org/officeDocument/2006/relationships/slideLayout" Target="../slideLayouts/slideLayout13.xml"/><Relationship Id="rId1" Type="http://schemas.openxmlformats.org/officeDocument/2006/relationships/vmlDrawing" Target="../drawings/vmlDrawing74.vml"/><Relationship Id="rId4" Type="http://schemas.openxmlformats.org/officeDocument/2006/relationships/image" Target="../media/image80.e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5.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package" Target="../embeddings/Microsoft_Word_Document76.docx"/><Relationship Id="rId2" Type="http://schemas.openxmlformats.org/officeDocument/2006/relationships/slideLayout" Target="../slideLayouts/slideLayout15.xml"/><Relationship Id="rId1" Type="http://schemas.openxmlformats.org/officeDocument/2006/relationships/vmlDrawing" Target="../drawings/vmlDrawing75.vml"/><Relationship Id="rId4" Type="http://schemas.openxmlformats.org/officeDocument/2006/relationships/image" Target="../media/image81.emf"/></Relationships>
</file>

<file path=ppt/slides/_rels/slide93.xml.rels><?xml version="1.0" encoding="UTF-8" standalone="yes"?>
<Relationships xmlns="http://schemas.openxmlformats.org/package/2006/relationships"><Relationship Id="rId3" Type="http://schemas.openxmlformats.org/officeDocument/2006/relationships/package" Target="../embeddings/Microsoft_Word_Document77.docx"/><Relationship Id="rId2" Type="http://schemas.openxmlformats.org/officeDocument/2006/relationships/slideLayout" Target="../slideLayouts/slideLayout15.xml"/><Relationship Id="rId1" Type="http://schemas.openxmlformats.org/officeDocument/2006/relationships/vmlDrawing" Target="../drawings/vmlDrawing76.vml"/><Relationship Id="rId4" Type="http://schemas.openxmlformats.org/officeDocument/2006/relationships/image" Target="../media/image82.emf"/></Relationships>
</file>

<file path=ppt/slides/_rels/slide94.xml.rels><?xml version="1.0" encoding="UTF-8" standalone="yes"?>
<Relationships xmlns="http://schemas.openxmlformats.org/package/2006/relationships"><Relationship Id="rId3" Type="http://schemas.openxmlformats.org/officeDocument/2006/relationships/package" Target="../embeddings/Microsoft_Word_Document78.docx"/><Relationship Id="rId2" Type="http://schemas.openxmlformats.org/officeDocument/2006/relationships/slideLayout" Target="../slideLayouts/slideLayout15.xml"/><Relationship Id="rId1" Type="http://schemas.openxmlformats.org/officeDocument/2006/relationships/vmlDrawing" Target="../drawings/vmlDrawing77.vml"/><Relationship Id="rId4" Type="http://schemas.openxmlformats.org/officeDocument/2006/relationships/image" Target="../media/image83.emf"/></Relationships>
</file>

<file path=ppt/slides/_rels/slide95.xml.rels><?xml version="1.0" encoding="UTF-8" standalone="yes"?>
<Relationships xmlns="http://schemas.openxmlformats.org/package/2006/relationships"><Relationship Id="rId3" Type="http://schemas.openxmlformats.org/officeDocument/2006/relationships/package" Target="../embeddings/Microsoft_Word_Document79.docx"/><Relationship Id="rId2" Type="http://schemas.openxmlformats.org/officeDocument/2006/relationships/slideLayout" Target="../slideLayouts/slideLayout18.xml"/><Relationship Id="rId1" Type="http://schemas.openxmlformats.org/officeDocument/2006/relationships/vmlDrawing" Target="../drawings/vmlDrawing78.vml"/><Relationship Id="rId4" Type="http://schemas.openxmlformats.org/officeDocument/2006/relationships/image" Target="../media/image84.emf"/></Relationships>
</file>

<file path=ppt/slides/_rels/slide96.xml.rels><?xml version="1.0" encoding="UTF-8" standalone="yes"?>
<Relationships xmlns="http://schemas.openxmlformats.org/package/2006/relationships"><Relationship Id="rId3" Type="http://schemas.openxmlformats.org/officeDocument/2006/relationships/package" Target="../embeddings/Microsoft_Word_Document80.docx"/><Relationship Id="rId2" Type="http://schemas.openxmlformats.org/officeDocument/2006/relationships/slideLayout" Target="../slideLayouts/slideLayout18.xml"/><Relationship Id="rId1" Type="http://schemas.openxmlformats.org/officeDocument/2006/relationships/vmlDrawing" Target="../drawings/vmlDrawing79.vml"/><Relationship Id="rId4" Type="http://schemas.openxmlformats.org/officeDocument/2006/relationships/image" Target="../media/image85.emf"/></Relationships>
</file>

<file path=ppt/slides/_rels/slide97.xml.rels><?xml version="1.0" encoding="UTF-8" standalone="yes"?>
<Relationships xmlns="http://schemas.openxmlformats.org/package/2006/relationships"><Relationship Id="rId3" Type="http://schemas.openxmlformats.org/officeDocument/2006/relationships/package" Target="../embeddings/Microsoft_Word_Document81.docx"/><Relationship Id="rId2" Type="http://schemas.openxmlformats.org/officeDocument/2006/relationships/slideLayout" Target="../slideLayouts/slideLayout18.xml"/><Relationship Id="rId1" Type="http://schemas.openxmlformats.org/officeDocument/2006/relationships/vmlDrawing" Target="../drawings/vmlDrawing80.vml"/><Relationship Id="rId4" Type="http://schemas.openxmlformats.org/officeDocument/2006/relationships/image" Target="../media/image86.emf"/></Relationships>
</file>

<file path=ppt/slides/_rels/slide98.xml.rels><?xml version="1.0" encoding="UTF-8" standalone="yes"?>
<Relationships xmlns="http://schemas.openxmlformats.org/package/2006/relationships"><Relationship Id="rId3" Type="http://schemas.openxmlformats.org/officeDocument/2006/relationships/package" Target="../embeddings/Microsoft_Word_Document82.docx"/><Relationship Id="rId2" Type="http://schemas.openxmlformats.org/officeDocument/2006/relationships/slideLayout" Target="../slideLayouts/slideLayout18.xml"/><Relationship Id="rId1" Type="http://schemas.openxmlformats.org/officeDocument/2006/relationships/vmlDrawing" Target="../drawings/vmlDrawing81.vml"/><Relationship Id="rId4" Type="http://schemas.openxmlformats.org/officeDocument/2006/relationships/image" Target="../media/image87.emf"/></Relationships>
</file>

<file path=ppt/slides/_rels/slide99.xml.rels><?xml version="1.0" encoding="UTF-8" standalone="yes"?>
<Relationships xmlns="http://schemas.openxmlformats.org/package/2006/relationships"><Relationship Id="rId3" Type="http://schemas.openxmlformats.org/officeDocument/2006/relationships/package" Target="../embeddings/Microsoft_Word_Document83.docx"/><Relationship Id="rId2" Type="http://schemas.openxmlformats.org/officeDocument/2006/relationships/slideLayout" Target="../slideLayouts/slideLayout15.xml"/><Relationship Id="rId1" Type="http://schemas.openxmlformats.org/officeDocument/2006/relationships/vmlDrawing" Target="../drawings/vmlDrawing82.vml"/><Relationship Id="rId4" Type="http://schemas.openxmlformats.org/officeDocument/2006/relationships/image" Target="../media/image8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userDrawn="1"/>
        </p:nvSpPr>
        <p:spPr>
          <a:xfrm>
            <a:off x="0" y="1938654"/>
            <a:ext cx="8141677" cy="2950845"/>
          </a:xfrm>
          <a:prstGeom prst="rect">
            <a:avLst/>
          </a:prstGeom>
          <a:solidFill>
            <a:srgbClr val="1D8DFF">
              <a:alpha val="60000"/>
            </a:srgbClr>
          </a:solidFill>
          <a:ln>
            <a:noFill/>
          </a:ln>
          <a:effectLst>
            <a:outerShdw blurRad="381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userDrawn="1"/>
        </p:nvSpPr>
        <p:spPr>
          <a:xfrm>
            <a:off x="3130060" y="2249695"/>
            <a:ext cx="4889793" cy="2568717"/>
          </a:xfrm>
          <a:prstGeom prst="rect">
            <a:avLst/>
          </a:prstGeom>
          <a:noFill/>
        </p:spPr>
        <p:txBody>
          <a:bodyPr wrap="square" rtlCol="0">
            <a:spAutoFit/>
          </a:bodyPr>
          <a:lstStyle/>
          <a:p>
            <a:pPr algn="ctr" fontAlgn="auto">
              <a:lnSpc>
                <a:spcPct val="120000"/>
              </a:lnSpc>
            </a:pPr>
            <a:r>
              <a:rPr lang="zh-CN" altLang="en-US" sz="4600" b="1" dirty="0">
                <a:solidFill>
                  <a:schemeClr val="bg1"/>
                </a:solidFill>
                <a:latin typeface="微软雅黑" panose="020B0503020204020204" charset="-122"/>
                <a:ea typeface="微软雅黑" panose="020B0503020204020204" charset="-122"/>
                <a:sym typeface="+mn-ea"/>
              </a:rPr>
              <a:t>第</a:t>
            </a:r>
            <a:r>
              <a:rPr lang="en-US" altLang="zh-CN" sz="4600" b="1" dirty="0">
                <a:solidFill>
                  <a:schemeClr val="bg1"/>
                </a:solidFill>
                <a:latin typeface="微软雅黑" panose="020B0503020204020204" charset="-122"/>
                <a:ea typeface="微软雅黑" panose="020B0503020204020204" charset="-122"/>
                <a:sym typeface="+mn-ea"/>
              </a:rPr>
              <a:t>4</a:t>
            </a:r>
            <a:r>
              <a:rPr lang="zh-CN" altLang="en-US" sz="4600" b="1" dirty="0">
                <a:solidFill>
                  <a:schemeClr val="bg1"/>
                </a:solidFill>
                <a:latin typeface="微软雅黑" panose="020B0503020204020204" charset="-122"/>
                <a:ea typeface="微软雅黑" panose="020B0503020204020204" charset="-122"/>
                <a:sym typeface="+mn-ea"/>
              </a:rPr>
              <a:t>章</a:t>
            </a:r>
            <a:endParaRPr lang="en-US" altLang="zh-CN" sz="4600" b="1" dirty="0">
              <a:solidFill>
                <a:schemeClr val="bg1"/>
              </a:solidFill>
              <a:latin typeface="微软雅黑" panose="020B0503020204020204" charset="-122"/>
              <a:ea typeface="微软雅黑" panose="020B0503020204020204" charset="-122"/>
              <a:sym typeface="+mn-ea"/>
            </a:endParaRPr>
          </a:p>
          <a:p>
            <a:pPr algn="ctr" fontAlgn="auto">
              <a:lnSpc>
                <a:spcPct val="120000"/>
              </a:lnSpc>
            </a:pPr>
            <a:r>
              <a:rPr lang="zh-CN" altLang="en-US" sz="4600" b="1" dirty="0">
                <a:solidFill>
                  <a:schemeClr val="bg1"/>
                </a:solidFill>
                <a:latin typeface="微软雅黑" panose="020B0503020204020204" charset="-122"/>
                <a:ea typeface="微软雅黑" panose="020B0503020204020204" charset="-122"/>
                <a:sym typeface="+mn-ea"/>
              </a:rPr>
              <a:t>线性规划与整数规划模型</a:t>
            </a:r>
          </a:p>
        </p:txBody>
      </p:sp>
      <p:cxnSp>
        <p:nvCxnSpPr>
          <p:cNvPr id="10" name="直接连接符 9"/>
          <p:cNvCxnSpPr>
            <a:cxnSpLocks/>
          </p:cNvCxnSpPr>
          <p:nvPr userDrawn="1"/>
        </p:nvCxnSpPr>
        <p:spPr>
          <a:xfrm>
            <a:off x="423545" y="2172970"/>
            <a:ext cx="0" cy="250698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5091B64A-8987-4FC9-BF53-2D4BE3595F6E}"/>
              </a:ext>
            </a:extLst>
          </p:cNvPr>
          <p:cNvPicPr>
            <a:picLocks noChangeAspect="1"/>
          </p:cNvPicPr>
          <p:nvPr/>
        </p:nvPicPr>
        <p:blipFill>
          <a:blip r:embed="rId2"/>
          <a:stretch>
            <a:fillRect/>
          </a:stretch>
        </p:blipFill>
        <p:spPr>
          <a:xfrm>
            <a:off x="1097770" y="2249695"/>
            <a:ext cx="1654953" cy="23586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2000" fill="hold">
                                          <p:stCondLst>
                                            <p:cond delay="0"/>
                                          </p:stCondLst>
                                        </p:cTn>
                                        <p:tgtEl>
                                          <p:spTgt spid="9"/>
                                        </p:tgtEl>
                                        <p:attrNameLst>
                                          <p:attrName>style.visibility</p:attrName>
                                        </p:attrNameLst>
                                      </p:cBhvr>
                                      <p:to>
                                        <p:strVal val="visible"/>
                                      </p:to>
                                    </p:set>
                                    <p:anim calcmode="lin" valueType="num">
                                      <p:cBhvr additive="base">
                                        <p:cTn id="7" dur="2000" fill="hold"/>
                                        <p:tgtEl>
                                          <p:spTgt spid="9"/>
                                        </p:tgtEl>
                                        <p:attrNameLst>
                                          <p:attrName>ppt_x</p:attrName>
                                        </p:attrNameLst>
                                      </p:cBhvr>
                                      <p:tavLst>
                                        <p:tav tm="0">
                                          <p:val>
                                            <p:strVal val="0-#ppt_w/2"/>
                                          </p:val>
                                        </p:tav>
                                        <p:tav tm="100000">
                                          <p:val>
                                            <p:strVal val="#ppt_x"/>
                                          </p:val>
                                        </p:tav>
                                      </p:tavLst>
                                    </p:anim>
                                    <p:anim calcmode="lin" valueType="num">
                                      <p:cBhvr additive="base">
                                        <p:cTn id="8" dur="20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2500"/>
                            </p:stCondLst>
                            <p:childTnLst>
                              <p:par>
                                <p:cTn id="14" presetID="53" presetClass="entr" presetSubtype="16" fill="hold" nodeType="afterEffect">
                                  <p:stCondLst>
                                    <p:cond delay="0"/>
                                  </p:stCondLst>
                                  <p:childTnLst>
                                    <p:set>
                                      <p:cBhvr>
                                        <p:cTn id="15" dur="1000" fill="hold">
                                          <p:stCondLst>
                                            <p:cond delay="0"/>
                                          </p:stCondLst>
                                        </p:cTn>
                                        <p:tgtEl>
                                          <p:spTgt spid="10"/>
                                        </p:tgtEl>
                                        <p:attrNameLst>
                                          <p:attrName>style.visibility</p:attrName>
                                        </p:attrNameLst>
                                      </p:cBhvr>
                                      <p:to>
                                        <p:strVal val="visible"/>
                                      </p:to>
                                    </p:set>
                                    <p:anim calcmode="lin" valueType="num">
                                      <p:cBhvr>
                                        <p:cTn id="16" dur="1000" fill="hold"/>
                                        <p:tgtEl>
                                          <p:spTgt spid="10"/>
                                        </p:tgtEl>
                                        <p:attrNameLst>
                                          <p:attrName>ppt_w</p:attrName>
                                        </p:attrNameLst>
                                      </p:cBhvr>
                                      <p:tavLst>
                                        <p:tav tm="0">
                                          <p:val>
                                            <p:fltVal val="0"/>
                                          </p:val>
                                        </p:tav>
                                        <p:tav tm="100000">
                                          <p:val>
                                            <p:strVal val="#ppt_w"/>
                                          </p:val>
                                        </p:tav>
                                      </p:tavLst>
                                    </p:anim>
                                    <p:anim calcmode="lin" valueType="num">
                                      <p:cBhvr>
                                        <p:cTn id="17" dur="1000" fill="hold"/>
                                        <p:tgtEl>
                                          <p:spTgt spid="10"/>
                                        </p:tgtEl>
                                        <p:attrNameLst>
                                          <p:attrName>ppt_h</p:attrName>
                                        </p:attrNameLst>
                                      </p:cBhvr>
                                      <p:tavLst>
                                        <p:tav tm="0">
                                          <p:val>
                                            <p:fltVal val="0"/>
                                          </p:val>
                                        </p:tav>
                                        <p:tav tm="100000">
                                          <p:val>
                                            <p:strVal val="#ppt_h"/>
                                          </p:val>
                                        </p:tav>
                                      </p:tavLst>
                                    </p:anim>
                                    <p:animEffect transition="in" filter="fade">
                                      <p:cBhvr>
                                        <p:cTn id="18" dur="1000"/>
                                        <p:tgtEl>
                                          <p:spTgt spid="10"/>
                                        </p:tgtEl>
                                      </p:cBhvr>
                                    </p:animEffect>
                                  </p:childTnLst>
                                </p:cTn>
                              </p:par>
                            </p:childTnLst>
                          </p:cTn>
                        </p:par>
                        <p:par>
                          <p:cTn id="19" fill="hold">
                            <p:stCondLst>
                              <p:cond delay="3500"/>
                            </p:stCondLst>
                            <p:childTnLst>
                              <p:par>
                                <p:cTn id="20" presetID="41" presetClass="entr" presetSubtype="0" fill="hold" grpId="0" nodeType="afterEffect">
                                  <p:stCondLst>
                                    <p:cond delay="0"/>
                                  </p:stCondLst>
                                  <p:iterate type="lt">
                                    <p:tmPct val="10000"/>
                                  </p:iterate>
                                  <p:childTnLst>
                                    <p:set>
                                      <p:cBhvr>
                                        <p:cTn id="21" dur="1000" fill="hold">
                                          <p:stCondLst>
                                            <p:cond delay="0"/>
                                          </p:stCondLst>
                                        </p:cTn>
                                        <p:tgtEl>
                                          <p:spTgt spid="3"/>
                                        </p:tgtEl>
                                        <p:attrNameLst>
                                          <p:attrName>style.visibility</p:attrName>
                                        </p:attrNameLst>
                                      </p:cBhvr>
                                      <p:to>
                                        <p:strVal val="visible"/>
                                      </p:to>
                                    </p:set>
                                    <p:anim calcmode="lin" valueType="num">
                                      <p:cBhvr>
                                        <p:cTn id="22" dur="10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23" dur="1000" fill="hold"/>
                                        <p:tgtEl>
                                          <p:spTgt spid="3"/>
                                        </p:tgtEl>
                                        <p:attrNameLst>
                                          <p:attrName>ppt_y</p:attrName>
                                        </p:attrNameLst>
                                      </p:cBhvr>
                                      <p:tavLst>
                                        <p:tav tm="0">
                                          <p:val>
                                            <p:strVal val="#ppt_y"/>
                                          </p:val>
                                        </p:tav>
                                        <p:tav tm="100000">
                                          <p:val>
                                            <p:strVal val="#ppt_y"/>
                                          </p:val>
                                        </p:tav>
                                      </p:tavLst>
                                    </p:anim>
                                    <p:anim calcmode="lin" valueType="num">
                                      <p:cBhvr>
                                        <p:cTn id="24" dur="10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25" dur="10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6" dur="10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745958571"/>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35528"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789120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4051957374"/>
              </p:ext>
            </p:extLst>
          </p:nvPr>
        </p:nvGraphicFramePr>
        <p:xfrm>
          <a:off x="714375" y="1047750"/>
          <a:ext cx="11139488" cy="5486400"/>
        </p:xfrm>
        <a:graphic>
          <a:graphicData uri="http://schemas.openxmlformats.org/presentationml/2006/ole">
            <mc:AlternateContent xmlns:mc="http://schemas.openxmlformats.org/markup-compatibility/2006">
              <mc:Choice xmlns:v="urn:schemas-microsoft-com:vml" Requires="v">
                <p:oleObj spid="_x0000_s325638" name="Document" r:id="rId3" imgW="11106616" imgH="5484892" progId="Word.Document.12">
                  <p:embed/>
                </p:oleObj>
              </mc:Choice>
              <mc:Fallback>
                <p:oleObj name="Document" r:id="rId3" imgW="11106616" imgH="5484892"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714375" y="1047750"/>
                        <a:ext cx="11139488" cy="5486400"/>
                      </a:xfrm>
                      <a:prstGeom prst="rect">
                        <a:avLst/>
                      </a:prstGeom>
                    </p:spPr>
                  </p:pic>
                </p:oleObj>
              </mc:Fallback>
            </mc:AlternateContent>
          </a:graphicData>
        </a:graphic>
      </p:graphicFrame>
    </p:spTree>
    <p:extLst>
      <p:ext uri="{BB962C8B-B14F-4D97-AF65-F5344CB8AC3E}">
        <p14:creationId xmlns:p14="http://schemas.microsoft.com/office/powerpoint/2010/main" val="1448414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3122658102"/>
              </p:ext>
            </p:extLst>
          </p:nvPr>
        </p:nvGraphicFramePr>
        <p:xfrm>
          <a:off x="714375" y="1047750"/>
          <a:ext cx="11139488" cy="5486400"/>
        </p:xfrm>
        <a:graphic>
          <a:graphicData uri="http://schemas.openxmlformats.org/presentationml/2006/ole">
            <mc:AlternateContent xmlns:mc="http://schemas.openxmlformats.org/markup-compatibility/2006">
              <mc:Choice xmlns:v="urn:schemas-microsoft-com:vml" Requires="v">
                <p:oleObj spid="_x0000_s326666" name="Document" r:id="rId3" imgW="11106616" imgH="5484892" progId="Word.Document.12">
                  <p:embed/>
                </p:oleObj>
              </mc:Choice>
              <mc:Fallback>
                <p:oleObj name="Document" r:id="rId3" imgW="11106616" imgH="5484892"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714375" y="1047750"/>
                        <a:ext cx="11139488" cy="5486400"/>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370C6F1F-C897-4248-A0E1-F5618BC053F7}"/>
              </a:ext>
            </a:extLst>
          </p:cNvPr>
          <p:cNvGraphicFramePr>
            <a:graphicFrameLocks noChangeAspect="1"/>
          </p:cNvGraphicFramePr>
          <p:nvPr>
            <p:extLst>
              <p:ext uri="{D42A27DB-BD31-4B8C-83A1-F6EECF244321}">
                <p14:modId xmlns:p14="http://schemas.microsoft.com/office/powerpoint/2010/main" val="1535737566"/>
              </p:ext>
            </p:extLst>
          </p:nvPr>
        </p:nvGraphicFramePr>
        <p:xfrm>
          <a:off x="338137" y="5396593"/>
          <a:ext cx="11139488" cy="5486400"/>
        </p:xfrm>
        <a:graphic>
          <a:graphicData uri="http://schemas.openxmlformats.org/presentationml/2006/ole">
            <mc:AlternateContent xmlns:mc="http://schemas.openxmlformats.org/markup-compatibility/2006">
              <mc:Choice xmlns:v="urn:schemas-microsoft-com:vml" Requires="v">
                <p:oleObj spid="_x0000_s326667" name="Document" r:id="rId5" imgW="11106616" imgH="5484892" progId="Word.Document.12">
                  <p:embed/>
                </p:oleObj>
              </mc:Choice>
              <mc:Fallback>
                <p:oleObj name="Document" r:id="rId5" imgW="11106616" imgH="5484892"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6"/>
                      <a:stretch>
                        <a:fillRect/>
                      </a:stretch>
                    </p:blipFill>
                    <p:spPr>
                      <a:xfrm>
                        <a:off x="338137" y="5396593"/>
                        <a:ext cx="11139488" cy="5486400"/>
                      </a:xfrm>
                      <a:prstGeom prst="rect">
                        <a:avLst/>
                      </a:prstGeom>
                    </p:spPr>
                  </p:pic>
                </p:oleObj>
              </mc:Fallback>
            </mc:AlternateContent>
          </a:graphicData>
        </a:graphic>
      </p:graphicFrame>
    </p:spTree>
    <p:extLst>
      <p:ext uri="{BB962C8B-B14F-4D97-AF65-F5344CB8AC3E}">
        <p14:creationId xmlns:p14="http://schemas.microsoft.com/office/powerpoint/2010/main" val="1901625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2615777912"/>
              </p:ext>
            </p:extLst>
          </p:nvPr>
        </p:nvGraphicFramePr>
        <p:xfrm>
          <a:off x="714375" y="1047750"/>
          <a:ext cx="11139488" cy="5502275"/>
        </p:xfrm>
        <a:graphic>
          <a:graphicData uri="http://schemas.openxmlformats.org/presentationml/2006/ole">
            <mc:AlternateContent xmlns:mc="http://schemas.openxmlformats.org/markup-compatibility/2006">
              <mc:Choice xmlns:v="urn:schemas-microsoft-com:vml" Requires="v">
                <p:oleObj spid="_x0000_s327686" name="Document" r:id="rId3" imgW="11106616" imgH="5492824" progId="Word.Document.12">
                  <p:embed/>
                </p:oleObj>
              </mc:Choice>
              <mc:Fallback>
                <p:oleObj name="Document" r:id="rId3" imgW="11106616" imgH="5492824"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714375" y="1047750"/>
                        <a:ext cx="11139488" cy="5502275"/>
                      </a:xfrm>
                      <a:prstGeom prst="rect">
                        <a:avLst/>
                      </a:prstGeom>
                    </p:spPr>
                  </p:pic>
                </p:oleObj>
              </mc:Fallback>
            </mc:AlternateContent>
          </a:graphicData>
        </a:graphic>
      </p:graphicFrame>
    </p:spTree>
    <p:extLst>
      <p:ext uri="{BB962C8B-B14F-4D97-AF65-F5344CB8AC3E}">
        <p14:creationId xmlns:p14="http://schemas.microsoft.com/office/powerpoint/2010/main" val="2083748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3317389249"/>
              </p:ext>
            </p:extLst>
          </p:nvPr>
        </p:nvGraphicFramePr>
        <p:xfrm>
          <a:off x="714375" y="1047750"/>
          <a:ext cx="11139488" cy="5486400"/>
        </p:xfrm>
        <a:graphic>
          <a:graphicData uri="http://schemas.openxmlformats.org/presentationml/2006/ole">
            <mc:AlternateContent xmlns:mc="http://schemas.openxmlformats.org/markup-compatibility/2006">
              <mc:Choice xmlns:v="urn:schemas-microsoft-com:vml" Requires="v">
                <p:oleObj spid="_x0000_s328710" name="Document" r:id="rId3" imgW="11106616" imgH="5484892" progId="Word.Document.12">
                  <p:embed/>
                </p:oleObj>
              </mc:Choice>
              <mc:Fallback>
                <p:oleObj name="Document" r:id="rId3" imgW="11106616" imgH="5484892"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714375" y="1047750"/>
                        <a:ext cx="11139488" cy="5486400"/>
                      </a:xfrm>
                      <a:prstGeom prst="rect">
                        <a:avLst/>
                      </a:prstGeom>
                    </p:spPr>
                  </p:pic>
                </p:oleObj>
              </mc:Fallback>
            </mc:AlternateContent>
          </a:graphicData>
        </a:graphic>
      </p:graphicFrame>
    </p:spTree>
    <p:extLst>
      <p:ext uri="{BB962C8B-B14F-4D97-AF65-F5344CB8AC3E}">
        <p14:creationId xmlns:p14="http://schemas.microsoft.com/office/powerpoint/2010/main" val="3106283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1356978123"/>
              </p:ext>
            </p:extLst>
          </p:nvPr>
        </p:nvGraphicFramePr>
        <p:xfrm>
          <a:off x="714375" y="1047750"/>
          <a:ext cx="11139488" cy="5486400"/>
        </p:xfrm>
        <a:graphic>
          <a:graphicData uri="http://schemas.openxmlformats.org/presentationml/2006/ole">
            <mc:AlternateContent xmlns:mc="http://schemas.openxmlformats.org/markup-compatibility/2006">
              <mc:Choice xmlns:v="urn:schemas-microsoft-com:vml" Requires="v">
                <p:oleObj spid="_x0000_s329734" name="Document" r:id="rId3" imgW="11106616" imgH="5484892" progId="Word.Document.12">
                  <p:embed/>
                </p:oleObj>
              </mc:Choice>
              <mc:Fallback>
                <p:oleObj name="Document" r:id="rId3" imgW="11106616" imgH="5484892"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714375" y="1047750"/>
                        <a:ext cx="11139488" cy="5486400"/>
                      </a:xfrm>
                      <a:prstGeom prst="rect">
                        <a:avLst/>
                      </a:prstGeom>
                    </p:spPr>
                  </p:pic>
                </p:oleObj>
              </mc:Fallback>
            </mc:AlternateContent>
          </a:graphicData>
        </a:graphic>
      </p:graphicFrame>
    </p:spTree>
    <p:extLst>
      <p:ext uri="{BB962C8B-B14F-4D97-AF65-F5344CB8AC3E}">
        <p14:creationId xmlns:p14="http://schemas.microsoft.com/office/powerpoint/2010/main" val="4145319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0666F73-3B3E-44AC-8147-E1BBBAC14172}"/>
              </a:ext>
            </a:extLst>
          </p:cNvPr>
          <p:cNvSpPr>
            <a:spLocks noGrp="1"/>
          </p:cNvSpPr>
          <p:nvPr>
            <p:ph type="body" sz="quarter" idx="11"/>
          </p:nvPr>
        </p:nvSpPr>
        <p:spPr/>
        <p:txBody>
          <a:bodyPr/>
          <a:lstStyle/>
          <a:p>
            <a:r>
              <a:rPr lang="en-US" altLang="zh-CN" dirty="0"/>
              <a:t>5.</a:t>
            </a:r>
            <a:r>
              <a:rPr lang="zh-CN" altLang="en-US" dirty="0"/>
              <a:t>模型一的求解与分析</a:t>
            </a:r>
          </a:p>
        </p:txBody>
      </p:sp>
      <p:graphicFrame>
        <p:nvGraphicFramePr>
          <p:cNvPr id="3" name="对象 2">
            <a:extLst>
              <a:ext uri="{FF2B5EF4-FFF2-40B4-BE49-F238E27FC236}">
                <a16:creationId xmlns:a16="http://schemas.microsoft.com/office/drawing/2014/main" id="{E0D1CED7-2CD8-4BE4-8A91-B7DAB464C48F}"/>
              </a:ext>
            </a:extLst>
          </p:cNvPr>
          <p:cNvGraphicFramePr>
            <a:graphicFrameLocks noChangeAspect="1"/>
          </p:cNvGraphicFramePr>
          <p:nvPr>
            <p:extLst>
              <p:ext uri="{D42A27DB-BD31-4B8C-83A1-F6EECF244321}">
                <p14:modId xmlns:p14="http://schemas.microsoft.com/office/powerpoint/2010/main" val="2826773773"/>
              </p:ext>
            </p:extLst>
          </p:nvPr>
        </p:nvGraphicFramePr>
        <p:xfrm>
          <a:off x="549275" y="1497013"/>
          <a:ext cx="11137900" cy="5086350"/>
        </p:xfrm>
        <a:graphic>
          <a:graphicData uri="http://schemas.openxmlformats.org/presentationml/2006/ole">
            <mc:AlternateContent xmlns:mc="http://schemas.openxmlformats.org/markup-compatibility/2006">
              <mc:Choice xmlns:v="urn:schemas-microsoft-com:vml" Requires="v">
                <p:oleObj spid="_x0000_s330758" name="Document" r:id="rId3" imgW="11106616" imgH="5089767" progId="Word.Document.12">
                  <p:embed/>
                </p:oleObj>
              </mc:Choice>
              <mc:Fallback>
                <p:oleObj name="Document" r:id="rId3" imgW="11106616" imgH="5089767" progId="Word.Document.12">
                  <p:embed/>
                  <p:pic>
                    <p:nvPicPr>
                      <p:cNvPr id="3" name="对象 2">
                        <a:extLst>
                          <a:ext uri="{FF2B5EF4-FFF2-40B4-BE49-F238E27FC236}">
                            <a16:creationId xmlns:a16="http://schemas.microsoft.com/office/drawing/2014/main" id="{E0D1CED7-2CD8-4BE4-8A91-B7DAB464C48F}"/>
                          </a:ext>
                        </a:extLst>
                      </p:cNvPr>
                      <p:cNvPicPr/>
                      <p:nvPr/>
                    </p:nvPicPr>
                    <p:blipFill>
                      <a:blip r:embed="rId4"/>
                      <a:stretch>
                        <a:fillRect/>
                      </a:stretch>
                    </p:blipFill>
                    <p:spPr>
                      <a:xfrm>
                        <a:off x="549275" y="1497013"/>
                        <a:ext cx="11137900" cy="5086350"/>
                      </a:xfrm>
                      <a:prstGeom prst="rect">
                        <a:avLst/>
                      </a:prstGeom>
                    </p:spPr>
                  </p:pic>
                </p:oleObj>
              </mc:Fallback>
            </mc:AlternateContent>
          </a:graphicData>
        </a:graphic>
      </p:graphicFrame>
    </p:spTree>
    <p:extLst>
      <p:ext uri="{BB962C8B-B14F-4D97-AF65-F5344CB8AC3E}">
        <p14:creationId xmlns:p14="http://schemas.microsoft.com/office/powerpoint/2010/main" val="99713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2915532894"/>
              </p:ext>
            </p:extLst>
          </p:nvPr>
        </p:nvGraphicFramePr>
        <p:xfrm>
          <a:off x="714375" y="1047750"/>
          <a:ext cx="11139488" cy="5486400"/>
        </p:xfrm>
        <a:graphic>
          <a:graphicData uri="http://schemas.openxmlformats.org/presentationml/2006/ole">
            <mc:AlternateContent xmlns:mc="http://schemas.openxmlformats.org/markup-compatibility/2006">
              <mc:Choice xmlns:v="urn:schemas-microsoft-com:vml" Requires="v">
                <p:oleObj spid="_x0000_s331782" name="Document" r:id="rId3" imgW="11106616" imgH="5484892" progId="Word.Document.12">
                  <p:embed/>
                </p:oleObj>
              </mc:Choice>
              <mc:Fallback>
                <p:oleObj name="Document" r:id="rId3" imgW="11106616" imgH="5484892"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714375" y="1047750"/>
                        <a:ext cx="11139488" cy="5486400"/>
                      </a:xfrm>
                      <a:prstGeom prst="rect">
                        <a:avLst/>
                      </a:prstGeom>
                    </p:spPr>
                  </p:pic>
                </p:oleObj>
              </mc:Fallback>
            </mc:AlternateContent>
          </a:graphicData>
        </a:graphic>
      </p:graphicFrame>
    </p:spTree>
    <p:extLst>
      <p:ext uri="{BB962C8B-B14F-4D97-AF65-F5344CB8AC3E}">
        <p14:creationId xmlns:p14="http://schemas.microsoft.com/office/powerpoint/2010/main" val="2239077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7B3D98F-4A8C-4ACE-A46A-8986AF1C6446}"/>
              </a:ext>
            </a:extLst>
          </p:cNvPr>
          <p:cNvSpPr>
            <a:spLocks noGrp="1"/>
          </p:cNvSpPr>
          <p:nvPr>
            <p:ph type="body" sz="quarter" idx="10"/>
          </p:nvPr>
        </p:nvSpPr>
        <p:spPr/>
        <p:txBody>
          <a:bodyPr/>
          <a:lstStyle/>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程序文件</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ex4_12_1.py</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cvxpy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as cp</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pylab</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as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b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plt.array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([0.025, 0.015, 0.055, 0.026])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c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plt.array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([0.05, 0.27, 0.19, 0.185, 0.185])</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x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cp.Variable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(5, pos=True)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aeq</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plt.array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([1, 1.01, 1.02, 1.045, 1.065])</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obj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cp.Maximize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c @ x)</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 = 0; aa = []; Q = []; X = []; M = 10000;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while a &lt; 0.05:</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con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aeq</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 x == M,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cp.multiply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b,x</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[1:])&lt;=a*M]</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prob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cp.Problem</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(obj, con)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prob.solve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(solver='GLPK_MI')</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aa.append</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Q.append</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prob.value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X.append</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x.value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56904706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7B3D98F-4A8C-4ACE-A46A-8986AF1C6446}"/>
              </a:ext>
            </a:extLst>
          </p:cNvPr>
          <p:cNvSpPr>
            <a:spLocks noGrp="1"/>
          </p:cNvSpPr>
          <p:nvPr>
            <p:ph type="body" sz="quarter" idx="10"/>
          </p:nvPr>
        </p:nvSpPr>
        <p:spPr/>
        <p:txBody>
          <a:bodyPr/>
          <a:lstStyle/>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 = a + 0.001</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plt.rc</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('text',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usetex</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=True);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plt.rc</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('font', size=15)</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plt.plot</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(aa, Q, 'r*');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plt.xlabel</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plt.ylabel</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('$Q$', rotation=0);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plt.show</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56066224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4148950599"/>
              </p:ext>
            </p:extLst>
          </p:nvPr>
        </p:nvGraphicFramePr>
        <p:xfrm>
          <a:off x="714375" y="1047750"/>
          <a:ext cx="11139488" cy="5486400"/>
        </p:xfrm>
        <a:graphic>
          <a:graphicData uri="http://schemas.openxmlformats.org/presentationml/2006/ole">
            <mc:AlternateContent xmlns:mc="http://schemas.openxmlformats.org/markup-compatibility/2006">
              <mc:Choice xmlns:v="urn:schemas-microsoft-com:vml" Requires="v">
                <p:oleObj spid="_x0000_s332806" name="Document" r:id="rId3" imgW="11106616" imgH="5484892" progId="Word.Document.12">
                  <p:embed/>
                </p:oleObj>
              </mc:Choice>
              <mc:Fallback>
                <p:oleObj name="Document" r:id="rId3" imgW="11106616" imgH="5484892"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714375" y="1047750"/>
                        <a:ext cx="11139488" cy="5486400"/>
                      </a:xfrm>
                      <a:prstGeom prst="rect">
                        <a:avLst/>
                      </a:prstGeom>
                    </p:spPr>
                  </p:pic>
                </p:oleObj>
              </mc:Fallback>
            </mc:AlternateContent>
          </a:graphicData>
        </a:graphic>
      </p:graphicFrame>
    </p:spTree>
    <p:extLst>
      <p:ext uri="{BB962C8B-B14F-4D97-AF65-F5344CB8AC3E}">
        <p14:creationId xmlns:p14="http://schemas.microsoft.com/office/powerpoint/2010/main" val="1322666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2122638908"/>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36552"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2745349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1635770602"/>
              </p:ext>
            </p:extLst>
          </p:nvPr>
        </p:nvGraphicFramePr>
        <p:xfrm>
          <a:off x="714375" y="1047750"/>
          <a:ext cx="11139488" cy="5486400"/>
        </p:xfrm>
        <a:graphic>
          <a:graphicData uri="http://schemas.openxmlformats.org/presentationml/2006/ole">
            <mc:AlternateContent xmlns:mc="http://schemas.openxmlformats.org/markup-compatibility/2006">
              <mc:Choice xmlns:v="urn:schemas-microsoft-com:vml" Requires="v">
                <p:oleObj spid="_x0000_s333830" name="Document" r:id="rId3" imgW="11106616" imgH="5484892" progId="Word.Document.12">
                  <p:embed/>
                </p:oleObj>
              </mc:Choice>
              <mc:Fallback>
                <p:oleObj name="Document" r:id="rId3" imgW="11106616" imgH="5484892"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714375" y="1047750"/>
                        <a:ext cx="11139488" cy="5486400"/>
                      </a:xfrm>
                      <a:prstGeom prst="rect">
                        <a:avLst/>
                      </a:prstGeom>
                    </p:spPr>
                  </p:pic>
                </p:oleObj>
              </mc:Fallback>
            </mc:AlternateContent>
          </a:graphicData>
        </a:graphic>
      </p:graphicFrame>
    </p:spTree>
    <p:extLst>
      <p:ext uri="{BB962C8B-B14F-4D97-AF65-F5344CB8AC3E}">
        <p14:creationId xmlns:p14="http://schemas.microsoft.com/office/powerpoint/2010/main" val="3437514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1992282574"/>
              </p:ext>
            </p:extLst>
          </p:nvPr>
        </p:nvGraphicFramePr>
        <p:xfrm>
          <a:off x="714375" y="1047750"/>
          <a:ext cx="11139488" cy="5486400"/>
        </p:xfrm>
        <a:graphic>
          <a:graphicData uri="http://schemas.openxmlformats.org/presentationml/2006/ole">
            <mc:AlternateContent xmlns:mc="http://schemas.openxmlformats.org/markup-compatibility/2006">
              <mc:Choice xmlns:v="urn:schemas-microsoft-com:vml" Requires="v">
                <p:oleObj spid="_x0000_s334854" name="Document" r:id="rId3" imgW="11106616" imgH="5484892" progId="Word.Document.12">
                  <p:embed/>
                </p:oleObj>
              </mc:Choice>
              <mc:Fallback>
                <p:oleObj name="Document" r:id="rId3" imgW="11106616" imgH="5484892"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714375" y="1047750"/>
                        <a:ext cx="11139488" cy="5486400"/>
                      </a:xfrm>
                      <a:prstGeom prst="rect">
                        <a:avLst/>
                      </a:prstGeom>
                    </p:spPr>
                  </p:pic>
                </p:oleObj>
              </mc:Fallback>
            </mc:AlternateContent>
          </a:graphicData>
        </a:graphic>
      </p:graphicFrame>
    </p:spTree>
    <p:extLst>
      <p:ext uri="{BB962C8B-B14F-4D97-AF65-F5344CB8AC3E}">
        <p14:creationId xmlns:p14="http://schemas.microsoft.com/office/powerpoint/2010/main" val="2532789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0666F73-3B3E-44AC-8147-E1BBBAC14172}"/>
              </a:ext>
            </a:extLst>
          </p:cNvPr>
          <p:cNvSpPr>
            <a:spLocks noGrp="1"/>
          </p:cNvSpPr>
          <p:nvPr>
            <p:ph type="body" sz="quarter" idx="11"/>
          </p:nvPr>
        </p:nvSpPr>
        <p:spPr/>
        <p:txBody>
          <a:bodyPr/>
          <a:lstStyle/>
          <a:p>
            <a:r>
              <a:rPr lang="en-US" altLang="zh-CN" dirty="0"/>
              <a:t>6.</a:t>
            </a:r>
            <a:r>
              <a:rPr lang="zh-CN" altLang="en-US" dirty="0"/>
              <a:t>模型三的求解与分析</a:t>
            </a:r>
          </a:p>
        </p:txBody>
      </p:sp>
      <p:graphicFrame>
        <p:nvGraphicFramePr>
          <p:cNvPr id="3" name="对象 2">
            <a:extLst>
              <a:ext uri="{FF2B5EF4-FFF2-40B4-BE49-F238E27FC236}">
                <a16:creationId xmlns:a16="http://schemas.microsoft.com/office/drawing/2014/main" id="{E0D1CED7-2CD8-4BE4-8A91-B7DAB464C48F}"/>
              </a:ext>
            </a:extLst>
          </p:cNvPr>
          <p:cNvGraphicFramePr>
            <a:graphicFrameLocks noChangeAspect="1"/>
          </p:cNvGraphicFramePr>
          <p:nvPr>
            <p:extLst>
              <p:ext uri="{D42A27DB-BD31-4B8C-83A1-F6EECF244321}">
                <p14:modId xmlns:p14="http://schemas.microsoft.com/office/powerpoint/2010/main" val="3110560417"/>
              </p:ext>
            </p:extLst>
          </p:nvPr>
        </p:nvGraphicFramePr>
        <p:xfrm>
          <a:off x="549275" y="1497013"/>
          <a:ext cx="11137900" cy="5053012"/>
        </p:xfrm>
        <a:graphic>
          <a:graphicData uri="http://schemas.openxmlformats.org/presentationml/2006/ole">
            <mc:AlternateContent xmlns:mc="http://schemas.openxmlformats.org/markup-compatibility/2006">
              <mc:Choice xmlns:v="urn:schemas-microsoft-com:vml" Requires="v">
                <p:oleObj spid="_x0000_s335878" name="Document" r:id="rId3" imgW="11106616" imgH="5053355" progId="Word.Document.12">
                  <p:embed/>
                </p:oleObj>
              </mc:Choice>
              <mc:Fallback>
                <p:oleObj name="Document" r:id="rId3" imgW="11106616" imgH="5053355" progId="Word.Document.12">
                  <p:embed/>
                  <p:pic>
                    <p:nvPicPr>
                      <p:cNvPr id="3" name="对象 2">
                        <a:extLst>
                          <a:ext uri="{FF2B5EF4-FFF2-40B4-BE49-F238E27FC236}">
                            <a16:creationId xmlns:a16="http://schemas.microsoft.com/office/drawing/2014/main" id="{E0D1CED7-2CD8-4BE4-8A91-B7DAB464C48F}"/>
                          </a:ext>
                        </a:extLst>
                      </p:cNvPr>
                      <p:cNvPicPr/>
                      <p:nvPr/>
                    </p:nvPicPr>
                    <p:blipFill>
                      <a:blip r:embed="rId4"/>
                      <a:stretch>
                        <a:fillRect/>
                      </a:stretch>
                    </p:blipFill>
                    <p:spPr>
                      <a:xfrm>
                        <a:off x="549275" y="1497013"/>
                        <a:ext cx="11137900" cy="5053012"/>
                      </a:xfrm>
                      <a:prstGeom prst="rect">
                        <a:avLst/>
                      </a:prstGeom>
                    </p:spPr>
                  </p:pic>
                </p:oleObj>
              </mc:Fallback>
            </mc:AlternateContent>
          </a:graphicData>
        </a:graphic>
      </p:graphicFrame>
    </p:spTree>
    <p:extLst>
      <p:ext uri="{BB962C8B-B14F-4D97-AF65-F5344CB8AC3E}">
        <p14:creationId xmlns:p14="http://schemas.microsoft.com/office/powerpoint/2010/main" val="187495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2449650695"/>
              </p:ext>
            </p:extLst>
          </p:nvPr>
        </p:nvGraphicFramePr>
        <p:xfrm>
          <a:off x="714375" y="1047750"/>
          <a:ext cx="11306175" cy="5486400"/>
        </p:xfrm>
        <a:graphic>
          <a:graphicData uri="http://schemas.openxmlformats.org/presentationml/2006/ole">
            <mc:AlternateContent xmlns:mc="http://schemas.openxmlformats.org/markup-compatibility/2006">
              <mc:Choice xmlns:v="urn:schemas-microsoft-com:vml" Requires="v">
                <p:oleObj spid="_x0000_s336902" name="Document" r:id="rId3" imgW="11262783" imgH="5484892" progId="Word.Document.12">
                  <p:embed/>
                </p:oleObj>
              </mc:Choice>
              <mc:Fallback>
                <p:oleObj name="Document" r:id="rId3" imgW="11262783" imgH="5484892"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714375" y="1047750"/>
                        <a:ext cx="11306175" cy="5486400"/>
                      </a:xfrm>
                      <a:prstGeom prst="rect">
                        <a:avLst/>
                      </a:prstGeom>
                    </p:spPr>
                  </p:pic>
                </p:oleObj>
              </mc:Fallback>
            </mc:AlternateContent>
          </a:graphicData>
        </a:graphic>
      </p:graphicFrame>
    </p:spTree>
    <p:extLst>
      <p:ext uri="{BB962C8B-B14F-4D97-AF65-F5344CB8AC3E}">
        <p14:creationId xmlns:p14="http://schemas.microsoft.com/office/powerpoint/2010/main" val="1271837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3796127854"/>
              </p:ext>
            </p:extLst>
          </p:nvPr>
        </p:nvGraphicFramePr>
        <p:xfrm>
          <a:off x="714375" y="1047750"/>
          <a:ext cx="11139488" cy="5486400"/>
        </p:xfrm>
        <a:graphic>
          <a:graphicData uri="http://schemas.openxmlformats.org/presentationml/2006/ole">
            <mc:AlternateContent xmlns:mc="http://schemas.openxmlformats.org/markup-compatibility/2006">
              <mc:Choice xmlns:v="urn:schemas-microsoft-com:vml" Requires="v">
                <p:oleObj spid="_x0000_s337926" name="Document" r:id="rId3" imgW="11106616" imgH="5484892" progId="Word.Document.12">
                  <p:embed/>
                </p:oleObj>
              </mc:Choice>
              <mc:Fallback>
                <p:oleObj name="Document" r:id="rId3" imgW="11106616" imgH="5484892"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714375" y="1047750"/>
                        <a:ext cx="11139488" cy="5486400"/>
                      </a:xfrm>
                      <a:prstGeom prst="rect">
                        <a:avLst/>
                      </a:prstGeom>
                    </p:spPr>
                  </p:pic>
                </p:oleObj>
              </mc:Fallback>
            </mc:AlternateContent>
          </a:graphicData>
        </a:graphic>
      </p:graphicFrame>
    </p:spTree>
    <p:extLst>
      <p:ext uri="{BB962C8B-B14F-4D97-AF65-F5344CB8AC3E}">
        <p14:creationId xmlns:p14="http://schemas.microsoft.com/office/powerpoint/2010/main" val="132604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1909611932"/>
              </p:ext>
            </p:extLst>
          </p:nvPr>
        </p:nvGraphicFramePr>
        <p:xfrm>
          <a:off x="714375" y="1047750"/>
          <a:ext cx="11306175" cy="5486400"/>
        </p:xfrm>
        <a:graphic>
          <a:graphicData uri="http://schemas.openxmlformats.org/presentationml/2006/ole">
            <mc:AlternateContent xmlns:mc="http://schemas.openxmlformats.org/markup-compatibility/2006">
              <mc:Choice xmlns:v="urn:schemas-microsoft-com:vml" Requires="v">
                <p:oleObj spid="_x0000_s338950" name="Document" r:id="rId3" imgW="11262783" imgH="5484892" progId="Word.Document.12">
                  <p:embed/>
                </p:oleObj>
              </mc:Choice>
              <mc:Fallback>
                <p:oleObj name="Document" r:id="rId3" imgW="11262783" imgH="5484892"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714375" y="1047750"/>
                        <a:ext cx="11306175" cy="5486400"/>
                      </a:xfrm>
                      <a:prstGeom prst="rect">
                        <a:avLst/>
                      </a:prstGeom>
                    </p:spPr>
                  </p:pic>
                </p:oleObj>
              </mc:Fallback>
            </mc:AlternateContent>
          </a:graphicData>
        </a:graphic>
      </p:graphicFrame>
    </p:spTree>
    <p:extLst>
      <p:ext uri="{BB962C8B-B14F-4D97-AF65-F5344CB8AC3E}">
        <p14:creationId xmlns:p14="http://schemas.microsoft.com/office/powerpoint/2010/main" val="1348668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1236834622"/>
              </p:ext>
            </p:extLst>
          </p:nvPr>
        </p:nvGraphicFramePr>
        <p:xfrm>
          <a:off x="549275" y="947738"/>
          <a:ext cx="11137900" cy="5486400"/>
        </p:xfrm>
        <a:graphic>
          <a:graphicData uri="http://schemas.openxmlformats.org/presentationml/2006/ole">
            <mc:AlternateContent xmlns:mc="http://schemas.openxmlformats.org/markup-compatibility/2006">
              <mc:Choice xmlns:v="urn:schemas-microsoft-com:vml" Requires="v">
                <p:oleObj spid="_x0000_s339974" name="Document" r:id="rId3" imgW="11106616" imgH="5753837" progId="Word.Document.12">
                  <p:embed/>
                </p:oleObj>
              </mc:Choice>
              <mc:Fallback>
                <p:oleObj name="Document" r:id="rId3" imgW="11106616" imgH="5753837"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549275" y="947738"/>
                        <a:ext cx="11137900" cy="5486400"/>
                      </a:xfrm>
                      <a:prstGeom prst="rect">
                        <a:avLst/>
                      </a:prstGeom>
                    </p:spPr>
                  </p:pic>
                </p:oleObj>
              </mc:Fallback>
            </mc:AlternateContent>
          </a:graphicData>
        </a:graphic>
      </p:graphicFrame>
    </p:spTree>
    <p:extLst>
      <p:ext uri="{BB962C8B-B14F-4D97-AF65-F5344CB8AC3E}">
        <p14:creationId xmlns:p14="http://schemas.microsoft.com/office/powerpoint/2010/main" val="988181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658184390"/>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340998" name="Document" r:id="rId3" imgW="11106616" imgH="5484892" progId="Word.Document.12">
                  <p:embed/>
                </p:oleObj>
              </mc:Choice>
              <mc:Fallback>
                <p:oleObj name="Document" r:id="rId3" imgW="11106616" imgH="5484892"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8075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6E17FEC-5806-4543-B42C-34BBFA56B911}"/>
              </a:ext>
            </a:extLst>
          </p:cNvPr>
          <p:cNvSpPr>
            <a:spLocks noGrp="1"/>
          </p:cNvSpPr>
          <p:nvPr>
            <p:ph type="body" sz="quarter" idx="10"/>
          </p:nvPr>
        </p:nvSpPr>
        <p:spPr/>
        <p:txBody>
          <a:bodyPr/>
          <a:lstStyle/>
          <a:p>
            <a:pPr indent="711835" algn="l">
              <a:lnSpc>
                <a:spcPct val="150000"/>
              </a:lnSpc>
            </a:pP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计算的</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Python</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的程序如下：</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程序文件</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ex4_12_2.py</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numpy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as np</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cvxpy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as cp</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pylab</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as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plt.rc</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('font', family='</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SimHei</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plt.rc</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('font', size=15)</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x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cp.Variable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(6, pos = True)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r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np.array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([0.05, 0.28, 0.21, 0.23, 0.25])</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p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np.array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([0, 0.01, 0.02, 0.045, 0.065])</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q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np.array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([0, 0.025, 0.015, 0.055, 0.026])</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37866514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6E17FEC-5806-4543-B42C-34BBFA56B911}"/>
              </a:ext>
            </a:extLst>
          </p:cNvPr>
          <p:cNvSpPr>
            <a:spLocks noGrp="1"/>
          </p:cNvSpPr>
          <p:nvPr>
            <p:ph type="body" sz="quarter" idx="10"/>
          </p:nvPr>
        </p:nvSpPr>
        <p:spPr>
          <a:xfrm>
            <a:off x="477837" y="705643"/>
            <a:ext cx="11236325" cy="5446713"/>
          </a:xfrm>
        </p:spPr>
        <p:txBody>
          <a:bodyPr/>
          <a:lstStyle/>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def LP(w):</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V = []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风险初始化</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Q = []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收益初始化</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X = []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最优解的初始化</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con = [(1+p) @ x[: -1] == 10000,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cp.multiply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(q[1:],x[1:5])&lt;=x[5]]</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for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in range(</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len</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(w)):</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obj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cp.Minimize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(w[</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 x[5] - (1-w[</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*((r-p) @ x[: -1]))</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prob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cp.Problem</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(obj, con)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prob.solve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(solver='GLPK_MI')</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xx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x.value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提出所有决策变量的取值</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V.append</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(max(q*xx[:-1]))</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Q.append</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((r-p)@xx[:-1]);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X.append</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(xx)</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print('w=', w);     print('V=',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np.round</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(V,2))</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print('Q=',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np.round</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(Q,2))</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plt.figure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plt.plot</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(V, Q,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plt.grid</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('on')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plt.xlabel</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风险（元）</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plt.ylabel</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收益（元）</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return X</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390391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658647548"/>
              </p:ext>
            </p:extLst>
          </p:nvPr>
        </p:nvGraphicFramePr>
        <p:xfrm>
          <a:off x="711200" y="1049338"/>
          <a:ext cx="11107738" cy="4927600"/>
        </p:xfrm>
        <a:graphic>
          <a:graphicData uri="http://schemas.openxmlformats.org/presentationml/2006/ole">
            <mc:AlternateContent xmlns:mc="http://schemas.openxmlformats.org/markup-compatibility/2006">
              <mc:Choice xmlns:v="urn:schemas-microsoft-com:vml" Requires="v">
                <p:oleObj spid="_x0000_s237576" name="Document" r:id="rId3" imgW="11106616" imgH="4934024" progId="Word.Document.12">
                  <p:embed/>
                </p:oleObj>
              </mc:Choice>
              <mc:Fallback>
                <p:oleObj name="Document" r:id="rId3" imgW="11106616" imgH="4934024"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11200" y="1049338"/>
                        <a:ext cx="11107738" cy="4927600"/>
                      </a:xfrm>
                      <a:prstGeom prst="rect">
                        <a:avLst/>
                      </a:prstGeom>
                    </p:spPr>
                  </p:pic>
                </p:oleObj>
              </mc:Fallback>
            </mc:AlternateContent>
          </a:graphicData>
        </a:graphic>
      </p:graphicFrame>
    </p:spTree>
    <p:extLst>
      <p:ext uri="{BB962C8B-B14F-4D97-AF65-F5344CB8AC3E}">
        <p14:creationId xmlns:p14="http://schemas.microsoft.com/office/powerpoint/2010/main" val="1038939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6E17FEC-5806-4543-B42C-34BBFA56B911}"/>
              </a:ext>
            </a:extLst>
          </p:cNvPr>
          <p:cNvSpPr>
            <a:spLocks noGrp="1"/>
          </p:cNvSpPr>
          <p:nvPr>
            <p:ph type="body" sz="quarter" idx="10"/>
          </p:nvPr>
        </p:nvSpPr>
        <p:spPr/>
        <p:txBody>
          <a:bodyPr/>
          <a:lstStyle/>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w1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np.arange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(0, 1.1, 0.1)</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LP(w1); print('--------------')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w2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np.array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([0.766, 0.767, 0.810, 0.811, 0.824, 0.825, 0.962, 0.963, 1.0])</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X=LP(w2); print(X[-3]);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plt.show</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325822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69EAA9C-9B3D-432B-98C9-EBC9A382CCAB}"/>
              </a:ext>
            </a:extLst>
          </p:cNvPr>
          <p:cNvGrpSpPr/>
          <p:nvPr/>
        </p:nvGrpSpPr>
        <p:grpSpPr>
          <a:xfrm>
            <a:off x="5447752" y="2767268"/>
            <a:ext cx="1420314" cy="1420314"/>
            <a:chOff x="5447752" y="2767268"/>
            <a:chExt cx="1420314" cy="1420314"/>
          </a:xfrm>
        </p:grpSpPr>
        <p:sp>
          <p:nvSpPr>
            <p:cNvPr id="3" name="椭圆 2">
              <a:extLst>
                <a:ext uri="{FF2B5EF4-FFF2-40B4-BE49-F238E27FC236}">
                  <a16:creationId xmlns:a16="http://schemas.microsoft.com/office/drawing/2014/main" id="{FFAC3BD7-040D-470C-BAD9-C6C78BD6FCD6}"/>
                </a:ext>
              </a:extLst>
            </p:cNvPr>
            <p:cNvSpPr/>
            <p:nvPr/>
          </p:nvSpPr>
          <p:spPr>
            <a:xfrm>
              <a:off x="5447752" y="2767268"/>
              <a:ext cx="1420314" cy="1420314"/>
            </a:xfrm>
            <a:prstGeom prst="ellipse">
              <a:avLst/>
            </a:prstGeom>
            <a:solidFill>
              <a:srgbClr val="004CBC">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
                <a:ea typeface="思源黑体旧字形 Normal" panose="020B0400000000000000" pitchFamily="34" charset="-128"/>
                <a:sym typeface=""/>
              </a:endParaRPr>
            </a:p>
          </p:txBody>
        </p:sp>
        <p:sp>
          <p:nvSpPr>
            <p:cNvPr id="4" name="文本框 3">
              <a:extLst>
                <a:ext uri="{FF2B5EF4-FFF2-40B4-BE49-F238E27FC236}">
                  <a16:creationId xmlns:a16="http://schemas.microsoft.com/office/drawing/2014/main" id="{C51C7B3C-7A29-43AA-8B6E-D92C8CA3168F}"/>
                </a:ext>
              </a:extLst>
            </p:cNvPr>
            <p:cNvSpPr txBox="1"/>
            <p:nvPr/>
          </p:nvSpPr>
          <p:spPr>
            <a:xfrm>
              <a:off x="5565149" y="3123482"/>
              <a:ext cx="1185521" cy="707886"/>
            </a:xfrm>
            <a:prstGeom prst="rect">
              <a:avLst/>
            </a:prstGeom>
            <a:noFill/>
          </p:spPr>
          <p:txBody>
            <a:bodyPr wrap="square" rtlCol="0">
              <a:spAutoFit/>
            </a:bodyPr>
            <a:lstStyle/>
            <a:p>
              <a:pPr algn="ctr"/>
              <a:r>
                <a:rPr lang="en-US" altLang="zh-CN" sz="4000" b="1" dirty="0">
                  <a:solidFill>
                    <a:schemeClr val="bg1"/>
                  </a:solidFill>
                  <a:latin typeface=""/>
                  <a:ea typeface="思源黑体旧字形 Normal" panose="020B0400000000000000" pitchFamily="34" charset="-128"/>
                  <a:sym typeface=""/>
                </a:rPr>
                <a:t>4.2</a:t>
              </a:r>
              <a:endParaRPr lang="zh-CN" altLang="en-US" sz="4000" b="1" dirty="0">
                <a:solidFill>
                  <a:schemeClr val="bg1"/>
                </a:solidFill>
                <a:latin typeface=""/>
                <a:ea typeface="思源黑体旧字形 Normal" panose="020B0400000000000000" pitchFamily="34" charset="-128"/>
                <a:sym typeface=""/>
              </a:endParaRPr>
            </a:p>
          </p:txBody>
        </p:sp>
      </p:grpSp>
      <p:sp>
        <p:nvSpPr>
          <p:cNvPr id="5" name="文本框 4">
            <a:extLst>
              <a:ext uri="{FF2B5EF4-FFF2-40B4-BE49-F238E27FC236}">
                <a16:creationId xmlns:a16="http://schemas.microsoft.com/office/drawing/2014/main" id="{5E63E8EF-96FE-40A9-8631-546E6619292C}"/>
              </a:ext>
            </a:extLst>
          </p:cNvPr>
          <p:cNvSpPr txBox="1"/>
          <p:nvPr/>
        </p:nvSpPr>
        <p:spPr>
          <a:xfrm>
            <a:off x="3788935" y="4617348"/>
            <a:ext cx="4737947" cy="584775"/>
          </a:xfrm>
          <a:prstGeom prst="rect">
            <a:avLst/>
          </a:prstGeom>
          <a:noFill/>
        </p:spPr>
        <p:txBody>
          <a:bodyPr wrap="square" rtlCol="0">
            <a:spAutoFit/>
          </a:bodyPr>
          <a:lstStyle/>
          <a:p>
            <a:pPr algn="ctr"/>
            <a:r>
              <a:rPr lang="zh-CN" altLang="en-US" sz="3200" b="1" dirty="0">
                <a:latin typeface="微软雅黑" panose="020B0503020204020204" pitchFamily="34" charset="-122"/>
                <a:ea typeface="微软雅黑" panose="020B0503020204020204" pitchFamily="34" charset="-122"/>
                <a:sym typeface="+mn-ea"/>
              </a:rPr>
              <a:t>整数规划模型</a:t>
            </a:r>
            <a:endParaRPr lang="zh-CN" altLang="en-US" sz="3200" b="1" dirty="0">
              <a:latin typeface="微软雅黑" panose="020B0503020204020204" pitchFamily="34" charset="-122"/>
              <a:ea typeface="微软雅黑" panose="020B0503020204020204" pitchFamily="34" charset="-122"/>
              <a:sym typeface=""/>
            </a:endParaRPr>
          </a:p>
        </p:txBody>
      </p:sp>
    </p:spTree>
    <p:extLst>
      <p:ext uri="{BB962C8B-B14F-4D97-AF65-F5344CB8AC3E}">
        <p14:creationId xmlns:p14="http://schemas.microsoft.com/office/powerpoint/2010/main" val="428068476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2835615939"/>
              </p:ext>
            </p:extLst>
          </p:nvPr>
        </p:nvGraphicFramePr>
        <p:xfrm>
          <a:off x="714375" y="1047750"/>
          <a:ext cx="11139488" cy="5486400"/>
        </p:xfrm>
        <a:graphic>
          <a:graphicData uri="http://schemas.openxmlformats.org/presentationml/2006/ole">
            <mc:AlternateContent xmlns:mc="http://schemas.openxmlformats.org/markup-compatibility/2006">
              <mc:Choice xmlns:v="urn:schemas-microsoft-com:vml" Requires="v">
                <p:oleObj spid="_x0000_s232459" name="Document" r:id="rId3" imgW="11106616" imgH="5484892" progId="Word.Document.12">
                  <p:embed/>
                </p:oleObj>
              </mc:Choice>
              <mc:Fallback>
                <p:oleObj name="Document" r:id="rId3" imgW="11106616" imgH="5484892"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714375" y="1047750"/>
                        <a:ext cx="11139488" cy="5486400"/>
                      </a:xfrm>
                      <a:prstGeom prst="rect">
                        <a:avLst/>
                      </a:prstGeom>
                    </p:spPr>
                  </p:pic>
                </p:oleObj>
              </mc:Fallback>
            </mc:AlternateContent>
          </a:graphicData>
        </a:graphic>
      </p:graphicFrame>
    </p:spTree>
    <p:extLst>
      <p:ext uri="{BB962C8B-B14F-4D97-AF65-F5344CB8AC3E}">
        <p14:creationId xmlns:p14="http://schemas.microsoft.com/office/powerpoint/2010/main" val="78472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3949691735"/>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349189" name="Document" r:id="rId3" imgW="11106616" imgH="5484892" progId="Word.Document.12">
                  <p:embed/>
                </p:oleObj>
              </mc:Choice>
              <mc:Fallback>
                <p:oleObj name="Document" r:id="rId3" imgW="11106616" imgH="5484892"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4176672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2130590694"/>
              </p:ext>
            </p:extLst>
          </p:nvPr>
        </p:nvGraphicFramePr>
        <p:xfrm>
          <a:off x="714375" y="1047750"/>
          <a:ext cx="11306175" cy="6899275"/>
        </p:xfrm>
        <a:graphic>
          <a:graphicData uri="http://schemas.openxmlformats.org/presentationml/2006/ole">
            <mc:AlternateContent xmlns:mc="http://schemas.openxmlformats.org/markup-compatibility/2006">
              <mc:Choice xmlns:v="urn:schemas-microsoft-com:vml" Requires="v">
                <p:oleObj spid="_x0000_s350213" name="Document" r:id="rId3" imgW="11262783" imgH="6889824" progId="Word.Document.12">
                  <p:embed/>
                </p:oleObj>
              </mc:Choice>
              <mc:Fallback>
                <p:oleObj name="Document" r:id="rId3" imgW="11262783" imgH="6889824"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714375" y="1047750"/>
                        <a:ext cx="11306175" cy="6899275"/>
                      </a:xfrm>
                      <a:prstGeom prst="rect">
                        <a:avLst/>
                      </a:prstGeom>
                    </p:spPr>
                  </p:pic>
                </p:oleObj>
              </mc:Fallback>
            </mc:AlternateContent>
          </a:graphicData>
        </a:graphic>
      </p:graphicFrame>
    </p:spTree>
    <p:extLst>
      <p:ext uri="{BB962C8B-B14F-4D97-AF65-F5344CB8AC3E}">
        <p14:creationId xmlns:p14="http://schemas.microsoft.com/office/powerpoint/2010/main" val="2550213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1669111225"/>
              </p:ext>
            </p:extLst>
          </p:nvPr>
        </p:nvGraphicFramePr>
        <p:xfrm>
          <a:off x="714375" y="1047750"/>
          <a:ext cx="11139488" cy="5486400"/>
        </p:xfrm>
        <a:graphic>
          <a:graphicData uri="http://schemas.openxmlformats.org/presentationml/2006/ole">
            <mc:AlternateContent xmlns:mc="http://schemas.openxmlformats.org/markup-compatibility/2006">
              <mc:Choice xmlns:v="urn:schemas-microsoft-com:vml" Requires="v">
                <p:oleObj spid="_x0000_s351237" name="Document" r:id="rId3" imgW="11106616" imgH="5484892" progId="Word.Document.12">
                  <p:embed/>
                </p:oleObj>
              </mc:Choice>
              <mc:Fallback>
                <p:oleObj name="Document" r:id="rId3" imgW="11106616" imgH="5484892"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714375" y="1047750"/>
                        <a:ext cx="11139488" cy="5486400"/>
                      </a:xfrm>
                      <a:prstGeom prst="rect">
                        <a:avLst/>
                      </a:prstGeom>
                    </p:spPr>
                  </p:pic>
                </p:oleObj>
              </mc:Fallback>
            </mc:AlternateContent>
          </a:graphicData>
        </a:graphic>
      </p:graphicFrame>
    </p:spTree>
    <p:extLst>
      <p:ext uri="{BB962C8B-B14F-4D97-AF65-F5344CB8AC3E}">
        <p14:creationId xmlns:p14="http://schemas.microsoft.com/office/powerpoint/2010/main" val="203005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2485760712"/>
              </p:ext>
            </p:extLst>
          </p:nvPr>
        </p:nvGraphicFramePr>
        <p:xfrm>
          <a:off x="714375" y="1047750"/>
          <a:ext cx="11139488" cy="5486400"/>
        </p:xfrm>
        <a:graphic>
          <a:graphicData uri="http://schemas.openxmlformats.org/presentationml/2006/ole">
            <mc:AlternateContent xmlns:mc="http://schemas.openxmlformats.org/markup-compatibility/2006">
              <mc:Choice xmlns:v="urn:schemas-microsoft-com:vml" Requires="v">
                <p:oleObj spid="_x0000_s352261" name="Document" r:id="rId3" imgW="11106616" imgH="5484892" progId="Word.Document.12">
                  <p:embed/>
                </p:oleObj>
              </mc:Choice>
              <mc:Fallback>
                <p:oleObj name="Document" r:id="rId3" imgW="11106616" imgH="5484892"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714375" y="1047750"/>
                        <a:ext cx="11139488" cy="5486400"/>
                      </a:xfrm>
                      <a:prstGeom prst="rect">
                        <a:avLst/>
                      </a:prstGeom>
                    </p:spPr>
                  </p:pic>
                </p:oleObj>
              </mc:Fallback>
            </mc:AlternateContent>
          </a:graphicData>
        </a:graphic>
      </p:graphicFrame>
    </p:spTree>
    <p:extLst>
      <p:ext uri="{BB962C8B-B14F-4D97-AF65-F5344CB8AC3E}">
        <p14:creationId xmlns:p14="http://schemas.microsoft.com/office/powerpoint/2010/main" val="119028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2948750682"/>
              </p:ext>
            </p:extLst>
          </p:nvPr>
        </p:nvGraphicFramePr>
        <p:xfrm>
          <a:off x="714375" y="1047750"/>
          <a:ext cx="11139488" cy="5486400"/>
        </p:xfrm>
        <a:graphic>
          <a:graphicData uri="http://schemas.openxmlformats.org/presentationml/2006/ole">
            <mc:AlternateContent xmlns:mc="http://schemas.openxmlformats.org/markup-compatibility/2006">
              <mc:Choice xmlns:v="urn:schemas-microsoft-com:vml" Requires="v">
                <p:oleObj spid="_x0000_s353285" name="Document" r:id="rId3" imgW="11106616" imgH="5484892" progId="Word.Document.12">
                  <p:embed/>
                </p:oleObj>
              </mc:Choice>
              <mc:Fallback>
                <p:oleObj name="Document" r:id="rId3" imgW="11106616" imgH="5484892"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714375" y="1047750"/>
                        <a:ext cx="11139488" cy="5486400"/>
                      </a:xfrm>
                      <a:prstGeom prst="rect">
                        <a:avLst/>
                      </a:prstGeom>
                    </p:spPr>
                  </p:pic>
                </p:oleObj>
              </mc:Fallback>
            </mc:AlternateContent>
          </a:graphicData>
        </a:graphic>
      </p:graphicFrame>
    </p:spTree>
    <p:extLst>
      <p:ext uri="{BB962C8B-B14F-4D97-AF65-F5344CB8AC3E}">
        <p14:creationId xmlns:p14="http://schemas.microsoft.com/office/powerpoint/2010/main" val="61535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1706804167"/>
              </p:ext>
            </p:extLst>
          </p:nvPr>
        </p:nvGraphicFramePr>
        <p:xfrm>
          <a:off x="714375" y="1047750"/>
          <a:ext cx="11139488" cy="5486400"/>
        </p:xfrm>
        <a:graphic>
          <a:graphicData uri="http://schemas.openxmlformats.org/presentationml/2006/ole">
            <mc:AlternateContent xmlns:mc="http://schemas.openxmlformats.org/markup-compatibility/2006">
              <mc:Choice xmlns:v="urn:schemas-microsoft-com:vml" Requires="v">
                <p:oleObj spid="_x0000_s354309" name="Document" r:id="rId3" imgW="11106616" imgH="5484892" progId="Word.Document.12">
                  <p:embed/>
                </p:oleObj>
              </mc:Choice>
              <mc:Fallback>
                <p:oleObj name="Document" r:id="rId3" imgW="11106616" imgH="5484892"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714375" y="1047750"/>
                        <a:ext cx="11139488" cy="5486400"/>
                      </a:xfrm>
                      <a:prstGeom prst="rect">
                        <a:avLst/>
                      </a:prstGeom>
                    </p:spPr>
                  </p:pic>
                </p:oleObj>
              </mc:Fallback>
            </mc:AlternateContent>
          </a:graphicData>
        </a:graphic>
      </p:graphicFrame>
    </p:spTree>
    <p:extLst>
      <p:ext uri="{BB962C8B-B14F-4D97-AF65-F5344CB8AC3E}">
        <p14:creationId xmlns:p14="http://schemas.microsoft.com/office/powerpoint/2010/main" val="4261996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1791293224"/>
              </p:ext>
            </p:extLst>
          </p:nvPr>
        </p:nvGraphicFramePr>
        <p:xfrm>
          <a:off x="665389" y="884465"/>
          <a:ext cx="11139488" cy="6483350"/>
        </p:xfrm>
        <a:graphic>
          <a:graphicData uri="http://schemas.openxmlformats.org/presentationml/2006/ole">
            <mc:AlternateContent xmlns:mc="http://schemas.openxmlformats.org/markup-compatibility/2006">
              <mc:Choice xmlns:v="urn:schemas-microsoft-com:vml" Requires="v">
                <p:oleObj spid="_x0000_s355333" name="Document" r:id="rId3" imgW="11106616" imgH="5684979" progId="Word.Document.12">
                  <p:embed/>
                </p:oleObj>
              </mc:Choice>
              <mc:Fallback>
                <p:oleObj name="Document" r:id="rId3" imgW="11106616" imgH="5684979"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665389" y="884465"/>
                        <a:ext cx="11139488" cy="6483350"/>
                      </a:xfrm>
                      <a:prstGeom prst="rect">
                        <a:avLst/>
                      </a:prstGeom>
                    </p:spPr>
                  </p:pic>
                </p:oleObj>
              </mc:Fallback>
            </mc:AlternateContent>
          </a:graphicData>
        </a:graphic>
      </p:graphicFrame>
    </p:spTree>
    <p:extLst>
      <p:ext uri="{BB962C8B-B14F-4D97-AF65-F5344CB8AC3E}">
        <p14:creationId xmlns:p14="http://schemas.microsoft.com/office/powerpoint/2010/main" val="3027361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3AB5237-D8BB-4F86-A463-51B2751A3C6F}"/>
              </a:ext>
            </a:extLst>
          </p:cNvPr>
          <p:cNvSpPr>
            <a:spLocks noGrp="1"/>
          </p:cNvSpPr>
          <p:nvPr>
            <p:ph type="body" sz="quarter" idx="11"/>
          </p:nvPr>
        </p:nvSpPr>
        <p:spPr/>
        <p:txBody>
          <a:bodyPr/>
          <a:lstStyle/>
          <a:p>
            <a:r>
              <a:rPr lang="en-US" altLang="zh-CN" dirty="0"/>
              <a:t>2.</a:t>
            </a:r>
            <a:r>
              <a:rPr lang="zh-CN" altLang="en-US" dirty="0"/>
              <a:t>建立线性规划模型的一般步骤</a:t>
            </a:r>
          </a:p>
        </p:txBody>
      </p:sp>
      <p:graphicFrame>
        <p:nvGraphicFramePr>
          <p:cNvPr id="3" name="对象 2">
            <a:extLst>
              <a:ext uri="{FF2B5EF4-FFF2-40B4-BE49-F238E27FC236}">
                <a16:creationId xmlns:a16="http://schemas.microsoft.com/office/drawing/2014/main" id="{8B0AC64E-21A9-4C44-AC41-A9EE9040DF90}"/>
              </a:ext>
            </a:extLst>
          </p:cNvPr>
          <p:cNvGraphicFramePr>
            <a:graphicFrameLocks noChangeAspect="1"/>
          </p:cNvGraphicFramePr>
          <p:nvPr>
            <p:extLst>
              <p:ext uri="{D42A27DB-BD31-4B8C-83A1-F6EECF244321}">
                <p14:modId xmlns:p14="http://schemas.microsoft.com/office/powerpoint/2010/main" val="2123952566"/>
              </p:ext>
            </p:extLst>
          </p:nvPr>
        </p:nvGraphicFramePr>
        <p:xfrm>
          <a:off x="541338" y="1541463"/>
          <a:ext cx="11109325" cy="3810000"/>
        </p:xfrm>
        <a:graphic>
          <a:graphicData uri="http://schemas.openxmlformats.org/presentationml/2006/ole">
            <mc:AlternateContent xmlns:mc="http://schemas.openxmlformats.org/markup-compatibility/2006">
              <mc:Choice xmlns:v="urn:schemas-microsoft-com:vml" Requires="v">
                <p:oleObj spid="_x0000_s238600" name="Document" r:id="rId3" imgW="11106616" imgH="3823995" progId="Word.Document.12">
                  <p:embed/>
                </p:oleObj>
              </mc:Choice>
              <mc:Fallback>
                <p:oleObj name="Document" r:id="rId3" imgW="11106616" imgH="3823995"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541338" y="1541463"/>
                        <a:ext cx="11109325" cy="3810000"/>
                      </a:xfrm>
                      <a:prstGeom prst="rect">
                        <a:avLst/>
                      </a:prstGeom>
                    </p:spPr>
                  </p:pic>
                </p:oleObj>
              </mc:Fallback>
            </mc:AlternateContent>
          </a:graphicData>
        </a:graphic>
      </p:graphicFrame>
    </p:spTree>
    <p:extLst>
      <p:ext uri="{BB962C8B-B14F-4D97-AF65-F5344CB8AC3E}">
        <p14:creationId xmlns:p14="http://schemas.microsoft.com/office/powerpoint/2010/main" val="44293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1915452250"/>
              </p:ext>
            </p:extLst>
          </p:nvPr>
        </p:nvGraphicFramePr>
        <p:xfrm>
          <a:off x="714375" y="1047750"/>
          <a:ext cx="11139488" cy="5486400"/>
        </p:xfrm>
        <a:graphic>
          <a:graphicData uri="http://schemas.openxmlformats.org/presentationml/2006/ole">
            <mc:AlternateContent xmlns:mc="http://schemas.openxmlformats.org/markup-compatibility/2006">
              <mc:Choice xmlns:v="urn:schemas-microsoft-com:vml" Requires="v">
                <p:oleObj spid="_x0000_s356357" name="Document" r:id="rId3" imgW="11106616" imgH="5484892" progId="Word.Document.12">
                  <p:embed/>
                </p:oleObj>
              </mc:Choice>
              <mc:Fallback>
                <p:oleObj name="Document" r:id="rId3" imgW="11106616" imgH="5484892"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714375" y="1047750"/>
                        <a:ext cx="11139488" cy="5486400"/>
                      </a:xfrm>
                      <a:prstGeom prst="rect">
                        <a:avLst/>
                      </a:prstGeom>
                    </p:spPr>
                  </p:pic>
                </p:oleObj>
              </mc:Fallback>
            </mc:AlternateContent>
          </a:graphicData>
        </a:graphic>
      </p:graphicFrame>
    </p:spTree>
    <p:extLst>
      <p:ext uri="{BB962C8B-B14F-4D97-AF65-F5344CB8AC3E}">
        <p14:creationId xmlns:p14="http://schemas.microsoft.com/office/powerpoint/2010/main" val="189469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C76BFAF-1A6D-4D45-B9FB-2BCCAC708851}"/>
              </a:ext>
            </a:extLst>
          </p:cNvPr>
          <p:cNvSpPr>
            <a:spLocks noGrp="1"/>
          </p:cNvSpPr>
          <p:nvPr>
            <p:ph type="body" sz="quarter" idx="10"/>
          </p:nvPr>
        </p:nvSpPr>
        <p:spPr/>
        <p:txBody>
          <a:bodyPr/>
          <a:lstStyle/>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程序文件</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ex4_13.py</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numpy</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as np</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import pandas as pd</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cvxpy</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as cp</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pd.read_excel</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('data4_13_1.xlsx',header=None)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a.values</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a[</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np.isnan</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(a)]=0  #</a:t>
            </a:r>
            <a:r>
              <a:rPr lang="zh-CN"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把空格对应的不确定值替换为</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0</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m,n</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a.shape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w=</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np.ones</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((n+1,n+1))*10000000  #</a:t>
            </a:r>
            <a:r>
              <a:rPr lang="zh-CN"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邻接矩阵初始化</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for </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in range(n):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for j in range(n):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if </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!=j: w[</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i,j</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]=sum(a[:,</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]*a[:,j])</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for </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in range(n):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w[</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n] = 0; w[n, </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=0</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wd = </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pd.DataFrame</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(w)</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wd.to_excel</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('data4_13_2.xlsx')  #</a:t>
            </a:r>
            <a:r>
              <a:rPr lang="zh-CN"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把邻接矩阵保存到</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Excel</a:t>
            </a:r>
            <a:r>
              <a:rPr lang="zh-CN"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文件</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56735594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C76BFAF-1A6D-4D45-B9FB-2BCCAC708851}"/>
              </a:ext>
            </a:extLst>
          </p:cNvPr>
          <p:cNvSpPr>
            <a:spLocks noGrp="1"/>
          </p:cNvSpPr>
          <p:nvPr>
            <p:ph type="body" sz="quarter" idx="10"/>
          </p:nvPr>
        </p:nvSpPr>
        <p:spPr/>
        <p:txBody>
          <a:bodyPr/>
          <a:lstStyle/>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cp.Variable</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((n+1,n+1),integer=True)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u=</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cp.Variable</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(n+1,integer=True)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obj=</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cp.Minimize</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cp.sum</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cp.multiply</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w,x</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con=[</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cp.sum</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x,axis</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=0)==1, </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cp.sum</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x,axis</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=1)==1,</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x&gt;=0, x&lt;=1, u[0]==0, u[1:]&gt;=1, u[1:]&lt;=n]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for </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in range(n+1):</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for j in range(1,n+1):</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con.append</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(u[</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]-u[j]+(n+1)*x[</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i,j</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]&lt;=n)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prob = </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cp.Problem</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(obj, con)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prob.solve</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(solver='GLPK_MI')</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print("</a:t>
            </a:r>
            <a:r>
              <a:rPr lang="zh-CN"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最优值为</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prob.value</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print("</a:t>
            </a:r>
            <a:r>
              <a:rPr lang="zh-CN"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最优解为：</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\n",</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x.value</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i,j</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np.nonzero</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x.value</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print("</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xij</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=1</a:t>
            </a:r>
            <a:r>
              <a:rPr lang="zh-CN"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对应的行列位置如下：</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print(i+1); print(j+1)</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634129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301570631"/>
              </p:ext>
            </p:extLst>
          </p:nvPr>
        </p:nvGraphicFramePr>
        <p:xfrm>
          <a:off x="711200" y="1049338"/>
          <a:ext cx="11107738" cy="3286125"/>
        </p:xfrm>
        <a:graphic>
          <a:graphicData uri="http://schemas.openxmlformats.org/presentationml/2006/ole">
            <mc:AlternateContent xmlns:mc="http://schemas.openxmlformats.org/markup-compatibility/2006">
              <mc:Choice xmlns:v="urn:schemas-microsoft-com:vml" Requires="v">
                <p:oleObj spid="_x0000_s239624" name="Document" r:id="rId3" imgW="11106616" imgH="3297281" progId="Word.Document.12">
                  <p:embed/>
                </p:oleObj>
              </mc:Choice>
              <mc:Fallback>
                <p:oleObj name="Document" r:id="rId3" imgW="11106616" imgH="3297281"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11200" y="1049338"/>
                        <a:ext cx="11107738" cy="3286125"/>
                      </a:xfrm>
                      <a:prstGeom prst="rect">
                        <a:avLst/>
                      </a:prstGeom>
                    </p:spPr>
                  </p:pic>
                </p:oleObj>
              </mc:Fallback>
            </mc:AlternateContent>
          </a:graphicData>
        </a:graphic>
      </p:graphicFrame>
    </p:spTree>
    <p:extLst>
      <p:ext uri="{BB962C8B-B14F-4D97-AF65-F5344CB8AC3E}">
        <p14:creationId xmlns:p14="http://schemas.microsoft.com/office/powerpoint/2010/main" val="269476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3AB5237-D8BB-4F86-A463-51B2751A3C6F}"/>
              </a:ext>
            </a:extLst>
          </p:cNvPr>
          <p:cNvSpPr>
            <a:spLocks noGrp="1"/>
          </p:cNvSpPr>
          <p:nvPr>
            <p:ph type="body" sz="quarter" idx="11"/>
          </p:nvPr>
        </p:nvSpPr>
        <p:spPr/>
        <p:txBody>
          <a:bodyPr/>
          <a:lstStyle/>
          <a:p>
            <a:r>
              <a:rPr lang="en-US" altLang="zh-CN" dirty="0"/>
              <a:t>3.</a:t>
            </a:r>
            <a:r>
              <a:rPr lang="zh-CN" altLang="en-US" dirty="0"/>
              <a:t>线性规划模型的形式</a:t>
            </a:r>
          </a:p>
        </p:txBody>
      </p:sp>
      <p:graphicFrame>
        <p:nvGraphicFramePr>
          <p:cNvPr id="3" name="对象 2">
            <a:extLst>
              <a:ext uri="{FF2B5EF4-FFF2-40B4-BE49-F238E27FC236}">
                <a16:creationId xmlns:a16="http://schemas.microsoft.com/office/drawing/2014/main" id="{B263067E-3AFA-44EB-8478-8105F5F6A989}"/>
              </a:ext>
            </a:extLst>
          </p:cNvPr>
          <p:cNvGraphicFramePr>
            <a:graphicFrameLocks noChangeAspect="1"/>
          </p:cNvGraphicFramePr>
          <p:nvPr>
            <p:extLst>
              <p:ext uri="{D42A27DB-BD31-4B8C-83A1-F6EECF244321}">
                <p14:modId xmlns:p14="http://schemas.microsoft.com/office/powerpoint/2010/main" val="767791938"/>
              </p:ext>
            </p:extLst>
          </p:nvPr>
        </p:nvGraphicFramePr>
        <p:xfrm>
          <a:off x="269181" y="1537711"/>
          <a:ext cx="11107738" cy="4081462"/>
        </p:xfrm>
        <a:graphic>
          <a:graphicData uri="http://schemas.openxmlformats.org/presentationml/2006/ole">
            <mc:AlternateContent xmlns:mc="http://schemas.openxmlformats.org/markup-compatibility/2006">
              <mc:Choice xmlns:v="urn:schemas-microsoft-com:vml" Requires="v">
                <p:oleObj spid="_x0000_s240648" name="Document" r:id="rId3" imgW="11106616" imgH="4097987" progId="Word.Document.12">
                  <p:embed/>
                </p:oleObj>
              </mc:Choice>
              <mc:Fallback>
                <p:oleObj name="Document" r:id="rId3" imgW="11106616" imgH="4097987"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269181" y="1537711"/>
                        <a:ext cx="11107738" cy="4081462"/>
                      </a:xfrm>
                      <a:prstGeom prst="rect">
                        <a:avLst/>
                      </a:prstGeom>
                    </p:spPr>
                  </p:pic>
                </p:oleObj>
              </mc:Fallback>
            </mc:AlternateContent>
          </a:graphicData>
        </a:graphic>
      </p:graphicFrame>
    </p:spTree>
    <p:extLst>
      <p:ext uri="{BB962C8B-B14F-4D97-AF65-F5344CB8AC3E}">
        <p14:creationId xmlns:p14="http://schemas.microsoft.com/office/powerpoint/2010/main" val="411692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005575970"/>
              </p:ext>
            </p:extLst>
          </p:nvPr>
        </p:nvGraphicFramePr>
        <p:xfrm>
          <a:off x="542131" y="899709"/>
          <a:ext cx="11107738" cy="6113462"/>
        </p:xfrm>
        <a:graphic>
          <a:graphicData uri="http://schemas.openxmlformats.org/presentationml/2006/ole">
            <mc:AlternateContent xmlns:mc="http://schemas.openxmlformats.org/markup-compatibility/2006">
              <mc:Choice xmlns:v="urn:schemas-microsoft-com:vml" Requires="v">
                <p:oleObj spid="_x0000_s241672" name="Document" r:id="rId3" imgW="11106616" imgH="6126972" progId="Word.Document.12">
                  <p:embed/>
                </p:oleObj>
              </mc:Choice>
              <mc:Fallback>
                <p:oleObj name="Document" r:id="rId3" imgW="11106616" imgH="612697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542131" y="899709"/>
                        <a:ext cx="11107738" cy="6113462"/>
                      </a:xfrm>
                      <a:prstGeom prst="rect">
                        <a:avLst/>
                      </a:prstGeom>
                    </p:spPr>
                  </p:pic>
                </p:oleObj>
              </mc:Fallback>
            </mc:AlternateContent>
          </a:graphicData>
        </a:graphic>
      </p:graphicFrame>
    </p:spTree>
    <p:extLst>
      <p:ext uri="{BB962C8B-B14F-4D97-AF65-F5344CB8AC3E}">
        <p14:creationId xmlns:p14="http://schemas.microsoft.com/office/powerpoint/2010/main" val="2442639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2970025339"/>
              </p:ext>
            </p:extLst>
          </p:nvPr>
        </p:nvGraphicFramePr>
        <p:xfrm>
          <a:off x="711200" y="1049338"/>
          <a:ext cx="11107738" cy="4470400"/>
        </p:xfrm>
        <a:graphic>
          <a:graphicData uri="http://schemas.openxmlformats.org/presentationml/2006/ole">
            <mc:AlternateContent xmlns:mc="http://schemas.openxmlformats.org/markup-compatibility/2006">
              <mc:Choice xmlns:v="urn:schemas-microsoft-com:vml" Requires="v">
                <p:oleObj spid="_x0000_s242696" name="Document" r:id="rId3" imgW="11106616" imgH="4494194" progId="Word.Document.12">
                  <p:embed/>
                </p:oleObj>
              </mc:Choice>
              <mc:Fallback>
                <p:oleObj name="Document" r:id="rId3" imgW="11106616" imgH="4494194"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11200" y="1049338"/>
                        <a:ext cx="11107738" cy="4470400"/>
                      </a:xfrm>
                      <a:prstGeom prst="rect">
                        <a:avLst/>
                      </a:prstGeom>
                    </p:spPr>
                  </p:pic>
                </p:oleObj>
              </mc:Fallback>
            </mc:AlternateContent>
          </a:graphicData>
        </a:graphic>
      </p:graphicFrame>
    </p:spTree>
    <p:extLst>
      <p:ext uri="{BB962C8B-B14F-4D97-AF65-F5344CB8AC3E}">
        <p14:creationId xmlns:p14="http://schemas.microsoft.com/office/powerpoint/2010/main" val="4134018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3AB5237-D8BB-4F86-A463-51B2751A3C6F}"/>
              </a:ext>
            </a:extLst>
          </p:cNvPr>
          <p:cNvSpPr>
            <a:spLocks noGrp="1"/>
          </p:cNvSpPr>
          <p:nvPr>
            <p:ph type="body" sz="quarter" idx="11"/>
          </p:nvPr>
        </p:nvSpPr>
        <p:spPr/>
        <p:txBody>
          <a:bodyPr/>
          <a:lstStyle/>
          <a:p>
            <a:r>
              <a:rPr lang="en-US" altLang="zh-CN" dirty="0"/>
              <a:t>4.</a:t>
            </a:r>
            <a:r>
              <a:rPr lang="zh-CN" altLang="en-US" dirty="0"/>
              <a:t>线性规划问题解的概念</a:t>
            </a:r>
          </a:p>
        </p:txBody>
      </p:sp>
      <p:graphicFrame>
        <p:nvGraphicFramePr>
          <p:cNvPr id="3" name="对象 2">
            <a:extLst>
              <a:ext uri="{FF2B5EF4-FFF2-40B4-BE49-F238E27FC236}">
                <a16:creationId xmlns:a16="http://schemas.microsoft.com/office/drawing/2014/main" id="{42B2EF73-954E-409E-A555-2EC4BF33EBE0}"/>
              </a:ext>
            </a:extLst>
          </p:cNvPr>
          <p:cNvGraphicFramePr>
            <a:graphicFrameLocks noChangeAspect="1"/>
          </p:cNvGraphicFramePr>
          <p:nvPr>
            <p:extLst>
              <p:ext uri="{D42A27DB-BD31-4B8C-83A1-F6EECF244321}">
                <p14:modId xmlns:p14="http://schemas.microsoft.com/office/powerpoint/2010/main" val="830702959"/>
              </p:ext>
            </p:extLst>
          </p:nvPr>
        </p:nvGraphicFramePr>
        <p:xfrm>
          <a:off x="541338" y="1422400"/>
          <a:ext cx="11109325" cy="3860800"/>
        </p:xfrm>
        <a:graphic>
          <a:graphicData uri="http://schemas.openxmlformats.org/presentationml/2006/ole">
            <mc:AlternateContent xmlns:mc="http://schemas.openxmlformats.org/markup-compatibility/2006">
              <mc:Choice xmlns:v="urn:schemas-microsoft-com:vml" Requires="v">
                <p:oleObj spid="_x0000_s243720" name="Document" r:id="rId3" imgW="11106616" imgH="3868699" progId="Word.Document.12">
                  <p:embed/>
                </p:oleObj>
              </mc:Choice>
              <mc:Fallback>
                <p:oleObj name="Document" r:id="rId3" imgW="11106616" imgH="3868699"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541338" y="1422400"/>
                        <a:ext cx="11109325" cy="3860800"/>
                      </a:xfrm>
                      <a:prstGeom prst="rect">
                        <a:avLst/>
                      </a:prstGeom>
                    </p:spPr>
                  </p:pic>
                </p:oleObj>
              </mc:Fallback>
            </mc:AlternateContent>
          </a:graphicData>
        </a:graphic>
      </p:graphicFrame>
    </p:spTree>
    <p:extLst>
      <p:ext uri="{BB962C8B-B14F-4D97-AF65-F5344CB8AC3E}">
        <p14:creationId xmlns:p14="http://schemas.microsoft.com/office/powerpoint/2010/main" val="2952728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729793981"/>
              </p:ext>
            </p:extLst>
          </p:nvPr>
        </p:nvGraphicFramePr>
        <p:xfrm>
          <a:off x="711200" y="1049338"/>
          <a:ext cx="11107738" cy="2320925"/>
        </p:xfrm>
        <a:graphic>
          <a:graphicData uri="http://schemas.openxmlformats.org/presentationml/2006/ole">
            <mc:AlternateContent xmlns:mc="http://schemas.openxmlformats.org/markup-compatibility/2006">
              <mc:Choice xmlns:v="urn:schemas-microsoft-com:vml" Requires="v">
                <p:oleObj spid="_x0000_s244744" name="Document" r:id="rId3" imgW="11106616" imgH="2325690" progId="Word.Document.12">
                  <p:embed/>
                </p:oleObj>
              </mc:Choice>
              <mc:Fallback>
                <p:oleObj name="Document" r:id="rId3" imgW="11106616" imgH="2325690"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11200" y="1049338"/>
                        <a:ext cx="11107738" cy="2320925"/>
                      </a:xfrm>
                      <a:prstGeom prst="rect">
                        <a:avLst/>
                      </a:prstGeom>
                    </p:spPr>
                  </p:pic>
                </p:oleObj>
              </mc:Fallback>
            </mc:AlternateContent>
          </a:graphicData>
        </a:graphic>
      </p:graphicFrame>
    </p:spTree>
    <p:extLst>
      <p:ext uri="{BB962C8B-B14F-4D97-AF65-F5344CB8AC3E}">
        <p14:creationId xmlns:p14="http://schemas.microsoft.com/office/powerpoint/2010/main" val="3841437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EE08A58-E3C8-4B09-A914-AED3F6FBD522}"/>
              </a:ext>
            </a:extLst>
          </p:cNvPr>
          <p:cNvSpPr/>
          <p:nvPr/>
        </p:nvSpPr>
        <p:spPr>
          <a:xfrm>
            <a:off x="5697415" y="482322"/>
            <a:ext cx="6272684" cy="6039058"/>
          </a:xfrm>
          <a:prstGeom prst="rect">
            <a:avLst/>
          </a:prstGeom>
          <a:solidFill>
            <a:srgbClr val="1D8DFF">
              <a:alpha val="60000"/>
            </a:srgbClr>
          </a:solidFill>
          <a:ln>
            <a:noFill/>
          </a:ln>
          <a:effectLst>
            <a:outerShdw blurRad="381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 name="直接连接符 2">
            <a:extLst>
              <a:ext uri="{FF2B5EF4-FFF2-40B4-BE49-F238E27FC236}">
                <a16:creationId xmlns:a16="http://schemas.microsoft.com/office/drawing/2014/main" id="{F86E508A-B811-4E51-997F-FAB687B3108E}"/>
              </a:ext>
            </a:extLst>
          </p:cNvPr>
          <p:cNvCxnSpPr>
            <a:cxnSpLocks/>
          </p:cNvCxnSpPr>
          <p:nvPr/>
        </p:nvCxnSpPr>
        <p:spPr>
          <a:xfrm>
            <a:off x="6923315" y="1507252"/>
            <a:ext cx="414143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236C35E4-E8F5-4EDA-8DA3-FE58B3B34613}"/>
              </a:ext>
            </a:extLst>
          </p:cNvPr>
          <p:cNvSpPr txBox="1"/>
          <p:nvPr/>
        </p:nvSpPr>
        <p:spPr>
          <a:xfrm>
            <a:off x="6388860" y="559892"/>
            <a:ext cx="4889793" cy="869790"/>
          </a:xfrm>
          <a:prstGeom prst="rect">
            <a:avLst/>
          </a:prstGeom>
          <a:noFill/>
        </p:spPr>
        <p:txBody>
          <a:bodyPr wrap="square" rtlCol="0">
            <a:spAutoFit/>
          </a:bodyPr>
          <a:lstStyle/>
          <a:p>
            <a:pPr algn="ctr" fontAlgn="auto">
              <a:lnSpc>
                <a:spcPct val="120000"/>
              </a:lnSpc>
            </a:pPr>
            <a:r>
              <a:rPr lang="zh-CN" altLang="en-US" sz="4600" b="1" dirty="0">
                <a:solidFill>
                  <a:schemeClr val="bg1"/>
                </a:solidFill>
                <a:latin typeface="微软雅黑" panose="020B0503020204020204" charset="-122"/>
                <a:ea typeface="微软雅黑" panose="020B0503020204020204" charset="-122"/>
                <a:sym typeface="+mn-ea"/>
              </a:rPr>
              <a:t>目录</a:t>
            </a:r>
          </a:p>
        </p:txBody>
      </p:sp>
      <p:sp>
        <p:nvSpPr>
          <p:cNvPr id="8" name="文本框 7">
            <a:extLst>
              <a:ext uri="{FF2B5EF4-FFF2-40B4-BE49-F238E27FC236}">
                <a16:creationId xmlns:a16="http://schemas.microsoft.com/office/drawing/2014/main" id="{CCDAB999-60B9-4DD1-A96C-21CEA8EE61DE}"/>
              </a:ext>
            </a:extLst>
          </p:cNvPr>
          <p:cNvSpPr txBox="1"/>
          <p:nvPr/>
        </p:nvSpPr>
        <p:spPr>
          <a:xfrm>
            <a:off x="6199439" y="2639090"/>
            <a:ext cx="5565213" cy="734047"/>
          </a:xfrm>
          <a:prstGeom prst="rect">
            <a:avLst/>
          </a:prstGeom>
          <a:noFill/>
        </p:spPr>
        <p:txBody>
          <a:bodyPr wrap="square" rtlCol="0">
            <a:spAutoFit/>
          </a:bodyPr>
          <a:lstStyle/>
          <a:p>
            <a:pPr fontAlgn="auto">
              <a:lnSpc>
                <a:spcPct val="120000"/>
              </a:lnSpc>
            </a:pPr>
            <a:r>
              <a:rPr lang="en-US" altLang="zh-CN" sz="38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sym typeface="+mn-ea"/>
              </a:rPr>
              <a:t>4.2 </a:t>
            </a:r>
            <a:r>
              <a:rPr lang="zh-CN" altLang="en-US" sz="38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sym typeface="+mn-ea"/>
              </a:rPr>
              <a:t>整数规划模型</a:t>
            </a:r>
          </a:p>
        </p:txBody>
      </p:sp>
      <p:sp>
        <p:nvSpPr>
          <p:cNvPr id="12" name="文本框 11">
            <a:extLst>
              <a:ext uri="{FF2B5EF4-FFF2-40B4-BE49-F238E27FC236}">
                <a16:creationId xmlns:a16="http://schemas.microsoft.com/office/drawing/2014/main" id="{122206C7-6925-4150-9A27-00DA1484E75D}"/>
              </a:ext>
            </a:extLst>
          </p:cNvPr>
          <p:cNvSpPr txBox="1"/>
          <p:nvPr/>
        </p:nvSpPr>
        <p:spPr>
          <a:xfrm>
            <a:off x="6199439" y="1862388"/>
            <a:ext cx="6926899" cy="734560"/>
          </a:xfrm>
          <a:prstGeom prst="rect">
            <a:avLst/>
          </a:prstGeom>
          <a:noFill/>
        </p:spPr>
        <p:txBody>
          <a:bodyPr wrap="square" rtlCol="0">
            <a:spAutoFit/>
          </a:bodyPr>
          <a:lstStyle/>
          <a:p>
            <a:pPr fontAlgn="auto">
              <a:lnSpc>
                <a:spcPct val="120000"/>
              </a:lnSpc>
            </a:pPr>
            <a:r>
              <a:rPr lang="en-US" altLang="zh-CN" sz="38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sym typeface="+mn-ea"/>
              </a:rPr>
              <a:t>4.1 </a:t>
            </a:r>
            <a:r>
              <a:rPr lang="zh-CN" altLang="en-US" sz="38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sym typeface="+mn-ea"/>
              </a:rPr>
              <a:t>线性规划模型</a:t>
            </a:r>
          </a:p>
        </p:txBody>
      </p:sp>
      <p:sp>
        <p:nvSpPr>
          <p:cNvPr id="9" name="文本框 8">
            <a:extLst>
              <a:ext uri="{FF2B5EF4-FFF2-40B4-BE49-F238E27FC236}">
                <a16:creationId xmlns:a16="http://schemas.microsoft.com/office/drawing/2014/main" id="{9E92F3C6-7F6F-4EF2-B817-2C05233C538A}"/>
              </a:ext>
            </a:extLst>
          </p:cNvPr>
          <p:cNvSpPr txBox="1"/>
          <p:nvPr/>
        </p:nvSpPr>
        <p:spPr>
          <a:xfrm>
            <a:off x="6211425" y="3373137"/>
            <a:ext cx="5565213" cy="734047"/>
          </a:xfrm>
          <a:prstGeom prst="rect">
            <a:avLst/>
          </a:prstGeom>
          <a:noFill/>
        </p:spPr>
        <p:txBody>
          <a:bodyPr wrap="square" rtlCol="0">
            <a:spAutoFit/>
          </a:bodyPr>
          <a:lstStyle/>
          <a:p>
            <a:pPr fontAlgn="auto">
              <a:lnSpc>
                <a:spcPct val="120000"/>
              </a:lnSpc>
            </a:pPr>
            <a:r>
              <a:rPr lang="en-US" altLang="zh-CN" sz="38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sym typeface="+mn-ea"/>
              </a:rPr>
              <a:t>4.3 </a:t>
            </a:r>
            <a:r>
              <a:rPr lang="zh-CN" altLang="en-US" sz="38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sym typeface="+mn-ea"/>
              </a:rPr>
              <a:t>投资的收益与风险</a:t>
            </a:r>
          </a:p>
        </p:txBody>
      </p:sp>
      <p:sp>
        <p:nvSpPr>
          <p:cNvPr id="10" name="文本框 9">
            <a:extLst>
              <a:ext uri="{FF2B5EF4-FFF2-40B4-BE49-F238E27FC236}">
                <a16:creationId xmlns:a16="http://schemas.microsoft.com/office/drawing/2014/main" id="{120B79C2-F209-455C-963D-AF66534F1E4D}"/>
              </a:ext>
            </a:extLst>
          </p:cNvPr>
          <p:cNvSpPr txBox="1"/>
          <p:nvPr/>
        </p:nvSpPr>
        <p:spPr>
          <a:xfrm>
            <a:off x="6223411" y="4107184"/>
            <a:ext cx="5565213" cy="734047"/>
          </a:xfrm>
          <a:prstGeom prst="rect">
            <a:avLst/>
          </a:prstGeom>
          <a:noFill/>
        </p:spPr>
        <p:txBody>
          <a:bodyPr wrap="square" rtlCol="0">
            <a:spAutoFit/>
          </a:bodyPr>
          <a:lstStyle/>
          <a:p>
            <a:pPr fontAlgn="auto">
              <a:lnSpc>
                <a:spcPct val="120000"/>
              </a:lnSpc>
            </a:pPr>
            <a:r>
              <a:rPr lang="en-US" altLang="zh-CN" sz="38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sym typeface="+mn-ea"/>
              </a:rPr>
              <a:t>4.2 </a:t>
            </a:r>
            <a:r>
              <a:rPr lang="zh-CN" altLang="en-US" sz="38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sym typeface="+mn-ea"/>
              </a:rPr>
              <a:t>比赛项目排序问题</a:t>
            </a:r>
          </a:p>
        </p:txBody>
      </p:sp>
    </p:spTree>
    <p:extLst>
      <p:ext uri="{BB962C8B-B14F-4D97-AF65-F5344CB8AC3E}">
        <p14:creationId xmlns:p14="http://schemas.microsoft.com/office/powerpoint/2010/main" val="2834613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1+#ppt_w/2"/>
                                          </p:val>
                                        </p:tav>
                                        <p:tav tm="100000">
                                          <p:val>
                                            <p:strVal val="#ppt_x"/>
                                          </p:val>
                                        </p:tav>
                                      </p:tavLst>
                                    </p:anim>
                                    <p:anim calcmode="lin" valueType="num">
                                      <p:cBhvr additive="base">
                                        <p:cTn id="8" dur="2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53" presetClass="entr" presetSubtype="16" fill="hold" nodeType="afterEffect">
                                  <p:stCondLst>
                                    <p:cond delay="0"/>
                                  </p:stCondLst>
                                  <p:childTnLst>
                                    <p:set>
                                      <p:cBhvr>
                                        <p:cTn id="11" dur="1000"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Effect transition="in" filter="fade">
                                      <p:cBhvr>
                                        <p:cTn id="14" dur="1000"/>
                                        <p:tgtEl>
                                          <p:spTgt spid="3"/>
                                        </p:tgtEl>
                                      </p:cBhvr>
                                    </p:animEffect>
                                  </p:childTnLst>
                                </p:cTn>
                              </p:par>
                            </p:childTnLst>
                          </p:cTn>
                        </p:par>
                        <p:par>
                          <p:cTn id="15" fill="hold">
                            <p:stCondLst>
                              <p:cond delay="3000"/>
                            </p:stCondLst>
                            <p:childTnLst>
                              <p:par>
                                <p:cTn id="16" presetID="41" presetClass="entr" presetSubtype="0" fill="hold" grpId="0" nodeType="afterEffect">
                                  <p:stCondLst>
                                    <p:cond delay="0"/>
                                  </p:stCondLst>
                                  <p:iterate type="lt">
                                    <p:tmPct val="10000"/>
                                  </p:iterate>
                                  <p:childTnLst>
                                    <p:set>
                                      <p:cBhvr>
                                        <p:cTn id="17" dur="1000" fill="hold">
                                          <p:stCondLst>
                                            <p:cond delay="0"/>
                                          </p:stCondLst>
                                        </p:cTn>
                                        <p:tgtEl>
                                          <p:spTgt spid="7"/>
                                        </p:tgtEl>
                                        <p:attrNameLst>
                                          <p:attrName>style.visibility</p:attrName>
                                        </p:attrNameLst>
                                      </p:cBhvr>
                                      <p:to>
                                        <p:strVal val="visible"/>
                                      </p:to>
                                    </p:set>
                                    <p:anim calcmode="lin" valueType="num">
                                      <p:cBhvr>
                                        <p:cTn id="18" dur="10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9" dur="1000" fill="hold"/>
                                        <p:tgtEl>
                                          <p:spTgt spid="7"/>
                                        </p:tgtEl>
                                        <p:attrNameLst>
                                          <p:attrName>ppt_y</p:attrName>
                                        </p:attrNameLst>
                                      </p:cBhvr>
                                      <p:tavLst>
                                        <p:tav tm="0">
                                          <p:val>
                                            <p:strVal val="#ppt_y"/>
                                          </p:val>
                                        </p:tav>
                                        <p:tav tm="100000">
                                          <p:val>
                                            <p:strVal val="#ppt_y"/>
                                          </p:val>
                                        </p:tav>
                                      </p:tavLst>
                                    </p:anim>
                                    <p:anim calcmode="lin" valueType="num">
                                      <p:cBhvr>
                                        <p:cTn id="20" dur="10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1" dur="10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2" dur="1000" tmFilter="0,0; .5, 1; 1, 1"/>
                                        <p:tgtEl>
                                          <p:spTgt spid="7"/>
                                        </p:tgtEl>
                                      </p:cBhvr>
                                    </p:animEffect>
                                  </p:childTnLst>
                                </p:cTn>
                              </p:par>
                            </p:childTnLst>
                          </p:cTn>
                        </p:par>
                        <p:par>
                          <p:cTn id="23" fill="hold">
                            <p:stCondLst>
                              <p:cond delay="4100"/>
                            </p:stCondLst>
                            <p:childTnLst>
                              <p:par>
                                <p:cTn id="24" presetID="18" presetClass="entr" presetSubtype="6"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strips(downRight)">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strips(downRigh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strips(downRight)">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8" presetClass="entr" presetSubtype="6"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strips(downRight)">
                                      <p:cBhvr>
                                        <p:cTn id="4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p:bldP spid="8" grpId="0"/>
      <p:bldP spid="12" grpId="0"/>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3AB5237-D8BB-4F86-A463-51B2751A3C6F}"/>
              </a:ext>
            </a:extLst>
          </p:cNvPr>
          <p:cNvSpPr>
            <a:spLocks noGrp="1"/>
          </p:cNvSpPr>
          <p:nvPr>
            <p:ph type="body" sz="quarter" idx="11"/>
          </p:nvPr>
        </p:nvSpPr>
        <p:spPr/>
        <p:txBody>
          <a:bodyPr/>
          <a:lstStyle/>
          <a:p>
            <a:r>
              <a:rPr lang="en-US" altLang="zh-CN" dirty="0"/>
              <a:t>5.</a:t>
            </a:r>
            <a:r>
              <a:rPr lang="zh-CN" altLang="en-US" dirty="0"/>
              <a:t>灵敏度分析</a:t>
            </a:r>
          </a:p>
        </p:txBody>
      </p:sp>
      <p:graphicFrame>
        <p:nvGraphicFramePr>
          <p:cNvPr id="3" name="对象 2">
            <a:extLst>
              <a:ext uri="{FF2B5EF4-FFF2-40B4-BE49-F238E27FC236}">
                <a16:creationId xmlns:a16="http://schemas.microsoft.com/office/drawing/2014/main" id="{9D69E17E-7234-4E92-8B05-499322DBDD0C}"/>
              </a:ext>
            </a:extLst>
          </p:cNvPr>
          <p:cNvGraphicFramePr>
            <a:graphicFrameLocks noChangeAspect="1"/>
          </p:cNvGraphicFramePr>
          <p:nvPr>
            <p:extLst>
              <p:ext uri="{D42A27DB-BD31-4B8C-83A1-F6EECF244321}">
                <p14:modId xmlns:p14="http://schemas.microsoft.com/office/powerpoint/2010/main" val="1409119317"/>
              </p:ext>
            </p:extLst>
          </p:nvPr>
        </p:nvGraphicFramePr>
        <p:xfrm>
          <a:off x="541338" y="1541463"/>
          <a:ext cx="11109325" cy="3690937"/>
        </p:xfrm>
        <a:graphic>
          <a:graphicData uri="http://schemas.openxmlformats.org/presentationml/2006/ole">
            <mc:AlternateContent xmlns:mc="http://schemas.openxmlformats.org/markup-compatibility/2006">
              <mc:Choice xmlns:v="urn:schemas-microsoft-com:vml" Requires="v">
                <p:oleObj spid="_x0000_s245768" name="Document" r:id="rId3" imgW="11106616" imgH="3696372" progId="Word.Document.12">
                  <p:embed/>
                </p:oleObj>
              </mc:Choice>
              <mc:Fallback>
                <p:oleObj name="Document" r:id="rId3" imgW="11106616" imgH="369637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541338" y="1541463"/>
                        <a:ext cx="11109325" cy="3690937"/>
                      </a:xfrm>
                      <a:prstGeom prst="rect">
                        <a:avLst/>
                      </a:prstGeom>
                    </p:spPr>
                  </p:pic>
                </p:oleObj>
              </mc:Fallback>
            </mc:AlternateContent>
          </a:graphicData>
        </a:graphic>
      </p:graphicFrame>
    </p:spTree>
    <p:extLst>
      <p:ext uri="{BB962C8B-B14F-4D97-AF65-F5344CB8AC3E}">
        <p14:creationId xmlns:p14="http://schemas.microsoft.com/office/powerpoint/2010/main" val="2495250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1982331978"/>
              </p:ext>
            </p:extLst>
          </p:nvPr>
        </p:nvGraphicFramePr>
        <p:xfrm>
          <a:off x="711200" y="1049338"/>
          <a:ext cx="11107738" cy="5351462"/>
        </p:xfrm>
        <a:graphic>
          <a:graphicData uri="http://schemas.openxmlformats.org/presentationml/2006/ole">
            <mc:AlternateContent xmlns:mc="http://schemas.openxmlformats.org/markup-compatibility/2006">
              <mc:Choice xmlns:v="urn:schemas-microsoft-com:vml" Requires="v">
                <p:oleObj spid="_x0000_s246792" name="Document" r:id="rId3" imgW="11106616" imgH="5372411" progId="Word.Document.12">
                  <p:embed/>
                </p:oleObj>
              </mc:Choice>
              <mc:Fallback>
                <p:oleObj name="Document" r:id="rId3" imgW="11106616" imgH="5372411"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11200" y="1049338"/>
                        <a:ext cx="11107738" cy="5351462"/>
                      </a:xfrm>
                      <a:prstGeom prst="rect">
                        <a:avLst/>
                      </a:prstGeom>
                    </p:spPr>
                  </p:pic>
                </p:oleObj>
              </mc:Fallback>
            </mc:AlternateContent>
          </a:graphicData>
        </a:graphic>
      </p:graphicFrame>
    </p:spTree>
    <p:extLst>
      <p:ext uri="{BB962C8B-B14F-4D97-AF65-F5344CB8AC3E}">
        <p14:creationId xmlns:p14="http://schemas.microsoft.com/office/powerpoint/2010/main" val="242284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9209D8DA-3BB6-4DEB-9717-F9D1454C4049}"/>
              </a:ext>
            </a:extLst>
          </p:cNvPr>
          <p:cNvSpPr>
            <a:spLocks noGrp="1"/>
          </p:cNvSpPr>
          <p:nvPr>
            <p:ph type="body" sz="quarter" idx="10"/>
          </p:nvPr>
        </p:nvSpPr>
        <p:spPr/>
        <p:txBody>
          <a:bodyPr/>
          <a:lstStyle/>
          <a:p>
            <a:r>
              <a:rPr lang="en-US" altLang="zh-CN" dirty="0"/>
              <a:t>4.1.2  </a:t>
            </a:r>
            <a:r>
              <a:rPr lang="zh-CN" altLang="en-US" dirty="0"/>
              <a:t>模型求解及应用</a:t>
            </a:r>
          </a:p>
        </p:txBody>
      </p:sp>
      <p:graphicFrame>
        <p:nvGraphicFramePr>
          <p:cNvPr id="6" name="对象 5">
            <a:extLst>
              <a:ext uri="{FF2B5EF4-FFF2-40B4-BE49-F238E27FC236}">
                <a16:creationId xmlns:a16="http://schemas.microsoft.com/office/drawing/2014/main" id="{074ED04D-869C-40C4-8BBB-47443E6FB138}"/>
              </a:ext>
            </a:extLst>
          </p:cNvPr>
          <p:cNvGraphicFramePr>
            <a:graphicFrameLocks noChangeAspect="1"/>
          </p:cNvGraphicFramePr>
          <p:nvPr>
            <p:extLst>
              <p:ext uri="{D42A27DB-BD31-4B8C-83A1-F6EECF244321}">
                <p14:modId xmlns:p14="http://schemas.microsoft.com/office/powerpoint/2010/main" val="752081940"/>
              </p:ext>
            </p:extLst>
          </p:nvPr>
        </p:nvGraphicFramePr>
        <p:xfrm>
          <a:off x="642938" y="1625600"/>
          <a:ext cx="11160125" cy="4691063"/>
        </p:xfrm>
        <a:graphic>
          <a:graphicData uri="http://schemas.openxmlformats.org/presentationml/2006/ole">
            <mc:AlternateContent xmlns:mc="http://schemas.openxmlformats.org/markup-compatibility/2006">
              <mc:Choice xmlns:v="urn:schemas-microsoft-com:vml" Requires="v">
                <p:oleObj spid="_x0000_s220186" name="Document" r:id="rId3" imgW="11157352" imgH="4704014" progId="Word.Document.12">
                  <p:embed/>
                </p:oleObj>
              </mc:Choice>
              <mc:Fallback>
                <p:oleObj name="Document" r:id="rId3" imgW="11157352" imgH="4704014" progId="Word.Document.12">
                  <p:embed/>
                  <p:pic>
                    <p:nvPicPr>
                      <p:cNvPr id="5" name="对象 4">
                        <a:extLst>
                          <a:ext uri="{FF2B5EF4-FFF2-40B4-BE49-F238E27FC236}">
                            <a16:creationId xmlns:a16="http://schemas.microsoft.com/office/drawing/2014/main" id="{33DDC69A-BBDC-4DB1-B73E-F2ADF5113235}"/>
                          </a:ext>
                        </a:extLst>
                      </p:cNvPr>
                      <p:cNvPicPr/>
                      <p:nvPr/>
                    </p:nvPicPr>
                    <p:blipFill>
                      <a:blip r:embed="rId4"/>
                      <a:stretch>
                        <a:fillRect/>
                      </a:stretch>
                    </p:blipFill>
                    <p:spPr>
                      <a:xfrm>
                        <a:off x="642938" y="1625600"/>
                        <a:ext cx="11160125" cy="4691063"/>
                      </a:xfrm>
                      <a:prstGeom prst="rect">
                        <a:avLst/>
                      </a:prstGeom>
                    </p:spPr>
                  </p:pic>
                </p:oleObj>
              </mc:Fallback>
            </mc:AlternateContent>
          </a:graphicData>
        </a:graphic>
      </p:graphicFrame>
    </p:spTree>
    <p:extLst>
      <p:ext uri="{BB962C8B-B14F-4D97-AF65-F5344CB8AC3E}">
        <p14:creationId xmlns:p14="http://schemas.microsoft.com/office/powerpoint/2010/main" val="418966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809535615"/>
              </p:ext>
            </p:extLst>
          </p:nvPr>
        </p:nvGraphicFramePr>
        <p:xfrm>
          <a:off x="711200" y="1049338"/>
          <a:ext cx="11107738" cy="2320925"/>
        </p:xfrm>
        <a:graphic>
          <a:graphicData uri="http://schemas.openxmlformats.org/presentationml/2006/ole">
            <mc:AlternateContent xmlns:mc="http://schemas.openxmlformats.org/markup-compatibility/2006">
              <mc:Choice xmlns:v="urn:schemas-microsoft-com:vml" Requires="v">
                <p:oleObj spid="_x0000_s247822" name="Document" r:id="rId3" imgW="11106616" imgH="2325690" progId="Word.Document.12">
                  <p:embed/>
                </p:oleObj>
              </mc:Choice>
              <mc:Fallback>
                <p:oleObj name="Document" r:id="rId3" imgW="11106616" imgH="2325690"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11200" y="1049338"/>
                        <a:ext cx="11107738" cy="2320925"/>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CCEBAFFA-D084-4C5B-96DE-094D837F7EE6}"/>
              </a:ext>
            </a:extLst>
          </p:cNvPr>
          <p:cNvGraphicFramePr>
            <a:graphicFrameLocks noChangeAspect="1"/>
          </p:cNvGraphicFramePr>
          <p:nvPr>
            <p:extLst>
              <p:ext uri="{D42A27DB-BD31-4B8C-83A1-F6EECF244321}">
                <p14:modId xmlns:p14="http://schemas.microsoft.com/office/powerpoint/2010/main" val="1119878310"/>
              </p:ext>
            </p:extLst>
          </p:nvPr>
        </p:nvGraphicFramePr>
        <p:xfrm>
          <a:off x="711200" y="2763434"/>
          <a:ext cx="11107738" cy="2809875"/>
        </p:xfrm>
        <a:graphic>
          <a:graphicData uri="http://schemas.openxmlformats.org/presentationml/2006/ole">
            <mc:AlternateContent xmlns:mc="http://schemas.openxmlformats.org/markup-compatibility/2006">
              <mc:Choice xmlns:v="urn:schemas-microsoft-com:vml" Requires="v">
                <p:oleObj spid="_x0000_s247823" name="Document" r:id="rId5" imgW="11106616" imgH="2831854" progId="Word.Document.12">
                  <p:embed/>
                </p:oleObj>
              </mc:Choice>
              <mc:Fallback>
                <p:oleObj name="Document" r:id="rId5" imgW="11106616" imgH="2831854" progId="Word.Document.12">
                  <p:embed/>
                  <p:pic>
                    <p:nvPicPr>
                      <p:cNvPr id="5" name="对象 4">
                        <a:extLst>
                          <a:ext uri="{FF2B5EF4-FFF2-40B4-BE49-F238E27FC236}">
                            <a16:creationId xmlns:a16="http://schemas.microsoft.com/office/drawing/2014/main" id="{2686E945-4FD9-4B62-AF79-46A22F56CABA}"/>
                          </a:ext>
                        </a:extLst>
                      </p:cNvPr>
                      <p:cNvPicPr/>
                      <p:nvPr/>
                    </p:nvPicPr>
                    <p:blipFill>
                      <a:blip r:embed="rId6"/>
                      <a:stretch>
                        <a:fillRect/>
                      </a:stretch>
                    </p:blipFill>
                    <p:spPr>
                      <a:xfrm>
                        <a:off x="711200" y="2763434"/>
                        <a:ext cx="11107738" cy="2809875"/>
                      </a:xfrm>
                      <a:prstGeom prst="rect">
                        <a:avLst/>
                      </a:prstGeom>
                    </p:spPr>
                  </p:pic>
                </p:oleObj>
              </mc:Fallback>
            </mc:AlternateContent>
          </a:graphicData>
        </a:graphic>
      </p:graphicFrame>
    </p:spTree>
    <p:extLst>
      <p:ext uri="{BB962C8B-B14F-4D97-AF65-F5344CB8AC3E}">
        <p14:creationId xmlns:p14="http://schemas.microsoft.com/office/powerpoint/2010/main" val="989333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808115545"/>
              </p:ext>
            </p:extLst>
          </p:nvPr>
        </p:nvGraphicFramePr>
        <p:xfrm>
          <a:off x="711200" y="1049338"/>
          <a:ext cx="11107738" cy="3540125"/>
        </p:xfrm>
        <a:graphic>
          <a:graphicData uri="http://schemas.openxmlformats.org/presentationml/2006/ole">
            <mc:AlternateContent xmlns:mc="http://schemas.openxmlformats.org/markup-compatibility/2006">
              <mc:Choice xmlns:v="urn:schemas-microsoft-com:vml" Requires="v">
                <p:oleObj spid="_x0000_s248840" name="Document" r:id="rId3" imgW="11106616" imgH="3548921" progId="Word.Document.12">
                  <p:embed/>
                </p:oleObj>
              </mc:Choice>
              <mc:Fallback>
                <p:oleObj name="Document" r:id="rId3" imgW="11106616" imgH="3548921"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11200" y="1049338"/>
                        <a:ext cx="11107738" cy="3540125"/>
                      </a:xfrm>
                      <a:prstGeom prst="rect">
                        <a:avLst/>
                      </a:prstGeom>
                    </p:spPr>
                  </p:pic>
                </p:oleObj>
              </mc:Fallback>
            </mc:AlternateContent>
          </a:graphicData>
        </a:graphic>
      </p:graphicFrame>
    </p:spTree>
    <p:extLst>
      <p:ext uri="{BB962C8B-B14F-4D97-AF65-F5344CB8AC3E}">
        <p14:creationId xmlns:p14="http://schemas.microsoft.com/office/powerpoint/2010/main" val="388651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53719868"/>
              </p:ext>
            </p:extLst>
          </p:nvPr>
        </p:nvGraphicFramePr>
        <p:xfrm>
          <a:off x="711200" y="1049338"/>
          <a:ext cx="11107738" cy="3200400"/>
        </p:xfrm>
        <a:graphic>
          <a:graphicData uri="http://schemas.openxmlformats.org/presentationml/2006/ole">
            <mc:AlternateContent xmlns:mc="http://schemas.openxmlformats.org/markup-compatibility/2006">
              <mc:Choice xmlns:v="urn:schemas-microsoft-com:vml" Requires="v">
                <p:oleObj spid="_x0000_s249864" name="Document" r:id="rId3" imgW="11106616" imgH="3221212" progId="Word.Document.12">
                  <p:embed/>
                </p:oleObj>
              </mc:Choice>
              <mc:Fallback>
                <p:oleObj name="Document" r:id="rId3" imgW="11106616" imgH="322121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11200" y="1049338"/>
                        <a:ext cx="11107738" cy="3200400"/>
                      </a:xfrm>
                      <a:prstGeom prst="rect">
                        <a:avLst/>
                      </a:prstGeom>
                    </p:spPr>
                  </p:pic>
                </p:oleObj>
              </mc:Fallback>
            </mc:AlternateContent>
          </a:graphicData>
        </a:graphic>
      </p:graphicFrame>
    </p:spTree>
    <p:extLst>
      <p:ext uri="{BB962C8B-B14F-4D97-AF65-F5344CB8AC3E}">
        <p14:creationId xmlns:p14="http://schemas.microsoft.com/office/powerpoint/2010/main" val="2310289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6FF2D6E-FD10-465B-AEC6-4958075C419C}"/>
              </a:ext>
            </a:extLst>
          </p:cNvPr>
          <p:cNvSpPr>
            <a:spLocks noGrp="1"/>
          </p:cNvSpPr>
          <p:nvPr>
            <p:ph type="body" sz="quarter" idx="10"/>
          </p:nvPr>
        </p:nvSpPr>
        <p:spPr/>
        <p:txBody>
          <a:bodyPr/>
          <a:lstStyle/>
          <a:p>
            <a:pPr indent="711835" algn="l"/>
            <a:r>
              <a:rPr lang="zh-CN"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计算的</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Python</a:t>
            </a:r>
            <a:r>
              <a:rPr lang="zh-CN"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程序如下：</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l"/>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程序文件</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ex4_2.py</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l"/>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2000" b="1" kern="100" dirty="0" err="1">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cvxpy</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 as cp</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l"/>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from </a:t>
            </a:r>
            <a:r>
              <a:rPr lang="en-US" altLang="zh-CN" sz="2000" b="1" kern="100" dirty="0" err="1">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numpy</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 import array</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l"/>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c = array([70, 50, 60])  #</a:t>
            </a:r>
            <a:r>
              <a:rPr lang="zh-CN"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定义目标向量</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l"/>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a = array([[2, 4, 3], [3, 1, 5], [7, 3, 5]])  #</a:t>
            </a:r>
            <a:r>
              <a:rPr lang="zh-CN"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定义约束矩阵</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l"/>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b = array([150, 160, 200])  #</a:t>
            </a:r>
            <a:r>
              <a:rPr lang="zh-CN"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定义约束条件的右边向量</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l"/>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x = </a:t>
            </a:r>
            <a:r>
              <a:rPr lang="en-US" altLang="zh-CN" sz="2000" b="1" kern="100" dirty="0" err="1">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cp.Variable</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(3, pos=True)  #</a:t>
            </a:r>
            <a:r>
              <a:rPr lang="zh-CN"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定义</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3</a:t>
            </a:r>
            <a:r>
              <a:rPr lang="zh-CN"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个决策变量</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l"/>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obj = </a:t>
            </a:r>
            <a:r>
              <a:rPr lang="en-US" altLang="zh-CN" sz="2000" b="1" kern="100" dirty="0" err="1">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cp.Maximize</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kern="100" dirty="0" err="1">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c@x</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构造目标函数</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l"/>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cons = [</a:t>
            </a:r>
            <a:r>
              <a:rPr lang="en-US" altLang="zh-CN" sz="2000" b="1" kern="100" dirty="0" err="1">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a@x</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 &lt;=b]     #</a:t>
            </a:r>
            <a:r>
              <a:rPr lang="zh-CN"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构造约束条件</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l"/>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prob = </a:t>
            </a:r>
            <a:r>
              <a:rPr lang="en-US" altLang="zh-CN" sz="2000" b="1" kern="100" dirty="0" err="1">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cp.Problem</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(obj, cons)</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l"/>
            <a:r>
              <a:rPr lang="en-US" altLang="zh-CN" sz="2000" b="1" kern="100" dirty="0" err="1">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prob.solve</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(solver='GLPK_MI')   #</a:t>
            </a:r>
            <a:r>
              <a:rPr lang="zh-CN"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求解问题</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l"/>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print('</a:t>
            </a:r>
            <a:r>
              <a:rPr lang="zh-CN"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最优解为：</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kern="100" dirty="0" err="1">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x.value</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l"/>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print('</a:t>
            </a:r>
            <a:r>
              <a:rPr lang="zh-CN"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最优值为：</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kern="100" dirty="0" err="1">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prob.value</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40487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551261828"/>
              </p:ext>
            </p:extLst>
          </p:nvPr>
        </p:nvGraphicFramePr>
        <p:xfrm>
          <a:off x="711200" y="1049338"/>
          <a:ext cx="11107738" cy="5521325"/>
        </p:xfrm>
        <a:graphic>
          <a:graphicData uri="http://schemas.openxmlformats.org/presentationml/2006/ole">
            <mc:AlternateContent xmlns:mc="http://schemas.openxmlformats.org/markup-compatibility/2006">
              <mc:Choice xmlns:v="urn:schemas-microsoft-com:vml" Requires="v">
                <p:oleObj spid="_x0000_s250888" name="Document" r:id="rId3" imgW="11106616" imgH="5533923" progId="Word.Document.12">
                  <p:embed/>
                </p:oleObj>
              </mc:Choice>
              <mc:Fallback>
                <p:oleObj name="Document" r:id="rId3" imgW="11106616" imgH="5533923"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11200" y="1049338"/>
                        <a:ext cx="11107738" cy="5521325"/>
                      </a:xfrm>
                      <a:prstGeom prst="rect">
                        <a:avLst/>
                      </a:prstGeom>
                    </p:spPr>
                  </p:pic>
                </p:oleObj>
              </mc:Fallback>
            </mc:AlternateContent>
          </a:graphicData>
        </a:graphic>
      </p:graphicFrame>
    </p:spTree>
    <p:extLst>
      <p:ext uri="{BB962C8B-B14F-4D97-AF65-F5344CB8AC3E}">
        <p14:creationId xmlns:p14="http://schemas.microsoft.com/office/powerpoint/2010/main" val="2128701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4032266582"/>
              </p:ext>
            </p:extLst>
          </p:nvPr>
        </p:nvGraphicFramePr>
        <p:xfrm>
          <a:off x="711200" y="1049338"/>
          <a:ext cx="11107738" cy="2320925"/>
        </p:xfrm>
        <a:graphic>
          <a:graphicData uri="http://schemas.openxmlformats.org/presentationml/2006/ole">
            <mc:AlternateContent xmlns:mc="http://schemas.openxmlformats.org/markup-compatibility/2006">
              <mc:Choice xmlns:v="urn:schemas-microsoft-com:vml" Requires="v">
                <p:oleObj spid="_x0000_s251912" name="Document" r:id="rId3" imgW="11106616" imgH="2342273" progId="Word.Document.12">
                  <p:embed/>
                </p:oleObj>
              </mc:Choice>
              <mc:Fallback>
                <p:oleObj name="Document" r:id="rId3" imgW="11106616" imgH="2342273"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11200" y="1049338"/>
                        <a:ext cx="11107738" cy="2320925"/>
                      </a:xfrm>
                      <a:prstGeom prst="rect">
                        <a:avLst/>
                      </a:prstGeom>
                    </p:spPr>
                  </p:pic>
                </p:oleObj>
              </mc:Fallback>
            </mc:AlternateContent>
          </a:graphicData>
        </a:graphic>
      </p:graphicFrame>
    </p:spTree>
    <p:extLst>
      <p:ext uri="{BB962C8B-B14F-4D97-AF65-F5344CB8AC3E}">
        <p14:creationId xmlns:p14="http://schemas.microsoft.com/office/powerpoint/2010/main" val="1735224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757851897"/>
              </p:ext>
            </p:extLst>
          </p:nvPr>
        </p:nvGraphicFramePr>
        <p:xfrm>
          <a:off x="677949" y="883083"/>
          <a:ext cx="11107738" cy="5638800"/>
        </p:xfrm>
        <a:graphic>
          <a:graphicData uri="http://schemas.openxmlformats.org/presentationml/2006/ole">
            <mc:AlternateContent xmlns:mc="http://schemas.openxmlformats.org/markup-compatibility/2006">
              <mc:Choice xmlns:v="urn:schemas-microsoft-com:vml" Requires="v">
                <p:oleObj spid="_x0000_s252936" name="Document" r:id="rId3" imgW="11106616" imgH="5659382" progId="Word.Document.12">
                  <p:embed/>
                </p:oleObj>
              </mc:Choice>
              <mc:Fallback>
                <p:oleObj name="Document" r:id="rId3" imgW="11106616" imgH="565938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677949" y="883083"/>
                        <a:ext cx="11107738" cy="5638800"/>
                      </a:xfrm>
                      <a:prstGeom prst="rect">
                        <a:avLst/>
                      </a:prstGeom>
                    </p:spPr>
                  </p:pic>
                </p:oleObj>
              </mc:Fallback>
            </mc:AlternateContent>
          </a:graphicData>
        </a:graphic>
      </p:graphicFrame>
    </p:spTree>
    <p:extLst>
      <p:ext uri="{BB962C8B-B14F-4D97-AF65-F5344CB8AC3E}">
        <p14:creationId xmlns:p14="http://schemas.microsoft.com/office/powerpoint/2010/main" val="2790141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F62CFEB-8BBE-45B8-9ED3-3F34C50F3F8A}"/>
              </a:ext>
            </a:extLst>
          </p:cNvPr>
          <p:cNvSpPr>
            <a:spLocks noGrp="1"/>
          </p:cNvSpPr>
          <p:nvPr>
            <p:ph type="body" sz="quarter" idx="10"/>
          </p:nvPr>
        </p:nvSpPr>
        <p:spPr/>
        <p:txBody>
          <a:bodyPr/>
          <a:lstStyle/>
          <a:p>
            <a:r>
              <a:rPr lang="en-US" altLang="zh-CN" b="1" dirty="0"/>
              <a:t>        </a:t>
            </a:r>
            <a:r>
              <a:rPr lang="zh-CN" altLang="zh-CN" b="1" dirty="0"/>
              <a:t>在工程技术、经济管理、科学研究、军事作战训练及日常生产生活等众多领域中，人们常常会遇到各种优化问题。例如，在生产经营中，我们总是希望制订最优的生产计划，充分利用已有的人力、物力资源，获得最大的经济效益；在运输问题中，我们总是希望设计最优的运输方案，在完成运输任务的前提下，力求运输成本最小等。针对优化问题的数学建模问题也是数学建模竞赛中一类比较常见的问题，这样的问题常常可以使用数学规划模型进行研究。</a:t>
            </a:r>
          </a:p>
          <a:p>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5486547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2248996566"/>
              </p:ext>
            </p:extLst>
          </p:nvPr>
        </p:nvGraphicFramePr>
        <p:xfrm>
          <a:off x="711200" y="1049338"/>
          <a:ext cx="11107738" cy="2946400"/>
        </p:xfrm>
        <a:graphic>
          <a:graphicData uri="http://schemas.openxmlformats.org/presentationml/2006/ole">
            <mc:AlternateContent xmlns:mc="http://schemas.openxmlformats.org/markup-compatibility/2006">
              <mc:Choice xmlns:v="urn:schemas-microsoft-com:vml" Requires="v">
                <p:oleObj spid="_x0000_s253960" name="Document" r:id="rId3" imgW="11106616" imgH="2963082" progId="Word.Document.12">
                  <p:embed/>
                </p:oleObj>
              </mc:Choice>
              <mc:Fallback>
                <p:oleObj name="Document" r:id="rId3" imgW="11106616" imgH="296308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11200" y="1049338"/>
                        <a:ext cx="11107738" cy="2946400"/>
                      </a:xfrm>
                      <a:prstGeom prst="rect">
                        <a:avLst/>
                      </a:prstGeom>
                    </p:spPr>
                  </p:pic>
                </p:oleObj>
              </mc:Fallback>
            </mc:AlternateContent>
          </a:graphicData>
        </a:graphic>
      </p:graphicFrame>
    </p:spTree>
    <p:extLst>
      <p:ext uri="{BB962C8B-B14F-4D97-AF65-F5344CB8AC3E}">
        <p14:creationId xmlns:p14="http://schemas.microsoft.com/office/powerpoint/2010/main" val="1785275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267033546"/>
              </p:ext>
            </p:extLst>
          </p:nvPr>
        </p:nvGraphicFramePr>
        <p:xfrm>
          <a:off x="711200" y="1049338"/>
          <a:ext cx="11107738" cy="5199062"/>
        </p:xfrm>
        <a:graphic>
          <a:graphicData uri="http://schemas.openxmlformats.org/presentationml/2006/ole">
            <mc:AlternateContent xmlns:mc="http://schemas.openxmlformats.org/markup-compatibility/2006">
              <mc:Choice xmlns:v="urn:schemas-microsoft-com:vml" Requires="v">
                <p:oleObj spid="_x0000_s254984" name="Document" r:id="rId3" imgW="11106616" imgH="5219913" progId="Word.Document.12">
                  <p:embed/>
                </p:oleObj>
              </mc:Choice>
              <mc:Fallback>
                <p:oleObj name="Document" r:id="rId3" imgW="11106616" imgH="5219913"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11200" y="1049338"/>
                        <a:ext cx="11107738" cy="5199062"/>
                      </a:xfrm>
                      <a:prstGeom prst="rect">
                        <a:avLst/>
                      </a:prstGeom>
                    </p:spPr>
                  </p:pic>
                </p:oleObj>
              </mc:Fallback>
            </mc:AlternateContent>
          </a:graphicData>
        </a:graphic>
      </p:graphicFrame>
    </p:spTree>
    <p:extLst>
      <p:ext uri="{BB962C8B-B14F-4D97-AF65-F5344CB8AC3E}">
        <p14:creationId xmlns:p14="http://schemas.microsoft.com/office/powerpoint/2010/main" val="139728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540954822"/>
              </p:ext>
            </p:extLst>
          </p:nvPr>
        </p:nvGraphicFramePr>
        <p:xfrm>
          <a:off x="711200" y="1049338"/>
          <a:ext cx="11107738" cy="2727325"/>
        </p:xfrm>
        <a:graphic>
          <a:graphicData uri="http://schemas.openxmlformats.org/presentationml/2006/ole">
            <mc:AlternateContent xmlns:mc="http://schemas.openxmlformats.org/markup-compatibility/2006">
              <mc:Choice xmlns:v="urn:schemas-microsoft-com:vml" Requires="v">
                <p:oleObj spid="_x0000_s256008" name="Document" r:id="rId3" imgW="11106616" imgH="2738841" progId="Word.Document.12">
                  <p:embed/>
                </p:oleObj>
              </mc:Choice>
              <mc:Fallback>
                <p:oleObj name="Document" r:id="rId3" imgW="11106616" imgH="2738841"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11200" y="1049338"/>
                        <a:ext cx="11107738" cy="2727325"/>
                      </a:xfrm>
                      <a:prstGeom prst="rect">
                        <a:avLst/>
                      </a:prstGeom>
                    </p:spPr>
                  </p:pic>
                </p:oleObj>
              </mc:Fallback>
            </mc:AlternateContent>
          </a:graphicData>
        </a:graphic>
      </p:graphicFrame>
    </p:spTree>
    <p:extLst>
      <p:ext uri="{BB962C8B-B14F-4D97-AF65-F5344CB8AC3E}">
        <p14:creationId xmlns:p14="http://schemas.microsoft.com/office/powerpoint/2010/main" val="598043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750745B-2BC9-4275-B579-1C644EE9401A}"/>
              </a:ext>
            </a:extLst>
          </p:cNvPr>
          <p:cNvSpPr>
            <a:spLocks noGrp="1"/>
          </p:cNvSpPr>
          <p:nvPr>
            <p:ph type="body" sz="quarter" idx="10"/>
          </p:nvPr>
        </p:nvSpPr>
        <p:spPr/>
        <p:txBody>
          <a:bodyPr/>
          <a:lstStyle/>
          <a:p>
            <a:pPr indent="276225" algn="just"/>
            <a:r>
              <a:rPr lang="zh-CN"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计算的</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Python</a:t>
            </a:r>
            <a:r>
              <a:rPr lang="zh-CN"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程序如下：</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76225"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程序文件</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ex4_3.py</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76225"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20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cvxpy</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 as cp</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76225"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cp.Variable</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((5,4), pos=True)</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76225"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obj=</a:t>
            </a:r>
            <a:r>
              <a:rPr lang="en-US" altLang="zh-CN" sz="20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cp.Maximize</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(1.15*x[3,0]+1.40*x[1,2]+1.25*x[2,1]+1.06*x[4,3])</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76225"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cons=[x[0,0]+x[0,3]==100000,</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76225"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      x[1,0]+x[1,2]+x[1,3]==1.06*x[0,3],</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76225"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      x[2,0]+x[2,1]+x[2,3]==1.15*x[0,0]+1.06*x[1,3],</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76225"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      x[3,0]+x[3,3]==1.15*x[1,0]+1.06*x[2,3],</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76225"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      x[4,3]==1.15*x[2,0]+1.06*x[3,3],</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76225"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      x[2,1]&lt;=40000, x[1,2]&lt;=30000]</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76225"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prob=</a:t>
            </a:r>
            <a:r>
              <a:rPr lang="en-US" altLang="zh-CN" sz="20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cp.Problem</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(obj, cons)</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76225" algn="just"/>
            <a:r>
              <a:rPr lang="en-US" altLang="zh-CN" sz="20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prob.solve</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(solver='GLPK_MI')</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76225"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print("</a:t>
            </a:r>
            <a:r>
              <a:rPr lang="zh-CN"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最优值为：</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prob.value</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76225"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print("</a:t>
            </a:r>
            <a:r>
              <a:rPr lang="zh-CN"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最优解为：</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x.value</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2000" dirty="0"/>
          </a:p>
        </p:txBody>
      </p:sp>
    </p:spTree>
    <p:extLst>
      <p:ext uri="{BB962C8B-B14F-4D97-AF65-F5344CB8AC3E}">
        <p14:creationId xmlns:p14="http://schemas.microsoft.com/office/powerpoint/2010/main" val="28272679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488321941"/>
              </p:ext>
            </p:extLst>
          </p:nvPr>
        </p:nvGraphicFramePr>
        <p:xfrm>
          <a:off x="711200" y="1049338"/>
          <a:ext cx="11107738" cy="4352925"/>
        </p:xfrm>
        <a:graphic>
          <a:graphicData uri="http://schemas.openxmlformats.org/presentationml/2006/ole">
            <mc:AlternateContent xmlns:mc="http://schemas.openxmlformats.org/markup-compatibility/2006">
              <mc:Choice xmlns:v="urn:schemas-microsoft-com:vml" Requires="v">
                <p:oleObj spid="_x0000_s257032" name="Document" r:id="rId3" imgW="11106616" imgH="4364769" progId="Word.Document.12">
                  <p:embed/>
                </p:oleObj>
              </mc:Choice>
              <mc:Fallback>
                <p:oleObj name="Document" r:id="rId3" imgW="11106616" imgH="4364769"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11200" y="1049338"/>
                        <a:ext cx="11107738" cy="4352925"/>
                      </a:xfrm>
                      <a:prstGeom prst="rect">
                        <a:avLst/>
                      </a:prstGeom>
                    </p:spPr>
                  </p:pic>
                </p:oleObj>
              </mc:Fallback>
            </mc:AlternateContent>
          </a:graphicData>
        </a:graphic>
      </p:graphicFrame>
    </p:spTree>
    <p:extLst>
      <p:ext uri="{BB962C8B-B14F-4D97-AF65-F5344CB8AC3E}">
        <p14:creationId xmlns:p14="http://schemas.microsoft.com/office/powerpoint/2010/main" val="248304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1915012345"/>
              </p:ext>
            </p:extLst>
          </p:nvPr>
        </p:nvGraphicFramePr>
        <p:xfrm>
          <a:off x="711200" y="1049338"/>
          <a:ext cx="11260138" cy="3657600"/>
        </p:xfrm>
        <a:graphic>
          <a:graphicData uri="http://schemas.openxmlformats.org/presentationml/2006/ole">
            <mc:AlternateContent xmlns:mc="http://schemas.openxmlformats.org/markup-compatibility/2006">
              <mc:Choice xmlns:v="urn:schemas-microsoft-com:vml" Requires="v">
                <p:oleObj spid="_x0000_s258056" name="Document" r:id="rId3" imgW="11262783" imgH="3670054" progId="Word.Document.12">
                  <p:embed/>
                </p:oleObj>
              </mc:Choice>
              <mc:Fallback>
                <p:oleObj name="Document" r:id="rId3" imgW="11262783" imgH="3670054"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11200" y="1049338"/>
                        <a:ext cx="11260138" cy="3657600"/>
                      </a:xfrm>
                      <a:prstGeom prst="rect">
                        <a:avLst/>
                      </a:prstGeom>
                    </p:spPr>
                  </p:pic>
                </p:oleObj>
              </mc:Fallback>
            </mc:AlternateContent>
          </a:graphicData>
        </a:graphic>
      </p:graphicFrame>
    </p:spTree>
    <p:extLst>
      <p:ext uri="{BB962C8B-B14F-4D97-AF65-F5344CB8AC3E}">
        <p14:creationId xmlns:p14="http://schemas.microsoft.com/office/powerpoint/2010/main" val="162814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1492808160"/>
              </p:ext>
            </p:extLst>
          </p:nvPr>
        </p:nvGraphicFramePr>
        <p:xfrm>
          <a:off x="330200" y="932960"/>
          <a:ext cx="11531600" cy="6045200"/>
        </p:xfrm>
        <a:graphic>
          <a:graphicData uri="http://schemas.openxmlformats.org/presentationml/2006/ole">
            <mc:AlternateContent xmlns:mc="http://schemas.openxmlformats.org/markup-compatibility/2006">
              <mc:Choice xmlns:v="urn:schemas-microsoft-com:vml" Requires="v">
                <p:oleObj spid="_x0000_s259080" name="Document" r:id="rId3" imgW="11528340" imgH="6070010" progId="Word.Document.12">
                  <p:embed/>
                </p:oleObj>
              </mc:Choice>
              <mc:Fallback>
                <p:oleObj name="Document" r:id="rId3" imgW="11528340" imgH="6070010"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330200" y="932960"/>
                        <a:ext cx="11531600" cy="6045200"/>
                      </a:xfrm>
                      <a:prstGeom prst="rect">
                        <a:avLst/>
                      </a:prstGeom>
                    </p:spPr>
                  </p:pic>
                </p:oleObj>
              </mc:Fallback>
            </mc:AlternateContent>
          </a:graphicData>
        </a:graphic>
      </p:graphicFrame>
    </p:spTree>
    <p:extLst>
      <p:ext uri="{BB962C8B-B14F-4D97-AF65-F5344CB8AC3E}">
        <p14:creationId xmlns:p14="http://schemas.microsoft.com/office/powerpoint/2010/main" val="354966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655002935"/>
              </p:ext>
            </p:extLst>
          </p:nvPr>
        </p:nvGraphicFramePr>
        <p:xfrm>
          <a:off x="711200" y="1049338"/>
          <a:ext cx="11107738" cy="2760662"/>
        </p:xfrm>
        <a:graphic>
          <a:graphicData uri="http://schemas.openxmlformats.org/presentationml/2006/ole">
            <mc:AlternateContent xmlns:mc="http://schemas.openxmlformats.org/markup-compatibility/2006">
              <mc:Choice xmlns:v="urn:schemas-microsoft-com:vml" Requires="v">
                <p:oleObj spid="_x0000_s260104" name="Document" r:id="rId3" imgW="11106616" imgH="2770566" progId="Word.Document.12">
                  <p:embed/>
                </p:oleObj>
              </mc:Choice>
              <mc:Fallback>
                <p:oleObj name="Document" r:id="rId3" imgW="11106616" imgH="2770566"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11200" y="1049338"/>
                        <a:ext cx="11107738" cy="2760662"/>
                      </a:xfrm>
                      <a:prstGeom prst="rect">
                        <a:avLst/>
                      </a:prstGeom>
                    </p:spPr>
                  </p:pic>
                </p:oleObj>
              </mc:Fallback>
            </mc:AlternateContent>
          </a:graphicData>
        </a:graphic>
      </p:graphicFrame>
    </p:spTree>
    <p:extLst>
      <p:ext uri="{BB962C8B-B14F-4D97-AF65-F5344CB8AC3E}">
        <p14:creationId xmlns:p14="http://schemas.microsoft.com/office/powerpoint/2010/main" val="43547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7A2E19C-2C13-4AD6-B0F8-B250547311E2}"/>
              </a:ext>
            </a:extLst>
          </p:cNvPr>
          <p:cNvSpPr>
            <a:spLocks noGrp="1"/>
          </p:cNvSpPr>
          <p:nvPr>
            <p:ph type="body" sz="quarter" idx="10"/>
          </p:nvPr>
        </p:nvSpPr>
        <p:spPr/>
        <p:txBody>
          <a:bodyPr/>
          <a:lstStyle/>
          <a:p>
            <a:pPr indent="711835" algn="just"/>
            <a:r>
              <a:rPr lang="zh-CN"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计算的</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Python</a:t>
            </a:r>
            <a:r>
              <a:rPr lang="zh-CN"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程序如下：</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程序文件</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ex4_4.py</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20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cvxpy</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 as cp</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cp.Variable</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((4,4), pos=True)</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obj=</a:t>
            </a:r>
            <a:r>
              <a:rPr lang="en-US" altLang="zh-CN" sz="20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cp.Minimize</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(2800*sum(x[:,0])+4500*sum(x[:3,1])+</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    6000*sum(x[:2,2])+7300*x[0,3])</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cons=[sum(x[0,:])&gt;=15,</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      sum(x[0,1:])+sum(x[1,:3])&gt;=10,</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      sum(x[0,2:])+sum(x[1,1:3])+sum(x[2,:2])&gt;=20,</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      x[0,3]+x[1,2]+x[2,1]+[3,0]&gt;=12]</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prob=</a:t>
            </a:r>
            <a:r>
              <a:rPr lang="en-US" altLang="zh-CN" sz="20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cp.Problem</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kern="100" dirty="0" err="1">
                <a:effectLst/>
                <a:latin typeface="Times New Roman" panose="02020603050405020304" pitchFamily="18" charset="0"/>
                <a:ea typeface="华文中宋" panose="02010600040101010101" pitchFamily="2" charset="-122"/>
                <a:cs typeface="Times New Roman" panose="02020603050405020304" pitchFamily="18" charset="0"/>
              </a:rPr>
              <a:t>obj,cons</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just"/>
            <a:r>
              <a:rPr lang="en-US" altLang="zh-CN" sz="20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prob.solve</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(solver='GLPK_MI')</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print("</a:t>
            </a:r>
            <a:r>
              <a:rPr lang="zh-CN"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最优值为：</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prob.value</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print("</a:t>
            </a:r>
            <a:r>
              <a:rPr lang="zh-CN"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最优解为：</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\n",</a:t>
            </a:r>
            <a:r>
              <a:rPr lang="en-US" altLang="zh-CN" sz="20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x.value</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2000" dirty="0"/>
          </a:p>
        </p:txBody>
      </p:sp>
    </p:spTree>
    <p:extLst>
      <p:ext uri="{BB962C8B-B14F-4D97-AF65-F5344CB8AC3E}">
        <p14:creationId xmlns:p14="http://schemas.microsoft.com/office/powerpoint/2010/main" val="28241781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2879169863"/>
              </p:ext>
            </p:extLst>
          </p:nvPr>
        </p:nvGraphicFramePr>
        <p:xfrm>
          <a:off x="711200" y="931863"/>
          <a:ext cx="11260138" cy="5384800"/>
        </p:xfrm>
        <a:graphic>
          <a:graphicData uri="http://schemas.openxmlformats.org/presentationml/2006/ole">
            <mc:AlternateContent xmlns:mc="http://schemas.openxmlformats.org/markup-compatibility/2006">
              <mc:Choice xmlns:v="urn:schemas-microsoft-com:vml" Requires="v">
                <p:oleObj spid="_x0000_s261128" name="Document" r:id="rId3" imgW="11262783" imgH="5395124" progId="Word.Document.12">
                  <p:embed/>
                </p:oleObj>
              </mc:Choice>
              <mc:Fallback>
                <p:oleObj name="Document" r:id="rId3" imgW="11262783" imgH="5395124"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11200" y="931863"/>
                        <a:ext cx="11260138" cy="5384800"/>
                      </a:xfrm>
                      <a:prstGeom prst="rect">
                        <a:avLst/>
                      </a:prstGeom>
                    </p:spPr>
                  </p:pic>
                </p:oleObj>
              </mc:Fallback>
            </mc:AlternateContent>
          </a:graphicData>
        </a:graphic>
      </p:graphicFrame>
    </p:spTree>
    <p:extLst>
      <p:ext uri="{BB962C8B-B14F-4D97-AF65-F5344CB8AC3E}">
        <p14:creationId xmlns:p14="http://schemas.microsoft.com/office/powerpoint/2010/main" val="9209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F62CFEB-8BBE-45B8-9ED3-3F34C50F3F8A}"/>
              </a:ext>
            </a:extLst>
          </p:cNvPr>
          <p:cNvSpPr>
            <a:spLocks noGrp="1"/>
          </p:cNvSpPr>
          <p:nvPr>
            <p:ph type="body" sz="quarter" idx="10"/>
          </p:nvPr>
        </p:nvSpPr>
        <p:spPr/>
        <p:txBody>
          <a:bodyPr/>
          <a:lstStyle/>
          <a:p>
            <a:r>
              <a:rPr lang="en-US" altLang="zh-CN" b="1" dirty="0"/>
              <a:t>        </a:t>
            </a:r>
            <a:r>
              <a:rPr lang="zh-CN" altLang="zh-CN" b="1" dirty="0"/>
              <a:t>数学规划是运筹学的一个重要分支，而线性规划又是数学规划中的一部分主要内容。很多实际问题都可以归结为</a:t>
            </a:r>
            <a:r>
              <a:rPr lang="en-US" altLang="zh-CN" b="1" dirty="0"/>
              <a:t>“</a:t>
            </a:r>
            <a:r>
              <a:rPr lang="zh-CN" altLang="zh-CN" b="1" dirty="0"/>
              <a:t>线性规划</a:t>
            </a:r>
            <a:r>
              <a:rPr lang="en-US" altLang="zh-CN" b="1" dirty="0"/>
              <a:t>”</a:t>
            </a:r>
            <a:r>
              <a:rPr lang="zh-CN" altLang="zh-CN" b="1" dirty="0"/>
              <a:t>问题。线性规划（</a:t>
            </a:r>
            <a:r>
              <a:rPr lang="en-US" altLang="zh-CN" b="1" dirty="0"/>
              <a:t>Linear Programming</a:t>
            </a:r>
            <a:r>
              <a:rPr lang="zh-CN" altLang="zh-CN" b="1" dirty="0"/>
              <a:t>，简记为</a:t>
            </a:r>
            <a:r>
              <a:rPr lang="en-US" altLang="zh-CN" b="1" dirty="0"/>
              <a:t>LP</a:t>
            </a:r>
            <a:r>
              <a:rPr lang="zh-CN" altLang="zh-CN" b="1" dirty="0"/>
              <a:t>）有比较完善的理论基础和有效的求解方法，在实际问题中有极其广泛的应用。特别是随着计算机技术的飞速发展，线性规划的应用在深度和广度上有了极大的提高。</a:t>
            </a:r>
          </a:p>
          <a:p>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2532852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1079169431"/>
              </p:ext>
            </p:extLst>
          </p:nvPr>
        </p:nvGraphicFramePr>
        <p:xfrm>
          <a:off x="711200" y="1049338"/>
          <a:ext cx="11107738" cy="4927600"/>
        </p:xfrm>
        <a:graphic>
          <a:graphicData uri="http://schemas.openxmlformats.org/presentationml/2006/ole">
            <mc:AlternateContent xmlns:mc="http://schemas.openxmlformats.org/markup-compatibility/2006">
              <mc:Choice xmlns:v="urn:schemas-microsoft-com:vml" Requires="v">
                <p:oleObj spid="_x0000_s262152" name="Document" r:id="rId3" imgW="11106616" imgH="4951329" progId="Word.Document.12">
                  <p:embed/>
                </p:oleObj>
              </mc:Choice>
              <mc:Fallback>
                <p:oleObj name="Document" r:id="rId3" imgW="11106616" imgH="4951329"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11200" y="1049338"/>
                        <a:ext cx="11107738" cy="4927600"/>
                      </a:xfrm>
                      <a:prstGeom prst="rect">
                        <a:avLst/>
                      </a:prstGeom>
                    </p:spPr>
                  </p:pic>
                </p:oleObj>
              </mc:Fallback>
            </mc:AlternateContent>
          </a:graphicData>
        </a:graphic>
      </p:graphicFrame>
    </p:spTree>
    <p:extLst>
      <p:ext uri="{BB962C8B-B14F-4D97-AF65-F5344CB8AC3E}">
        <p14:creationId xmlns:p14="http://schemas.microsoft.com/office/powerpoint/2010/main" val="365937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146096241"/>
              </p:ext>
            </p:extLst>
          </p:nvPr>
        </p:nvGraphicFramePr>
        <p:xfrm>
          <a:off x="711200" y="1049338"/>
          <a:ext cx="11107738" cy="4233862"/>
        </p:xfrm>
        <a:graphic>
          <a:graphicData uri="http://schemas.openxmlformats.org/presentationml/2006/ole">
            <mc:AlternateContent xmlns:mc="http://schemas.openxmlformats.org/markup-compatibility/2006">
              <mc:Choice xmlns:v="urn:schemas-microsoft-com:vml" Requires="v">
                <p:oleObj spid="_x0000_s263176" name="Document" r:id="rId3" imgW="11106616" imgH="4249764" progId="Word.Document.12">
                  <p:embed/>
                </p:oleObj>
              </mc:Choice>
              <mc:Fallback>
                <p:oleObj name="Document" r:id="rId3" imgW="11106616" imgH="4249764"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11200" y="1049338"/>
                        <a:ext cx="11107738" cy="4233862"/>
                      </a:xfrm>
                      <a:prstGeom prst="rect">
                        <a:avLst/>
                      </a:prstGeom>
                    </p:spPr>
                  </p:pic>
                </p:oleObj>
              </mc:Fallback>
            </mc:AlternateContent>
          </a:graphicData>
        </a:graphic>
      </p:graphicFrame>
    </p:spTree>
    <p:extLst>
      <p:ext uri="{BB962C8B-B14F-4D97-AF65-F5344CB8AC3E}">
        <p14:creationId xmlns:p14="http://schemas.microsoft.com/office/powerpoint/2010/main" val="2957703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2395812293"/>
              </p:ext>
            </p:extLst>
          </p:nvPr>
        </p:nvGraphicFramePr>
        <p:xfrm>
          <a:off x="711200" y="1049338"/>
          <a:ext cx="11107738" cy="4775200"/>
        </p:xfrm>
        <a:graphic>
          <a:graphicData uri="http://schemas.openxmlformats.org/presentationml/2006/ole">
            <mc:AlternateContent xmlns:mc="http://schemas.openxmlformats.org/markup-compatibility/2006">
              <mc:Choice xmlns:v="urn:schemas-microsoft-com:vml" Requires="v">
                <p:oleObj spid="_x0000_s264200" name="Document" r:id="rId3" imgW="11106616" imgH="4791980" progId="Word.Document.12">
                  <p:embed/>
                </p:oleObj>
              </mc:Choice>
              <mc:Fallback>
                <p:oleObj name="Document" r:id="rId3" imgW="11106616" imgH="4791980"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11200" y="1049338"/>
                        <a:ext cx="11107738" cy="4775200"/>
                      </a:xfrm>
                      <a:prstGeom prst="rect">
                        <a:avLst/>
                      </a:prstGeom>
                    </p:spPr>
                  </p:pic>
                </p:oleObj>
              </mc:Fallback>
            </mc:AlternateContent>
          </a:graphicData>
        </a:graphic>
      </p:graphicFrame>
    </p:spTree>
    <p:extLst>
      <p:ext uri="{BB962C8B-B14F-4D97-AF65-F5344CB8AC3E}">
        <p14:creationId xmlns:p14="http://schemas.microsoft.com/office/powerpoint/2010/main" val="74107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330866403"/>
              </p:ext>
            </p:extLst>
          </p:nvPr>
        </p:nvGraphicFramePr>
        <p:xfrm>
          <a:off x="711200" y="1049338"/>
          <a:ext cx="11260138" cy="4149725"/>
        </p:xfrm>
        <a:graphic>
          <a:graphicData uri="http://schemas.openxmlformats.org/presentationml/2006/ole">
            <mc:AlternateContent xmlns:mc="http://schemas.openxmlformats.org/markup-compatibility/2006">
              <mc:Choice xmlns:v="urn:schemas-microsoft-com:vml" Requires="v">
                <p:oleObj spid="_x0000_s265224" name="Document" r:id="rId3" imgW="11262783" imgH="4156390" progId="Word.Document.12">
                  <p:embed/>
                </p:oleObj>
              </mc:Choice>
              <mc:Fallback>
                <p:oleObj name="Document" r:id="rId3" imgW="11262783" imgH="4156390"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11200" y="1049338"/>
                        <a:ext cx="11260138" cy="4149725"/>
                      </a:xfrm>
                      <a:prstGeom prst="rect">
                        <a:avLst/>
                      </a:prstGeom>
                    </p:spPr>
                  </p:pic>
                </p:oleObj>
              </mc:Fallback>
            </mc:AlternateContent>
          </a:graphicData>
        </a:graphic>
      </p:graphicFrame>
    </p:spTree>
    <p:extLst>
      <p:ext uri="{BB962C8B-B14F-4D97-AF65-F5344CB8AC3E}">
        <p14:creationId xmlns:p14="http://schemas.microsoft.com/office/powerpoint/2010/main" val="121615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AE9890C-5C18-4AD5-8389-44C0E5A57B73}"/>
              </a:ext>
            </a:extLst>
          </p:cNvPr>
          <p:cNvSpPr>
            <a:spLocks noGrp="1"/>
          </p:cNvSpPr>
          <p:nvPr>
            <p:ph type="body" sz="quarter" idx="10"/>
          </p:nvPr>
        </p:nvSpPr>
        <p:spPr>
          <a:xfrm>
            <a:off x="477837" y="705643"/>
            <a:ext cx="11236325" cy="5446713"/>
          </a:xfrm>
        </p:spPr>
        <p:txBody>
          <a:bodyPr/>
          <a:lstStyle/>
          <a:p>
            <a:pPr indent="266700" algn="just"/>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使用</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Python</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软件，通过文本文件传递数据的程序如下：</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程序文件</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ex4_5_1.py</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numpy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as np</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cvxpy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as cp</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import pandas as pd</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c=</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np.genfromtxt</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("data4_5_1.txt",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dtype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=float,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max_rows</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=6,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usecols</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=range(8))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读前</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6</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行前</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8</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列数据</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e=</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np.genfromtxt</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("data4_5_1.txt",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dtype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=float,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max_rows</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=6,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usecols</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=8)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读最后一列数据</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d=</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np.genfromtxt</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("data4_5_1.txt",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dtype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=float,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skip_header</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=6)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读最后一行数据</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cp.Variable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((6,8), pos=True)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obj=</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cp.Minimize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cp.sum</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cp.multiply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(c, x)))</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con=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cp.sum</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(x, axis=0)==d,</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cp.sum</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(x, axis=1)&lt;=e]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prob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cp.Problem</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(obj, con)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prob.solve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(solver='GLPK_MI')</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print("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最优值为</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prob.value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print("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最优解为：</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\n",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x.value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xd</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pd.DataFrame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x.value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xd.to_excel</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("data4_5_2.xlsx")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数据写到</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Excel</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文件，便于做表使用</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0846891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B8C554B-84A8-4BBD-AE86-AE09F9CCFF33}"/>
              </a:ext>
            </a:extLst>
          </p:cNvPr>
          <p:cNvSpPr>
            <a:spLocks noGrp="1"/>
          </p:cNvSpPr>
          <p:nvPr>
            <p:ph type="body" sz="quarter" idx="10"/>
          </p:nvPr>
        </p:nvSpPr>
        <p:spPr/>
        <p:txBody>
          <a:bodyPr/>
          <a:lstStyle/>
          <a:p>
            <a:pPr marL="266700" algn="just"/>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通过</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Excel</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文件传递数据的</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Python</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程序如下：</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程序文件</a:t>
            </a:r>
            <a:r>
              <a:rPr lang="en-US" altLang="zh-CN" sz="1800" b="1" kern="100">
                <a:effectLst/>
                <a:latin typeface="Times New Roman" panose="02020603050405020304" pitchFamily="18" charset="0"/>
                <a:ea typeface="华文中宋" panose="02010600040101010101" pitchFamily="2" charset="-122"/>
                <a:cs typeface="Times New Roman" panose="02020603050405020304" pitchFamily="18" charset="0"/>
              </a:rPr>
              <a:t>ex4_5_2</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.py</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cvxpy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as cp</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import pandas as pd</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data=</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pd.read_excel</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("data4_5_3.xlsx", header=None)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data=</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data.values</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c=data[:-1, :-1]</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d=data[-1, :-1]; e=data[:-1, -1]</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cp.Variable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((6,8), pos=True)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obj=</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cp.Minimize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cp.sum</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cp.multiply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c,x</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con=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cp.sum</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(x, axis=0)==d,</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cp.sum</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(x, axis=1)&lt;=e]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prob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cp.Problem</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(obj, con)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prob.solve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(solver='GLPK_MI')</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print("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最优值为</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prob.value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print("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最优解为：</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\n",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x.value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xd</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pd.DataFrame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x.value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xd.to_excel</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("data4_5_4.xlsx")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数据写到</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Excel</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文件，便于做表使用</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4883792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69EAA9C-9B3D-432B-98C9-EBC9A382CCAB}"/>
              </a:ext>
            </a:extLst>
          </p:cNvPr>
          <p:cNvGrpSpPr/>
          <p:nvPr/>
        </p:nvGrpSpPr>
        <p:grpSpPr>
          <a:xfrm>
            <a:off x="5447752" y="2767268"/>
            <a:ext cx="1420314" cy="1420314"/>
            <a:chOff x="5447752" y="2767268"/>
            <a:chExt cx="1420314" cy="1420314"/>
          </a:xfrm>
        </p:grpSpPr>
        <p:sp>
          <p:nvSpPr>
            <p:cNvPr id="3" name="椭圆 2">
              <a:extLst>
                <a:ext uri="{FF2B5EF4-FFF2-40B4-BE49-F238E27FC236}">
                  <a16:creationId xmlns:a16="http://schemas.microsoft.com/office/drawing/2014/main" id="{FFAC3BD7-040D-470C-BAD9-C6C78BD6FCD6}"/>
                </a:ext>
              </a:extLst>
            </p:cNvPr>
            <p:cNvSpPr/>
            <p:nvPr/>
          </p:nvSpPr>
          <p:spPr>
            <a:xfrm>
              <a:off x="5447752" y="2767268"/>
              <a:ext cx="1420314" cy="1420314"/>
            </a:xfrm>
            <a:prstGeom prst="ellipse">
              <a:avLst/>
            </a:prstGeom>
            <a:solidFill>
              <a:srgbClr val="004CBC">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
                <a:ea typeface="思源黑体旧字形 Normal" panose="020B0400000000000000" pitchFamily="34" charset="-128"/>
                <a:sym typeface=""/>
              </a:endParaRPr>
            </a:p>
          </p:txBody>
        </p:sp>
        <p:sp>
          <p:nvSpPr>
            <p:cNvPr id="4" name="文本框 3">
              <a:extLst>
                <a:ext uri="{FF2B5EF4-FFF2-40B4-BE49-F238E27FC236}">
                  <a16:creationId xmlns:a16="http://schemas.microsoft.com/office/drawing/2014/main" id="{C51C7B3C-7A29-43AA-8B6E-D92C8CA3168F}"/>
                </a:ext>
              </a:extLst>
            </p:cNvPr>
            <p:cNvSpPr txBox="1"/>
            <p:nvPr/>
          </p:nvSpPr>
          <p:spPr>
            <a:xfrm>
              <a:off x="5565149" y="3123482"/>
              <a:ext cx="1185521" cy="707886"/>
            </a:xfrm>
            <a:prstGeom prst="rect">
              <a:avLst/>
            </a:prstGeom>
            <a:noFill/>
          </p:spPr>
          <p:txBody>
            <a:bodyPr wrap="square" rtlCol="0">
              <a:spAutoFit/>
            </a:bodyPr>
            <a:lstStyle/>
            <a:p>
              <a:pPr algn="ctr"/>
              <a:r>
                <a:rPr lang="en-US" altLang="zh-CN" sz="4000" b="1" dirty="0">
                  <a:solidFill>
                    <a:schemeClr val="bg1"/>
                  </a:solidFill>
                  <a:latin typeface=""/>
                  <a:ea typeface="思源黑体旧字形 Normal" panose="020B0400000000000000" pitchFamily="34" charset="-128"/>
                  <a:sym typeface=""/>
                </a:rPr>
                <a:t>4.2</a:t>
              </a:r>
              <a:endParaRPr lang="zh-CN" altLang="en-US" sz="4000" b="1" dirty="0">
                <a:solidFill>
                  <a:schemeClr val="bg1"/>
                </a:solidFill>
                <a:latin typeface=""/>
                <a:ea typeface="思源黑体旧字形 Normal" panose="020B0400000000000000" pitchFamily="34" charset="-128"/>
                <a:sym typeface=""/>
              </a:endParaRPr>
            </a:p>
          </p:txBody>
        </p:sp>
      </p:grpSp>
      <p:sp>
        <p:nvSpPr>
          <p:cNvPr id="5" name="文本框 4">
            <a:extLst>
              <a:ext uri="{FF2B5EF4-FFF2-40B4-BE49-F238E27FC236}">
                <a16:creationId xmlns:a16="http://schemas.microsoft.com/office/drawing/2014/main" id="{5E63E8EF-96FE-40A9-8631-546E6619292C}"/>
              </a:ext>
            </a:extLst>
          </p:cNvPr>
          <p:cNvSpPr txBox="1"/>
          <p:nvPr/>
        </p:nvSpPr>
        <p:spPr>
          <a:xfrm>
            <a:off x="3788935" y="4617348"/>
            <a:ext cx="4737947" cy="584775"/>
          </a:xfrm>
          <a:prstGeom prst="rect">
            <a:avLst/>
          </a:prstGeom>
          <a:noFill/>
        </p:spPr>
        <p:txBody>
          <a:bodyPr wrap="square" rtlCol="0">
            <a:spAutoFit/>
          </a:bodyPr>
          <a:lstStyle/>
          <a:p>
            <a:pPr algn="ctr"/>
            <a:r>
              <a:rPr lang="zh-CN" altLang="en-US" sz="3200" b="1" dirty="0">
                <a:latin typeface="微软雅黑" panose="020B0503020204020204" pitchFamily="34" charset="-122"/>
                <a:ea typeface="微软雅黑" panose="020B0503020204020204" pitchFamily="34" charset="-122"/>
                <a:sym typeface="+mn-ea"/>
              </a:rPr>
              <a:t>整数规划模型</a:t>
            </a:r>
            <a:endParaRPr lang="zh-CN" altLang="en-US" sz="3200" b="1" dirty="0">
              <a:latin typeface="微软雅黑" panose="020B0503020204020204" pitchFamily="34" charset="-122"/>
              <a:ea typeface="微软雅黑" panose="020B0503020204020204" pitchFamily="34" charset="-122"/>
              <a:sym typeface=""/>
            </a:endParaRPr>
          </a:p>
        </p:txBody>
      </p:sp>
    </p:spTree>
    <p:extLst>
      <p:ext uri="{BB962C8B-B14F-4D97-AF65-F5344CB8AC3E}">
        <p14:creationId xmlns:p14="http://schemas.microsoft.com/office/powerpoint/2010/main" val="39514450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2301775969"/>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21195"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820170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9209D8DA-3BB6-4DEB-9717-F9D1454C4049}"/>
              </a:ext>
            </a:extLst>
          </p:cNvPr>
          <p:cNvSpPr>
            <a:spLocks noGrp="1"/>
          </p:cNvSpPr>
          <p:nvPr>
            <p:ph type="body" sz="quarter" idx="10"/>
          </p:nvPr>
        </p:nvSpPr>
        <p:spPr/>
        <p:txBody>
          <a:bodyPr/>
          <a:lstStyle/>
          <a:p>
            <a:r>
              <a:rPr lang="en-US" altLang="zh-CN" dirty="0"/>
              <a:t>4.2.1  </a:t>
            </a:r>
            <a:r>
              <a:rPr lang="zh-CN" altLang="en-US" dirty="0"/>
              <a:t>整数线性规划模型</a:t>
            </a:r>
            <a:endParaRPr lang="en-US" altLang="zh-CN" dirty="0"/>
          </a:p>
          <a:p>
            <a:endParaRPr lang="zh-CN" altLang="en-US" dirty="0"/>
          </a:p>
        </p:txBody>
      </p:sp>
      <p:graphicFrame>
        <p:nvGraphicFramePr>
          <p:cNvPr id="6" name="对象 5">
            <a:extLst>
              <a:ext uri="{FF2B5EF4-FFF2-40B4-BE49-F238E27FC236}">
                <a16:creationId xmlns:a16="http://schemas.microsoft.com/office/drawing/2014/main" id="{074ED04D-869C-40C4-8BBB-47443E6FB138}"/>
              </a:ext>
            </a:extLst>
          </p:cNvPr>
          <p:cNvGraphicFramePr>
            <a:graphicFrameLocks noChangeAspect="1"/>
          </p:cNvGraphicFramePr>
          <p:nvPr>
            <p:extLst>
              <p:ext uri="{D42A27DB-BD31-4B8C-83A1-F6EECF244321}">
                <p14:modId xmlns:p14="http://schemas.microsoft.com/office/powerpoint/2010/main" val="43672526"/>
              </p:ext>
            </p:extLst>
          </p:nvPr>
        </p:nvGraphicFramePr>
        <p:xfrm>
          <a:off x="642938" y="1625600"/>
          <a:ext cx="11160125" cy="4691063"/>
        </p:xfrm>
        <a:graphic>
          <a:graphicData uri="http://schemas.openxmlformats.org/presentationml/2006/ole">
            <mc:AlternateContent xmlns:mc="http://schemas.openxmlformats.org/markup-compatibility/2006">
              <mc:Choice xmlns:v="urn:schemas-microsoft-com:vml" Requires="v">
                <p:oleObj spid="_x0000_s222219" name="Document" r:id="rId3" imgW="11157352" imgH="4704014" progId="Word.Document.12">
                  <p:embed/>
                </p:oleObj>
              </mc:Choice>
              <mc:Fallback>
                <p:oleObj name="Document" r:id="rId3" imgW="11157352" imgH="4704014" progId="Word.Document.12">
                  <p:embed/>
                  <p:pic>
                    <p:nvPicPr>
                      <p:cNvPr id="6" name="对象 5">
                        <a:extLst>
                          <a:ext uri="{FF2B5EF4-FFF2-40B4-BE49-F238E27FC236}">
                            <a16:creationId xmlns:a16="http://schemas.microsoft.com/office/drawing/2014/main" id="{074ED04D-869C-40C4-8BBB-47443E6FB138}"/>
                          </a:ext>
                        </a:extLst>
                      </p:cNvPr>
                      <p:cNvPicPr/>
                      <p:nvPr/>
                    </p:nvPicPr>
                    <p:blipFill>
                      <a:blip r:embed="rId4"/>
                      <a:stretch>
                        <a:fillRect/>
                      </a:stretch>
                    </p:blipFill>
                    <p:spPr>
                      <a:xfrm>
                        <a:off x="642938" y="1625600"/>
                        <a:ext cx="11160125" cy="4691063"/>
                      </a:xfrm>
                      <a:prstGeom prst="rect">
                        <a:avLst/>
                      </a:prstGeom>
                    </p:spPr>
                  </p:pic>
                </p:oleObj>
              </mc:Fallback>
            </mc:AlternateContent>
          </a:graphicData>
        </a:graphic>
      </p:graphicFrame>
    </p:spTree>
    <p:extLst>
      <p:ext uri="{BB962C8B-B14F-4D97-AF65-F5344CB8AC3E}">
        <p14:creationId xmlns:p14="http://schemas.microsoft.com/office/powerpoint/2010/main" val="2367449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3465402279"/>
              </p:ext>
            </p:extLst>
          </p:nvPr>
        </p:nvGraphicFramePr>
        <p:xfrm>
          <a:off x="711200" y="1049338"/>
          <a:ext cx="11107738" cy="5537200"/>
        </p:xfrm>
        <a:graphic>
          <a:graphicData uri="http://schemas.openxmlformats.org/presentationml/2006/ole">
            <mc:AlternateContent xmlns:mc="http://schemas.openxmlformats.org/markup-compatibility/2006">
              <mc:Choice xmlns:v="urn:schemas-microsoft-com:vml" Requires="v">
                <p:oleObj spid="_x0000_s223243" name="Document" r:id="rId3" imgW="11106616" imgH="5547983" progId="Word.Document.12">
                  <p:embed/>
                </p:oleObj>
              </mc:Choice>
              <mc:Fallback>
                <p:oleObj name="Document" r:id="rId3" imgW="11106616" imgH="5547983"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711200" y="1049338"/>
                        <a:ext cx="11107738" cy="5537200"/>
                      </a:xfrm>
                      <a:prstGeom prst="rect">
                        <a:avLst/>
                      </a:prstGeom>
                    </p:spPr>
                  </p:pic>
                </p:oleObj>
              </mc:Fallback>
            </mc:AlternateContent>
          </a:graphicData>
        </a:graphic>
      </p:graphicFrame>
    </p:spTree>
    <p:extLst>
      <p:ext uri="{BB962C8B-B14F-4D97-AF65-F5344CB8AC3E}">
        <p14:creationId xmlns:p14="http://schemas.microsoft.com/office/powerpoint/2010/main" val="2773160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69EAA9C-9B3D-432B-98C9-EBC9A382CCAB}"/>
              </a:ext>
            </a:extLst>
          </p:cNvPr>
          <p:cNvGrpSpPr/>
          <p:nvPr/>
        </p:nvGrpSpPr>
        <p:grpSpPr>
          <a:xfrm>
            <a:off x="5447752" y="2767268"/>
            <a:ext cx="1420314" cy="1420314"/>
            <a:chOff x="5447752" y="2767268"/>
            <a:chExt cx="1420314" cy="1420314"/>
          </a:xfrm>
        </p:grpSpPr>
        <p:sp>
          <p:nvSpPr>
            <p:cNvPr id="3" name="椭圆 2">
              <a:extLst>
                <a:ext uri="{FF2B5EF4-FFF2-40B4-BE49-F238E27FC236}">
                  <a16:creationId xmlns:a16="http://schemas.microsoft.com/office/drawing/2014/main" id="{FFAC3BD7-040D-470C-BAD9-C6C78BD6FCD6}"/>
                </a:ext>
              </a:extLst>
            </p:cNvPr>
            <p:cNvSpPr/>
            <p:nvPr/>
          </p:nvSpPr>
          <p:spPr>
            <a:xfrm>
              <a:off x="5447752" y="2767268"/>
              <a:ext cx="1420314" cy="1420314"/>
            </a:xfrm>
            <a:prstGeom prst="ellipse">
              <a:avLst/>
            </a:prstGeom>
            <a:solidFill>
              <a:srgbClr val="004CBC">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
                <a:ea typeface="思源黑体旧字形 Normal" panose="020B0400000000000000" pitchFamily="34" charset="-128"/>
                <a:sym typeface=""/>
              </a:endParaRPr>
            </a:p>
          </p:txBody>
        </p:sp>
        <p:sp>
          <p:nvSpPr>
            <p:cNvPr id="4" name="文本框 3">
              <a:extLst>
                <a:ext uri="{FF2B5EF4-FFF2-40B4-BE49-F238E27FC236}">
                  <a16:creationId xmlns:a16="http://schemas.microsoft.com/office/drawing/2014/main" id="{C51C7B3C-7A29-43AA-8B6E-D92C8CA3168F}"/>
                </a:ext>
              </a:extLst>
            </p:cNvPr>
            <p:cNvSpPr txBox="1"/>
            <p:nvPr/>
          </p:nvSpPr>
          <p:spPr>
            <a:xfrm>
              <a:off x="5565149" y="3123482"/>
              <a:ext cx="1185521" cy="707886"/>
            </a:xfrm>
            <a:prstGeom prst="rect">
              <a:avLst/>
            </a:prstGeom>
            <a:noFill/>
          </p:spPr>
          <p:txBody>
            <a:bodyPr wrap="square" rtlCol="0">
              <a:spAutoFit/>
            </a:bodyPr>
            <a:lstStyle/>
            <a:p>
              <a:pPr algn="ctr"/>
              <a:r>
                <a:rPr lang="en-US" altLang="zh-CN" sz="4000" b="1" dirty="0">
                  <a:solidFill>
                    <a:schemeClr val="bg1"/>
                  </a:solidFill>
                  <a:latin typeface=""/>
                  <a:ea typeface="思源黑体旧字形 Normal" panose="020B0400000000000000" pitchFamily="34" charset="-128"/>
                  <a:sym typeface=""/>
                </a:rPr>
                <a:t>4.1</a:t>
              </a:r>
              <a:endParaRPr lang="zh-CN" altLang="en-US" sz="4000" b="1" dirty="0">
                <a:solidFill>
                  <a:schemeClr val="bg1"/>
                </a:solidFill>
                <a:latin typeface=""/>
                <a:ea typeface="思源黑体旧字形 Normal" panose="020B0400000000000000" pitchFamily="34" charset="-128"/>
                <a:sym typeface=""/>
              </a:endParaRPr>
            </a:p>
          </p:txBody>
        </p:sp>
      </p:grpSp>
      <p:sp>
        <p:nvSpPr>
          <p:cNvPr id="5" name="文本框 4">
            <a:extLst>
              <a:ext uri="{FF2B5EF4-FFF2-40B4-BE49-F238E27FC236}">
                <a16:creationId xmlns:a16="http://schemas.microsoft.com/office/drawing/2014/main" id="{5E63E8EF-96FE-40A9-8631-546E6619292C}"/>
              </a:ext>
            </a:extLst>
          </p:cNvPr>
          <p:cNvSpPr txBox="1"/>
          <p:nvPr/>
        </p:nvSpPr>
        <p:spPr>
          <a:xfrm>
            <a:off x="4146180" y="4645628"/>
            <a:ext cx="3899639" cy="584775"/>
          </a:xfrm>
          <a:prstGeom prst="rect">
            <a:avLst/>
          </a:prstGeom>
          <a:noFill/>
        </p:spPr>
        <p:txBody>
          <a:bodyPr wrap="square" rtlCol="0">
            <a:spAutoFit/>
          </a:bodyPr>
          <a:lstStyle/>
          <a:p>
            <a:pPr algn="ctr"/>
            <a:r>
              <a:rPr lang="zh-CN" altLang="en-US" sz="3200" b="1" dirty="0">
                <a:latin typeface="微软雅黑" panose="020B0503020204020204" pitchFamily="34" charset="-122"/>
                <a:ea typeface="微软雅黑" panose="020B0503020204020204" pitchFamily="34" charset="-122"/>
                <a:sym typeface=""/>
              </a:rPr>
              <a:t>线性规划模型</a:t>
            </a:r>
          </a:p>
        </p:txBody>
      </p:sp>
    </p:spTree>
    <p:extLst>
      <p:ext uri="{BB962C8B-B14F-4D97-AF65-F5344CB8AC3E}">
        <p14:creationId xmlns:p14="http://schemas.microsoft.com/office/powerpoint/2010/main" val="23049674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1076568706"/>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69319" name="Document" r:id="rId3" imgW="11106616" imgH="5484892" progId="Word.Document.12">
                  <p:embed/>
                </p:oleObj>
              </mc:Choice>
              <mc:Fallback>
                <p:oleObj name="Document" r:id="rId3" imgW="11106616"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027921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902883867"/>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70343" name="Document" r:id="rId3" imgW="11106616" imgH="5484892" progId="Word.Document.12">
                  <p:embed/>
                </p:oleObj>
              </mc:Choice>
              <mc:Fallback>
                <p:oleObj name="Document" r:id="rId3" imgW="11106616"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967674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758875641"/>
              </p:ext>
            </p:extLst>
          </p:nvPr>
        </p:nvGraphicFramePr>
        <p:xfrm>
          <a:off x="711200" y="1049338"/>
          <a:ext cx="11107738" cy="5470525"/>
        </p:xfrm>
        <a:graphic>
          <a:graphicData uri="http://schemas.openxmlformats.org/presentationml/2006/ole">
            <mc:AlternateContent xmlns:mc="http://schemas.openxmlformats.org/markup-compatibility/2006">
              <mc:Choice xmlns:v="urn:schemas-microsoft-com:vml" Requires="v">
                <p:oleObj spid="_x0000_s271367" name="Document" r:id="rId3" imgW="11106616" imgH="5484892" progId="Word.Document.12">
                  <p:embed/>
                </p:oleObj>
              </mc:Choice>
              <mc:Fallback>
                <p:oleObj name="Document" r:id="rId3" imgW="11106616"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11200" y="1049338"/>
                        <a:ext cx="11107738" cy="5470525"/>
                      </a:xfrm>
                      <a:prstGeom prst="rect">
                        <a:avLst/>
                      </a:prstGeom>
                    </p:spPr>
                  </p:pic>
                </p:oleObj>
              </mc:Fallback>
            </mc:AlternateContent>
          </a:graphicData>
        </a:graphic>
      </p:graphicFrame>
    </p:spTree>
    <p:extLst>
      <p:ext uri="{BB962C8B-B14F-4D97-AF65-F5344CB8AC3E}">
        <p14:creationId xmlns:p14="http://schemas.microsoft.com/office/powerpoint/2010/main" val="606527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2371544475"/>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72391" name="Document" r:id="rId3" imgW="11106616" imgH="5484892" progId="Word.Document.12">
                  <p:embed/>
                </p:oleObj>
              </mc:Choice>
              <mc:Fallback>
                <p:oleObj name="Document" r:id="rId3" imgW="11106616"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47067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558233837"/>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73415" name="Document" r:id="rId3" imgW="11106616" imgH="5484892" progId="Word.Document.12">
                  <p:embed/>
                </p:oleObj>
              </mc:Choice>
              <mc:Fallback>
                <p:oleObj name="Document" r:id="rId3" imgW="11106616"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300163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71808077"/>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74439" name="Document" r:id="rId3" imgW="11106616" imgH="5484892" progId="Word.Document.12">
                  <p:embed/>
                </p:oleObj>
              </mc:Choice>
              <mc:Fallback>
                <p:oleObj name="Document" r:id="rId3" imgW="11106616"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340607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677692169"/>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75463" name="Document" r:id="rId3" imgW="11106616" imgH="5484892" progId="Word.Document.12">
                  <p:embed/>
                </p:oleObj>
              </mc:Choice>
              <mc:Fallback>
                <p:oleObj name="Document" r:id="rId3" imgW="11106616"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301817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4074819928"/>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76487" name="Document" r:id="rId3" imgW="11106616" imgH="5484892" progId="Word.Document.12">
                  <p:embed/>
                </p:oleObj>
              </mc:Choice>
              <mc:Fallback>
                <p:oleObj name="Document" r:id="rId3" imgW="11106616"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569468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671160976"/>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77511" name="Document" r:id="rId3" imgW="11106616" imgH="5492824" progId="Word.Document.12">
                  <p:embed/>
                </p:oleObj>
              </mc:Choice>
              <mc:Fallback>
                <p:oleObj name="Document" r:id="rId3" imgW="11106616" imgH="5492824"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100513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2166805416"/>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78535" name="Document" r:id="rId3" imgW="11106616" imgH="5484892" progId="Word.Document.12">
                  <p:embed/>
                </p:oleObj>
              </mc:Choice>
              <mc:Fallback>
                <p:oleObj name="Document" r:id="rId3" imgW="11106616"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312849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C2B410E-84EF-4A91-850E-AA3F43CC692F}"/>
              </a:ext>
            </a:extLst>
          </p:cNvPr>
          <p:cNvSpPr>
            <a:spLocks noGrp="1"/>
          </p:cNvSpPr>
          <p:nvPr>
            <p:ph type="body" sz="quarter" idx="10"/>
          </p:nvPr>
        </p:nvSpPr>
        <p:spPr/>
        <p:txBody>
          <a:bodyPr/>
          <a:lstStyle/>
          <a:p>
            <a:r>
              <a:rPr lang="en-US" altLang="zh-CN" sz="32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mn-ea"/>
              </a:rPr>
              <a:t>4.1.1 </a:t>
            </a:r>
            <a:r>
              <a:rPr lang="zh-CN" altLang="en-US" sz="32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mn-ea"/>
              </a:rPr>
              <a:t>线性规划模型及概念</a:t>
            </a:r>
            <a:endParaRPr lang="zh-CN" altLang="en-US" dirty="0"/>
          </a:p>
        </p:txBody>
      </p:sp>
      <p:sp>
        <p:nvSpPr>
          <p:cNvPr id="2" name="文本占位符 1">
            <a:extLst>
              <a:ext uri="{FF2B5EF4-FFF2-40B4-BE49-F238E27FC236}">
                <a16:creationId xmlns:a16="http://schemas.microsoft.com/office/drawing/2014/main" id="{EC1B5674-ED93-4212-AD8A-258FEF38173A}"/>
              </a:ext>
            </a:extLst>
          </p:cNvPr>
          <p:cNvSpPr>
            <a:spLocks noGrp="1"/>
          </p:cNvSpPr>
          <p:nvPr>
            <p:ph type="body" sz="quarter" idx="11"/>
          </p:nvPr>
        </p:nvSpPr>
        <p:spPr/>
        <p:txBody>
          <a:bodyPr/>
          <a:lstStyle/>
          <a:p>
            <a:r>
              <a:rPr lang="en-US" altLang="zh-CN" dirty="0"/>
              <a:t>1.</a:t>
            </a:r>
            <a:r>
              <a:rPr lang="zh-CN" altLang="en-US" dirty="0"/>
              <a:t>引例</a:t>
            </a:r>
          </a:p>
        </p:txBody>
      </p:sp>
      <p:graphicFrame>
        <p:nvGraphicFramePr>
          <p:cNvPr id="5" name="对象 4">
            <a:extLst>
              <a:ext uri="{FF2B5EF4-FFF2-40B4-BE49-F238E27FC236}">
                <a16:creationId xmlns:a16="http://schemas.microsoft.com/office/drawing/2014/main" id="{33DDC69A-BBDC-4DB1-B73E-F2ADF5113235}"/>
              </a:ext>
            </a:extLst>
          </p:cNvPr>
          <p:cNvGraphicFramePr>
            <a:graphicFrameLocks noChangeAspect="1"/>
          </p:cNvGraphicFramePr>
          <p:nvPr>
            <p:extLst>
              <p:ext uri="{D42A27DB-BD31-4B8C-83A1-F6EECF244321}">
                <p14:modId xmlns:p14="http://schemas.microsoft.com/office/powerpoint/2010/main" val="3206935225"/>
              </p:ext>
            </p:extLst>
          </p:nvPr>
        </p:nvGraphicFramePr>
        <p:xfrm>
          <a:off x="627063" y="2489200"/>
          <a:ext cx="11158537" cy="4691063"/>
        </p:xfrm>
        <a:graphic>
          <a:graphicData uri="http://schemas.openxmlformats.org/presentationml/2006/ole">
            <mc:AlternateContent xmlns:mc="http://schemas.openxmlformats.org/markup-compatibility/2006">
              <mc:Choice xmlns:v="urn:schemas-microsoft-com:vml" Requires="v">
                <p:oleObj spid="_x0000_s217116" name="Document" r:id="rId3" imgW="11157352" imgH="4704014" progId="Word.Document.12">
                  <p:embed/>
                </p:oleObj>
              </mc:Choice>
              <mc:Fallback>
                <p:oleObj name="Document" r:id="rId3" imgW="11157352" imgH="4704014" progId="Word.Document.12">
                  <p:embed/>
                  <p:pic>
                    <p:nvPicPr>
                      <p:cNvPr id="5" name="对象 4">
                        <a:extLst>
                          <a:ext uri="{FF2B5EF4-FFF2-40B4-BE49-F238E27FC236}">
                            <a16:creationId xmlns:a16="http://schemas.microsoft.com/office/drawing/2014/main" id="{6FC1B691-E2F4-47FB-8CC0-D28969B85384}"/>
                          </a:ext>
                        </a:extLst>
                      </p:cNvPr>
                      <p:cNvPicPr/>
                      <p:nvPr/>
                    </p:nvPicPr>
                    <p:blipFill>
                      <a:blip r:embed="rId4"/>
                      <a:stretch>
                        <a:fillRect/>
                      </a:stretch>
                    </p:blipFill>
                    <p:spPr>
                      <a:xfrm>
                        <a:off x="627063" y="2489200"/>
                        <a:ext cx="11158537" cy="4691063"/>
                      </a:xfrm>
                      <a:prstGeom prst="rect">
                        <a:avLst/>
                      </a:prstGeom>
                    </p:spPr>
                  </p:pic>
                </p:oleObj>
              </mc:Fallback>
            </mc:AlternateContent>
          </a:graphicData>
        </a:graphic>
      </p:graphicFrame>
    </p:spTree>
    <p:extLst>
      <p:ext uri="{BB962C8B-B14F-4D97-AF65-F5344CB8AC3E}">
        <p14:creationId xmlns:p14="http://schemas.microsoft.com/office/powerpoint/2010/main" val="3107814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26635615"/>
              </p:ext>
            </p:extLst>
          </p:nvPr>
        </p:nvGraphicFramePr>
        <p:xfrm>
          <a:off x="660400" y="1150938"/>
          <a:ext cx="11107738" cy="5470525"/>
        </p:xfrm>
        <a:graphic>
          <a:graphicData uri="http://schemas.openxmlformats.org/presentationml/2006/ole">
            <mc:AlternateContent xmlns:mc="http://schemas.openxmlformats.org/markup-compatibility/2006">
              <mc:Choice xmlns:v="urn:schemas-microsoft-com:vml" Requires="v">
                <p:oleObj spid="_x0000_s279559" name="Document" r:id="rId3" imgW="11106616" imgH="5484892" progId="Word.Document.12">
                  <p:embed/>
                </p:oleObj>
              </mc:Choice>
              <mc:Fallback>
                <p:oleObj name="Document" r:id="rId3" imgW="11106616"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660400" y="1150938"/>
                        <a:ext cx="11107738" cy="5470525"/>
                      </a:xfrm>
                      <a:prstGeom prst="rect">
                        <a:avLst/>
                      </a:prstGeom>
                    </p:spPr>
                  </p:pic>
                </p:oleObj>
              </mc:Fallback>
            </mc:AlternateContent>
          </a:graphicData>
        </a:graphic>
      </p:graphicFrame>
    </p:spTree>
    <p:extLst>
      <p:ext uri="{BB962C8B-B14F-4D97-AF65-F5344CB8AC3E}">
        <p14:creationId xmlns:p14="http://schemas.microsoft.com/office/powerpoint/2010/main" val="792420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635187164"/>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80583" name="Document" r:id="rId3" imgW="11106616" imgH="5484892" progId="Word.Document.12">
                  <p:embed/>
                </p:oleObj>
              </mc:Choice>
              <mc:Fallback>
                <p:oleObj name="Document" r:id="rId3" imgW="11106616"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25213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4093891496"/>
              </p:ext>
            </p:extLst>
          </p:nvPr>
        </p:nvGraphicFramePr>
        <p:xfrm>
          <a:off x="542131" y="883083"/>
          <a:ext cx="11107738" cy="5974917"/>
        </p:xfrm>
        <a:graphic>
          <a:graphicData uri="http://schemas.openxmlformats.org/presentationml/2006/ole">
            <mc:AlternateContent xmlns:mc="http://schemas.openxmlformats.org/markup-compatibility/2006">
              <mc:Choice xmlns:v="urn:schemas-microsoft-com:vml" Requires="v">
                <p:oleObj spid="_x0000_s281607" name="Document" r:id="rId3" imgW="11106616" imgH="6782390" progId="Word.Document.12">
                  <p:embed/>
                </p:oleObj>
              </mc:Choice>
              <mc:Fallback>
                <p:oleObj name="Document" r:id="rId3" imgW="11106616" imgH="6782390"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542131" y="883083"/>
                        <a:ext cx="11107738" cy="5974917"/>
                      </a:xfrm>
                      <a:prstGeom prst="rect">
                        <a:avLst/>
                      </a:prstGeom>
                    </p:spPr>
                  </p:pic>
                </p:oleObj>
              </mc:Fallback>
            </mc:AlternateContent>
          </a:graphicData>
        </a:graphic>
      </p:graphicFrame>
    </p:spTree>
    <p:extLst>
      <p:ext uri="{BB962C8B-B14F-4D97-AF65-F5344CB8AC3E}">
        <p14:creationId xmlns:p14="http://schemas.microsoft.com/office/powerpoint/2010/main" val="3824561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3107559610"/>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82631" name="Document" r:id="rId3" imgW="11106616" imgH="5484892" progId="Word.Document.12">
                  <p:embed/>
                </p:oleObj>
              </mc:Choice>
              <mc:Fallback>
                <p:oleObj name="Document" r:id="rId3" imgW="11106616"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212970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485560551"/>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83655" name="Document" r:id="rId3" imgW="11106616" imgH="5484892" progId="Word.Document.12">
                  <p:embed/>
                </p:oleObj>
              </mc:Choice>
              <mc:Fallback>
                <p:oleObj name="Document" r:id="rId3" imgW="11106616"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28085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1260755854"/>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84679" name="Document" r:id="rId3" imgW="11106616" imgH="5484892" progId="Word.Document.12">
                  <p:embed/>
                </p:oleObj>
              </mc:Choice>
              <mc:Fallback>
                <p:oleObj name="Document" r:id="rId3" imgW="11106616"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340053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2162609192"/>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85703" name="Document" r:id="rId3" imgW="11106616" imgH="5484892" progId="Word.Document.12">
                  <p:embed/>
                </p:oleObj>
              </mc:Choice>
              <mc:Fallback>
                <p:oleObj name="Document" r:id="rId3" imgW="11106616"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3164747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2889090177"/>
              </p:ext>
            </p:extLst>
          </p:nvPr>
        </p:nvGraphicFramePr>
        <p:xfrm>
          <a:off x="744538" y="1049338"/>
          <a:ext cx="11109325" cy="5453062"/>
        </p:xfrm>
        <a:graphic>
          <a:graphicData uri="http://schemas.openxmlformats.org/presentationml/2006/ole">
            <mc:AlternateContent xmlns:mc="http://schemas.openxmlformats.org/markup-compatibility/2006">
              <mc:Choice xmlns:v="urn:schemas-microsoft-com:vml" Requires="v">
                <p:oleObj spid="_x0000_s286727" name="Document" r:id="rId3" imgW="11106616" imgH="5476601" progId="Word.Document.12">
                  <p:embed/>
                </p:oleObj>
              </mc:Choice>
              <mc:Fallback>
                <p:oleObj name="Document" r:id="rId3" imgW="11106616" imgH="5476601"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44538" y="1049338"/>
                        <a:ext cx="11109325" cy="5453062"/>
                      </a:xfrm>
                      <a:prstGeom prst="rect">
                        <a:avLst/>
                      </a:prstGeom>
                    </p:spPr>
                  </p:pic>
                </p:oleObj>
              </mc:Fallback>
            </mc:AlternateContent>
          </a:graphicData>
        </a:graphic>
      </p:graphicFrame>
    </p:spTree>
    <p:extLst>
      <p:ext uri="{BB962C8B-B14F-4D97-AF65-F5344CB8AC3E}">
        <p14:creationId xmlns:p14="http://schemas.microsoft.com/office/powerpoint/2010/main" val="287001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1477296968"/>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87751" name="Document" r:id="rId3" imgW="11106616" imgH="5484892" progId="Word.Document.12">
                  <p:embed/>
                </p:oleObj>
              </mc:Choice>
              <mc:Fallback>
                <p:oleObj name="Document" r:id="rId3" imgW="11106616"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259769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9209D8DA-3BB6-4DEB-9717-F9D1454C4049}"/>
              </a:ext>
            </a:extLst>
          </p:cNvPr>
          <p:cNvSpPr>
            <a:spLocks noGrp="1"/>
          </p:cNvSpPr>
          <p:nvPr>
            <p:ph type="body" sz="quarter" idx="10"/>
          </p:nvPr>
        </p:nvSpPr>
        <p:spPr/>
        <p:txBody>
          <a:bodyPr/>
          <a:lstStyle/>
          <a:p>
            <a:r>
              <a:rPr lang="en-US" altLang="zh-CN" dirty="0"/>
              <a:t>4.2.2  </a:t>
            </a:r>
            <a:r>
              <a:rPr lang="zh-CN" altLang="en-US" dirty="0"/>
              <a:t>整数线性规划模型的求解</a:t>
            </a:r>
            <a:endParaRPr lang="en-US" altLang="zh-CN" dirty="0"/>
          </a:p>
          <a:p>
            <a:endParaRPr lang="zh-CN" altLang="en-US" dirty="0"/>
          </a:p>
        </p:txBody>
      </p:sp>
      <p:graphicFrame>
        <p:nvGraphicFramePr>
          <p:cNvPr id="6" name="对象 5">
            <a:extLst>
              <a:ext uri="{FF2B5EF4-FFF2-40B4-BE49-F238E27FC236}">
                <a16:creationId xmlns:a16="http://schemas.microsoft.com/office/drawing/2014/main" id="{074ED04D-869C-40C4-8BBB-47443E6FB138}"/>
              </a:ext>
            </a:extLst>
          </p:cNvPr>
          <p:cNvGraphicFramePr>
            <a:graphicFrameLocks noChangeAspect="1"/>
          </p:cNvGraphicFramePr>
          <p:nvPr>
            <p:extLst>
              <p:ext uri="{D42A27DB-BD31-4B8C-83A1-F6EECF244321}">
                <p14:modId xmlns:p14="http://schemas.microsoft.com/office/powerpoint/2010/main" val="2731489808"/>
              </p:ext>
            </p:extLst>
          </p:nvPr>
        </p:nvGraphicFramePr>
        <p:xfrm>
          <a:off x="642938" y="1625600"/>
          <a:ext cx="11160125" cy="4691063"/>
        </p:xfrm>
        <a:graphic>
          <a:graphicData uri="http://schemas.openxmlformats.org/presentationml/2006/ole">
            <mc:AlternateContent xmlns:mc="http://schemas.openxmlformats.org/markup-compatibility/2006">
              <mc:Choice xmlns:v="urn:schemas-microsoft-com:vml" Requires="v">
                <p:oleObj spid="_x0000_s224267" name="Document" r:id="rId3" imgW="11157352" imgH="4704014" progId="Word.Document.12">
                  <p:embed/>
                </p:oleObj>
              </mc:Choice>
              <mc:Fallback>
                <p:oleObj name="Document" r:id="rId3" imgW="11157352" imgH="4704014" progId="Word.Document.12">
                  <p:embed/>
                  <p:pic>
                    <p:nvPicPr>
                      <p:cNvPr id="6" name="对象 5">
                        <a:extLst>
                          <a:ext uri="{FF2B5EF4-FFF2-40B4-BE49-F238E27FC236}">
                            <a16:creationId xmlns:a16="http://schemas.microsoft.com/office/drawing/2014/main" id="{074ED04D-869C-40C4-8BBB-47443E6FB138}"/>
                          </a:ext>
                        </a:extLst>
                      </p:cNvPr>
                      <p:cNvPicPr/>
                      <p:nvPr/>
                    </p:nvPicPr>
                    <p:blipFill>
                      <a:blip r:embed="rId4"/>
                      <a:stretch>
                        <a:fillRect/>
                      </a:stretch>
                    </p:blipFill>
                    <p:spPr>
                      <a:xfrm>
                        <a:off x="642938" y="1625600"/>
                        <a:ext cx="11160125" cy="4691063"/>
                      </a:xfrm>
                      <a:prstGeom prst="rect">
                        <a:avLst/>
                      </a:prstGeom>
                    </p:spPr>
                  </p:pic>
                </p:oleObj>
              </mc:Fallback>
            </mc:AlternateContent>
          </a:graphicData>
        </a:graphic>
      </p:graphicFrame>
    </p:spTree>
    <p:extLst>
      <p:ext uri="{BB962C8B-B14F-4D97-AF65-F5344CB8AC3E}">
        <p14:creationId xmlns:p14="http://schemas.microsoft.com/office/powerpoint/2010/main" val="421887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1458624144"/>
              </p:ext>
            </p:extLst>
          </p:nvPr>
        </p:nvGraphicFramePr>
        <p:xfrm>
          <a:off x="711200" y="1049338"/>
          <a:ext cx="11260138" cy="5470525"/>
        </p:xfrm>
        <a:graphic>
          <a:graphicData uri="http://schemas.openxmlformats.org/presentationml/2006/ole">
            <mc:AlternateContent xmlns:mc="http://schemas.openxmlformats.org/markup-compatibility/2006">
              <mc:Choice xmlns:v="urn:schemas-microsoft-com:vml" Requires="v">
                <p:oleObj spid="_x0000_s218138" name="Document" r:id="rId3" imgW="11262783" imgH="5484892" progId="Word.Document.12">
                  <p:embed/>
                </p:oleObj>
              </mc:Choice>
              <mc:Fallback>
                <p:oleObj name="Document" r:id="rId3" imgW="11262783" imgH="5484892" progId="Word.Document.12">
                  <p:embed/>
                  <p:pic>
                    <p:nvPicPr>
                      <p:cNvPr id="5" name="对象 4">
                        <a:extLst>
                          <a:ext uri="{FF2B5EF4-FFF2-40B4-BE49-F238E27FC236}">
                            <a16:creationId xmlns:a16="http://schemas.microsoft.com/office/drawing/2014/main" id="{33DDC69A-BBDC-4DB1-B73E-F2ADF5113235}"/>
                          </a:ext>
                        </a:extLst>
                      </p:cNvPr>
                      <p:cNvPicPr/>
                      <p:nvPr/>
                    </p:nvPicPr>
                    <p:blipFill>
                      <a:blip r:embed="rId4"/>
                      <a:stretch>
                        <a:fillRect/>
                      </a:stretch>
                    </p:blipFill>
                    <p:spPr>
                      <a:xfrm>
                        <a:off x="711200" y="1049338"/>
                        <a:ext cx="11260138" cy="5470525"/>
                      </a:xfrm>
                      <a:prstGeom prst="rect">
                        <a:avLst/>
                      </a:prstGeom>
                    </p:spPr>
                  </p:pic>
                </p:oleObj>
              </mc:Fallback>
            </mc:AlternateContent>
          </a:graphicData>
        </a:graphic>
      </p:graphicFrame>
    </p:spTree>
    <p:extLst>
      <p:ext uri="{BB962C8B-B14F-4D97-AF65-F5344CB8AC3E}">
        <p14:creationId xmlns:p14="http://schemas.microsoft.com/office/powerpoint/2010/main" val="290225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567101444"/>
              </p:ext>
            </p:extLst>
          </p:nvPr>
        </p:nvGraphicFramePr>
        <p:xfrm>
          <a:off x="711200" y="1049338"/>
          <a:ext cx="11260138" cy="5470525"/>
        </p:xfrm>
        <a:graphic>
          <a:graphicData uri="http://schemas.openxmlformats.org/presentationml/2006/ole">
            <mc:AlternateContent xmlns:mc="http://schemas.openxmlformats.org/markup-compatibility/2006">
              <mc:Choice xmlns:v="urn:schemas-microsoft-com:vml" Requires="v">
                <p:oleObj spid="_x0000_s288775" name="Document" r:id="rId3" imgW="11262783" imgH="5484892" progId="Word.Document.12">
                  <p:embed/>
                </p:oleObj>
              </mc:Choice>
              <mc:Fallback>
                <p:oleObj name="Document" r:id="rId3" imgW="11262783"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11200" y="1049338"/>
                        <a:ext cx="11260138" cy="5470525"/>
                      </a:xfrm>
                      <a:prstGeom prst="rect">
                        <a:avLst/>
                      </a:prstGeom>
                    </p:spPr>
                  </p:pic>
                </p:oleObj>
              </mc:Fallback>
            </mc:AlternateContent>
          </a:graphicData>
        </a:graphic>
      </p:graphicFrame>
    </p:spTree>
    <p:extLst>
      <p:ext uri="{BB962C8B-B14F-4D97-AF65-F5344CB8AC3E}">
        <p14:creationId xmlns:p14="http://schemas.microsoft.com/office/powerpoint/2010/main" val="150622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3886647658"/>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89799" name="Document" r:id="rId3" imgW="11106616" imgH="5484892" progId="Word.Document.12">
                  <p:embed/>
                </p:oleObj>
              </mc:Choice>
              <mc:Fallback>
                <p:oleObj name="Document" r:id="rId3" imgW="11106616"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77121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2176636050"/>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90823" name="Document" r:id="rId3" imgW="11106616" imgH="5484892" progId="Word.Document.12">
                  <p:embed/>
                </p:oleObj>
              </mc:Choice>
              <mc:Fallback>
                <p:oleObj name="Document" r:id="rId3" imgW="11106616"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2996727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59651581"/>
              </p:ext>
            </p:extLst>
          </p:nvPr>
        </p:nvGraphicFramePr>
        <p:xfrm>
          <a:off x="711200" y="1049338"/>
          <a:ext cx="11107738" cy="5740400"/>
        </p:xfrm>
        <a:graphic>
          <a:graphicData uri="http://schemas.openxmlformats.org/presentationml/2006/ole">
            <mc:AlternateContent xmlns:mc="http://schemas.openxmlformats.org/markup-compatibility/2006">
              <mc:Choice xmlns:v="urn:schemas-microsoft-com:vml" Requires="v">
                <p:oleObj spid="_x0000_s291847" name="Document" r:id="rId3" imgW="11106616" imgH="5753837" progId="Word.Document.12">
                  <p:embed/>
                </p:oleObj>
              </mc:Choice>
              <mc:Fallback>
                <p:oleObj name="Document" r:id="rId3" imgW="11106616" imgH="5753837"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11200" y="1049338"/>
                        <a:ext cx="11107738" cy="5740400"/>
                      </a:xfrm>
                      <a:prstGeom prst="rect">
                        <a:avLst/>
                      </a:prstGeom>
                    </p:spPr>
                  </p:pic>
                </p:oleObj>
              </mc:Fallback>
            </mc:AlternateContent>
          </a:graphicData>
        </a:graphic>
      </p:graphicFrame>
    </p:spTree>
    <p:extLst>
      <p:ext uri="{BB962C8B-B14F-4D97-AF65-F5344CB8AC3E}">
        <p14:creationId xmlns:p14="http://schemas.microsoft.com/office/powerpoint/2010/main" val="383376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2511991640"/>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92871" name="Document" r:id="rId3" imgW="11106616" imgH="5484892" progId="Word.Document.12">
                  <p:embed/>
                </p:oleObj>
              </mc:Choice>
              <mc:Fallback>
                <p:oleObj name="Document" r:id="rId3" imgW="11106616"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443144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89C78B7-6728-4CBA-A83C-ABE2C3064298}"/>
              </a:ext>
            </a:extLst>
          </p:cNvPr>
          <p:cNvSpPr>
            <a:spLocks noGrp="1"/>
          </p:cNvSpPr>
          <p:nvPr>
            <p:ph type="body" sz="quarter" idx="10"/>
          </p:nvPr>
        </p:nvSpPr>
        <p:spPr/>
        <p:txBody>
          <a:bodyPr/>
          <a:lstStyle/>
          <a:p>
            <a:pPr indent="266700" algn="just"/>
            <a:r>
              <a:rPr lang="zh-CN"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计算的</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Python</a:t>
            </a:r>
            <a:r>
              <a:rPr lang="zh-CN"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程序如下：</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程序文件</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ex4_9_1.py</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20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cvxpy</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 as cp</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cp.Variable</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(6, integer=True)</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obj=</a:t>
            </a:r>
            <a:r>
              <a:rPr lang="en-US" altLang="zh-CN" sz="20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cp.Minimize</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(sum(x))</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cons=[x[0]+x[5]&gt;=35, x[0]+x[1]&gt;=40,</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      x[1]+x[2]&gt;=50, x[2]+x[3]&gt;=45,</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      x[3]+x[4]&gt;=55, x[4]+x[5]&gt;=30,</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      x&gt;=0]</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prob=</a:t>
            </a:r>
            <a:r>
              <a:rPr lang="en-US" altLang="zh-CN" sz="20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cp.Problem</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(obj, cons)</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0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prob.solve</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(solver='GLPK_MI')</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print("</a:t>
            </a:r>
            <a:r>
              <a:rPr lang="zh-CN"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最优值为：</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prob.value</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print("</a:t>
            </a:r>
            <a:r>
              <a:rPr lang="zh-CN"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最优解为：</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x.value</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2000" dirty="0"/>
          </a:p>
        </p:txBody>
      </p:sp>
    </p:spTree>
    <p:extLst>
      <p:ext uri="{BB962C8B-B14F-4D97-AF65-F5344CB8AC3E}">
        <p14:creationId xmlns:p14="http://schemas.microsoft.com/office/powerpoint/2010/main" val="6657149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C4F5713-DB57-41D6-BC03-854FF3D7A543}"/>
              </a:ext>
            </a:extLst>
          </p:cNvPr>
          <p:cNvSpPr>
            <a:spLocks noGrp="1"/>
          </p:cNvSpPr>
          <p:nvPr>
            <p:ph type="body" sz="quarter" idx="10"/>
          </p:nvPr>
        </p:nvSpPr>
        <p:spPr/>
        <p:txBody>
          <a:bodyPr/>
          <a:lstStyle/>
          <a:p>
            <a:pPr indent="711835" algn="just"/>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也可以利用</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Python</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求余数运算</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编写如下程序：</a:t>
            </a:r>
            <a:endParaRPr lang="zh-CN" altLang="zh-CN" sz="1800" kern="100" dirty="0">
              <a:effectLst/>
              <a:latin typeface="等线 Light" panose="02010600030101010101" pitchFamily="2" charset="-122"/>
              <a:ea typeface="等线 Light" panose="02010600030101010101" pitchFamily="2" charset="-122"/>
              <a:cs typeface="Times New Roman" panose="02020603050405020304" pitchFamily="18" charset="0"/>
            </a:endParaRPr>
          </a:p>
          <a:p>
            <a:pPr marL="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程序文件</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ex4_9_2.py</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cvxpy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as cp</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numpy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as np</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np.array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([35,40,50,45,55,30])</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cp.Variable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(6, integer=True)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obj=</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cp.Minimize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(sum(x)); cons=[x&gt;=0]</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for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in range(6):</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cons.append</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(x[(i-1)%6]+x[</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]&gt;=a[</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prob=</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cp.Problem</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obj,cons</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prob.solve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(solver='GLPK_MI')</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print("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最优值为：</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prob.value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print("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最优解为：</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x.value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8902188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404507719"/>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93899" name="Document" r:id="rId3" imgW="11106616" imgH="5484892" progId="Word.Document.12">
                  <p:embed/>
                </p:oleObj>
              </mc:Choice>
              <mc:Fallback>
                <p:oleObj name="Document" r:id="rId3" imgW="11106616"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A2EFCE20-5DF0-4978-87D7-4C200FE0C49C}"/>
              </a:ext>
            </a:extLst>
          </p:cNvPr>
          <p:cNvGraphicFramePr>
            <a:graphicFrameLocks noChangeAspect="1"/>
          </p:cNvGraphicFramePr>
          <p:nvPr>
            <p:extLst>
              <p:ext uri="{D42A27DB-BD31-4B8C-83A1-F6EECF244321}">
                <p14:modId xmlns:p14="http://schemas.microsoft.com/office/powerpoint/2010/main" val="4163641113"/>
              </p:ext>
            </p:extLst>
          </p:nvPr>
        </p:nvGraphicFramePr>
        <p:xfrm>
          <a:off x="473868" y="4241425"/>
          <a:ext cx="11244263" cy="5470525"/>
        </p:xfrm>
        <a:graphic>
          <a:graphicData uri="http://schemas.openxmlformats.org/presentationml/2006/ole">
            <mc:AlternateContent xmlns:mc="http://schemas.openxmlformats.org/markup-compatibility/2006">
              <mc:Choice xmlns:v="urn:schemas-microsoft-com:vml" Requires="v">
                <p:oleObj spid="_x0000_s293900" name="Document" r:id="rId5" imgW="11250189" imgH="5484892" progId="Word.Document.12">
                  <p:embed/>
                </p:oleObj>
              </mc:Choice>
              <mc:Fallback>
                <p:oleObj name="Document" r:id="rId5" imgW="11250189"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6"/>
                      <a:stretch>
                        <a:fillRect/>
                      </a:stretch>
                    </p:blipFill>
                    <p:spPr>
                      <a:xfrm>
                        <a:off x="473868" y="4241425"/>
                        <a:ext cx="11244263" cy="5470525"/>
                      </a:xfrm>
                      <a:prstGeom prst="rect">
                        <a:avLst/>
                      </a:prstGeom>
                    </p:spPr>
                  </p:pic>
                </p:oleObj>
              </mc:Fallback>
            </mc:AlternateContent>
          </a:graphicData>
        </a:graphic>
      </p:graphicFrame>
    </p:spTree>
    <p:extLst>
      <p:ext uri="{BB962C8B-B14F-4D97-AF65-F5344CB8AC3E}">
        <p14:creationId xmlns:p14="http://schemas.microsoft.com/office/powerpoint/2010/main" val="6256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2621749617"/>
              </p:ext>
            </p:extLst>
          </p:nvPr>
        </p:nvGraphicFramePr>
        <p:xfrm>
          <a:off x="711200" y="1049338"/>
          <a:ext cx="11107738" cy="5470525"/>
        </p:xfrm>
        <a:graphic>
          <a:graphicData uri="http://schemas.openxmlformats.org/presentationml/2006/ole">
            <mc:AlternateContent xmlns:mc="http://schemas.openxmlformats.org/markup-compatibility/2006">
              <mc:Choice xmlns:v="urn:schemas-microsoft-com:vml" Requires="v">
                <p:oleObj spid="_x0000_s294919" name="Document" r:id="rId3" imgW="11106616" imgH="5492824" progId="Word.Document.12">
                  <p:embed/>
                </p:oleObj>
              </mc:Choice>
              <mc:Fallback>
                <p:oleObj name="Document" r:id="rId3" imgW="11106616" imgH="5492824"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11200" y="1049338"/>
                        <a:ext cx="11107738" cy="5470525"/>
                      </a:xfrm>
                      <a:prstGeom prst="rect">
                        <a:avLst/>
                      </a:prstGeom>
                    </p:spPr>
                  </p:pic>
                </p:oleObj>
              </mc:Fallback>
            </mc:AlternateContent>
          </a:graphicData>
        </a:graphic>
      </p:graphicFrame>
    </p:spTree>
    <p:extLst>
      <p:ext uri="{BB962C8B-B14F-4D97-AF65-F5344CB8AC3E}">
        <p14:creationId xmlns:p14="http://schemas.microsoft.com/office/powerpoint/2010/main" val="1677479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1987525896"/>
              </p:ext>
            </p:extLst>
          </p:nvPr>
        </p:nvGraphicFramePr>
        <p:xfrm>
          <a:off x="726065" y="1160087"/>
          <a:ext cx="11109325" cy="5468938"/>
        </p:xfrm>
        <a:graphic>
          <a:graphicData uri="http://schemas.openxmlformats.org/presentationml/2006/ole">
            <mc:AlternateContent xmlns:mc="http://schemas.openxmlformats.org/markup-compatibility/2006">
              <mc:Choice xmlns:v="urn:schemas-microsoft-com:vml" Requires="v">
                <p:oleObj spid="_x0000_s295943" name="Document" r:id="rId3" imgW="11106616" imgH="5484892" progId="Word.Document.12">
                  <p:embed/>
                </p:oleObj>
              </mc:Choice>
              <mc:Fallback>
                <p:oleObj name="Document" r:id="rId3" imgW="11106616"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26065" y="1160087"/>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92738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951372800"/>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33480"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222835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3249338691"/>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96967" name="Document" r:id="rId3" imgW="11106616" imgH="5484892" progId="Word.Document.12">
                  <p:embed/>
                </p:oleObj>
              </mc:Choice>
              <mc:Fallback>
                <p:oleObj name="Document" r:id="rId3" imgW="11106616"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948247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1751733485"/>
              </p:ext>
            </p:extLst>
          </p:nvPr>
        </p:nvGraphicFramePr>
        <p:xfrm>
          <a:off x="336291" y="716656"/>
          <a:ext cx="11109325" cy="6721475"/>
        </p:xfrm>
        <a:graphic>
          <a:graphicData uri="http://schemas.openxmlformats.org/presentationml/2006/ole">
            <mc:AlternateContent xmlns:mc="http://schemas.openxmlformats.org/markup-compatibility/2006">
              <mc:Choice xmlns:v="urn:schemas-microsoft-com:vml" Requires="v">
                <p:oleObj spid="_x0000_s297991" name="Document" r:id="rId3" imgW="11106616" imgH="6150405" progId="Word.Document.12">
                  <p:embed/>
                </p:oleObj>
              </mc:Choice>
              <mc:Fallback>
                <p:oleObj name="Document" r:id="rId3" imgW="11106616" imgH="6150405"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336291" y="716656"/>
                        <a:ext cx="11109325" cy="6721475"/>
                      </a:xfrm>
                      <a:prstGeom prst="rect">
                        <a:avLst/>
                      </a:prstGeom>
                    </p:spPr>
                  </p:pic>
                </p:oleObj>
              </mc:Fallback>
            </mc:AlternateContent>
          </a:graphicData>
        </a:graphic>
      </p:graphicFrame>
    </p:spTree>
    <p:extLst>
      <p:ext uri="{BB962C8B-B14F-4D97-AF65-F5344CB8AC3E}">
        <p14:creationId xmlns:p14="http://schemas.microsoft.com/office/powerpoint/2010/main" val="81458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1200595127"/>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99015" name="Document" r:id="rId3" imgW="11106616" imgH="5484892" progId="Word.Document.12">
                  <p:embed/>
                </p:oleObj>
              </mc:Choice>
              <mc:Fallback>
                <p:oleObj name="Document" r:id="rId3" imgW="11106616"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86599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AC3AE91D-79DE-47EE-82F1-7C3FD8E97D33}"/>
              </a:ext>
            </a:extLst>
          </p:cNvPr>
          <p:cNvSpPr>
            <a:spLocks noGrp="1"/>
          </p:cNvSpPr>
          <p:nvPr>
            <p:ph type="body" sz="quarter" idx="10"/>
          </p:nvPr>
        </p:nvSpPr>
        <p:spPr/>
        <p:txBody>
          <a:bodyPr/>
          <a:lstStyle/>
          <a:p>
            <a:pPr indent="266700" algn="just">
              <a:lnSpc>
                <a:spcPct val="150000"/>
              </a:lnSpc>
            </a:pPr>
            <a:r>
              <a:rPr lang="zh-CN"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计算的</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Python</a:t>
            </a:r>
            <a:r>
              <a:rPr lang="zh-CN"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程序如下：</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程序文件</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ex4_10.py</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2000" b="1" kern="100" dirty="0" err="1">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cvxpy</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 as cp</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2000" b="1" kern="100" dirty="0" err="1">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numpy</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 as np</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c = </a:t>
            </a:r>
            <a:r>
              <a:rPr lang="en-US" altLang="zh-CN" sz="2000" b="1" kern="100" dirty="0" err="1">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np.loadtxt</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('data4_10.txt')</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x = </a:t>
            </a:r>
            <a:r>
              <a:rPr lang="en-US" altLang="zh-CN" sz="2000" b="1" kern="100" dirty="0" err="1">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cp.Variable</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((4,5), integer=True)  #</a:t>
            </a:r>
            <a:r>
              <a:rPr lang="zh-CN"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定义决策变量</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obj = </a:t>
            </a:r>
            <a:r>
              <a:rPr lang="en-US" altLang="zh-CN" sz="2000" b="1" kern="100" dirty="0" err="1">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cp.Minimize</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kern="100" dirty="0" err="1">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cp.sum</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kern="100" dirty="0" err="1">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cp.multiply</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kern="100" dirty="0" err="1">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c,x</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构造目标函数</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cons = [0&lt;=x, x&lt;=1, </a:t>
            </a:r>
            <a:r>
              <a:rPr lang="en-US" altLang="zh-CN" sz="2000" b="1" kern="100" dirty="0" err="1">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cp.sum</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(x, axis=0)==1,</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kern="100" dirty="0" err="1">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cp.sum</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(x, axis=1)&lt;=2]     #</a:t>
            </a:r>
            <a:r>
              <a:rPr lang="zh-CN"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构造约束条件</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prob = </a:t>
            </a:r>
            <a:r>
              <a:rPr lang="en-US" altLang="zh-CN" sz="2000" b="1" kern="100" dirty="0" err="1">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cp.Problem</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(obj, cons)</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000" b="1" kern="100" dirty="0" err="1">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prob.solve</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(solver='GLPK_MI')   #</a:t>
            </a:r>
            <a:r>
              <a:rPr lang="zh-CN"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求解问题</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print('</a:t>
            </a:r>
            <a:r>
              <a:rPr lang="zh-CN"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最优解为：</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\n', </a:t>
            </a:r>
            <a:r>
              <a:rPr lang="en-US" altLang="zh-CN" sz="2000" b="1" kern="100" dirty="0" err="1">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x.value</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print('</a:t>
            </a:r>
            <a:r>
              <a:rPr lang="zh-CN"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最优值为：</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kern="100" dirty="0" err="1">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prob.value</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2000" dirty="0"/>
          </a:p>
        </p:txBody>
      </p:sp>
    </p:spTree>
    <p:extLst>
      <p:ext uri="{BB962C8B-B14F-4D97-AF65-F5344CB8AC3E}">
        <p14:creationId xmlns:p14="http://schemas.microsoft.com/office/powerpoint/2010/main" val="35643394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920739766"/>
              </p:ext>
            </p:extLst>
          </p:nvPr>
        </p:nvGraphicFramePr>
        <p:xfrm>
          <a:off x="711200" y="1049338"/>
          <a:ext cx="11260138" cy="5470525"/>
        </p:xfrm>
        <a:graphic>
          <a:graphicData uri="http://schemas.openxmlformats.org/presentationml/2006/ole">
            <mc:AlternateContent xmlns:mc="http://schemas.openxmlformats.org/markup-compatibility/2006">
              <mc:Choice xmlns:v="urn:schemas-microsoft-com:vml" Requires="v">
                <p:oleObj spid="_x0000_s300039" name="Document" r:id="rId3" imgW="11262783" imgH="5484892" progId="Word.Document.12">
                  <p:embed/>
                </p:oleObj>
              </mc:Choice>
              <mc:Fallback>
                <p:oleObj name="Document" r:id="rId3" imgW="11262783"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11200" y="1049338"/>
                        <a:ext cx="11260138" cy="5470525"/>
                      </a:xfrm>
                      <a:prstGeom prst="rect">
                        <a:avLst/>
                      </a:prstGeom>
                    </p:spPr>
                  </p:pic>
                </p:oleObj>
              </mc:Fallback>
            </mc:AlternateContent>
          </a:graphicData>
        </a:graphic>
      </p:graphicFrame>
    </p:spTree>
    <p:extLst>
      <p:ext uri="{BB962C8B-B14F-4D97-AF65-F5344CB8AC3E}">
        <p14:creationId xmlns:p14="http://schemas.microsoft.com/office/powerpoint/2010/main" val="3535065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3017709633"/>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301063" name="Document" r:id="rId3" imgW="11106616" imgH="5484892" progId="Word.Document.12">
                  <p:embed/>
                </p:oleObj>
              </mc:Choice>
              <mc:Fallback>
                <p:oleObj name="Document" r:id="rId3" imgW="11106616"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48779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692543361"/>
              </p:ext>
            </p:extLst>
          </p:nvPr>
        </p:nvGraphicFramePr>
        <p:xfrm>
          <a:off x="661324" y="949585"/>
          <a:ext cx="11107738" cy="5740400"/>
        </p:xfrm>
        <a:graphic>
          <a:graphicData uri="http://schemas.openxmlformats.org/presentationml/2006/ole">
            <mc:AlternateContent xmlns:mc="http://schemas.openxmlformats.org/markup-compatibility/2006">
              <mc:Choice xmlns:v="urn:schemas-microsoft-com:vml" Requires="v">
                <p:oleObj spid="_x0000_s302087" name="Document" r:id="rId3" imgW="11106616" imgH="5753837" progId="Word.Document.12">
                  <p:embed/>
                </p:oleObj>
              </mc:Choice>
              <mc:Fallback>
                <p:oleObj name="Document" r:id="rId3" imgW="11106616" imgH="5753837"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661324" y="949585"/>
                        <a:ext cx="11107738" cy="5740400"/>
                      </a:xfrm>
                      <a:prstGeom prst="rect">
                        <a:avLst/>
                      </a:prstGeom>
                    </p:spPr>
                  </p:pic>
                </p:oleObj>
              </mc:Fallback>
            </mc:AlternateContent>
          </a:graphicData>
        </a:graphic>
      </p:graphicFrame>
    </p:spTree>
    <p:extLst>
      <p:ext uri="{BB962C8B-B14F-4D97-AF65-F5344CB8AC3E}">
        <p14:creationId xmlns:p14="http://schemas.microsoft.com/office/powerpoint/2010/main" val="2258282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3189003072"/>
              </p:ext>
            </p:extLst>
          </p:nvPr>
        </p:nvGraphicFramePr>
        <p:xfrm>
          <a:off x="677949" y="777875"/>
          <a:ext cx="11107738" cy="6080125"/>
        </p:xfrm>
        <a:graphic>
          <a:graphicData uri="http://schemas.openxmlformats.org/presentationml/2006/ole">
            <mc:AlternateContent xmlns:mc="http://schemas.openxmlformats.org/markup-compatibility/2006">
              <mc:Choice xmlns:v="urn:schemas-microsoft-com:vml" Requires="v">
                <p:oleObj spid="_x0000_s303111" name="Document" r:id="rId3" imgW="11106616" imgH="6098851" progId="Word.Document.12">
                  <p:embed/>
                </p:oleObj>
              </mc:Choice>
              <mc:Fallback>
                <p:oleObj name="Document" r:id="rId3" imgW="11106616" imgH="6098851"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677949" y="777875"/>
                        <a:ext cx="11107738" cy="6080125"/>
                      </a:xfrm>
                      <a:prstGeom prst="rect">
                        <a:avLst/>
                      </a:prstGeom>
                    </p:spPr>
                  </p:pic>
                </p:oleObj>
              </mc:Fallback>
            </mc:AlternateContent>
          </a:graphicData>
        </a:graphic>
      </p:graphicFrame>
    </p:spTree>
    <p:extLst>
      <p:ext uri="{BB962C8B-B14F-4D97-AF65-F5344CB8AC3E}">
        <p14:creationId xmlns:p14="http://schemas.microsoft.com/office/powerpoint/2010/main" val="214361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862873485"/>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304135" name="Document" r:id="rId3" imgW="11106616" imgH="5484892" progId="Word.Document.12">
                  <p:embed/>
                </p:oleObj>
              </mc:Choice>
              <mc:Fallback>
                <p:oleObj name="Document" r:id="rId3" imgW="11106616"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170212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327C91F5-BCE7-446B-86EF-A47F767E934F}"/>
              </a:ext>
            </a:extLst>
          </p:cNvPr>
          <p:cNvSpPr>
            <a:spLocks noGrp="1"/>
          </p:cNvSpPr>
          <p:nvPr>
            <p:ph type="body" sz="quarter" idx="10"/>
          </p:nvPr>
        </p:nvSpPr>
        <p:spPr/>
        <p:txBody>
          <a:bodyPr/>
          <a:lstStyle/>
          <a:p>
            <a:pPr marL="266700" algn="l"/>
            <a:r>
              <a:rPr lang="zh-CN"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计算的</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Python</a:t>
            </a:r>
            <a:r>
              <a:rPr lang="zh-CN"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程序如下：</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程序文件</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ex4_11.py</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cvxpy</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as cp</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numpy</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as np</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np.loadtxt</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("data4_11.txt")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d=</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np.zeros</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((10,10))</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for </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in range(10):</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for j in range(10):</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d[</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i,j</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np.linalg.norm</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]-a[:,j])</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cp.Variable</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(10, integer=True)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cp.Variable</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((10, 10),integer=True)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obj=</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cp.Minimize</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(sum(x))</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con=[sum(y)&gt;=1, </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cp.sum</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y,axis</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=1)&lt;=5,</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x&gt;=0, x&lt;=1, y&gt;=0, y&lt;=1]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595501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1372863457"/>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34504"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2483139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327C91F5-BCE7-446B-86EF-A47F767E934F}"/>
              </a:ext>
            </a:extLst>
          </p:cNvPr>
          <p:cNvSpPr>
            <a:spLocks noGrp="1"/>
          </p:cNvSpPr>
          <p:nvPr>
            <p:ph type="body" sz="quarter" idx="10"/>
          </p:nvPr>
        </p:nvSpPr>
        <p:spPr/>
        <p:txBody>
          <a:bodyPr/>
          <a:lstStyle/>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for </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in range(10):</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con.append</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i,i</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for j in range(10):</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con.append</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(d[</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i,j</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i,j</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]&lt;=10*x[</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con.append</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]&gt;=y[</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i,j</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prob = </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cp.Problem</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(obj, con)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prob.solve</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(solver='GLPK_MI')</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print("</a:t>
            </a:r>
            <a:r>
              <a:rPr lang="zh-CN"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最优值为</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prob.value</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print("</a:t>
            </a:r>
            <a:r>
              <a:rPr lang="zh-CN"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最优解为：</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\n", </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x.value</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print('----------\n', </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y.value</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7269110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69EAA9C-9B3D-432B-98C9-EBC9A382CCAB}"/>
              </a:ext>
            </a:extLst>
          </p:cNvPr>
          <p:cNvGrpSpPr/>
          <p:nvPr/>
        </p:nvGrpSpPr>
        <p:grpSpPr>
          <a:xfrm>
            <a:off x="5447752" y="2767268"/>
            <a:ext cx="1420314" cy="1420314"/>
            <a:chOff x="5447752" y="2767268"/>
            <a:chExt cx="1420314" cy="1420314"/>
          </a:xfrm>
        </p:grpSpPr>
        <p:sp>
          <p:nvSpPr>
            <p:cNvPr id="3" name="椭圆 2">
              <a:extLst>
                <a:ext uri="{FF2B5EF4-FFF2-40B4-BE49-F238E27FC236}">
                  <a16:creationId xmlns:a16="http://schemas.microsoft.com/office/drawing/2014/main" id="{FFAC3BD7-040D-470C-BAD9-C6C78BD6FCD6}"/>
                </a:ext>
              </a:extLst>
            </p:cNvPr>
            <p:cNvSpPr/>
            <p:nvPr/>
          </p:nvSpPr>
          <p:spPr>
            <a:xfrm>
              <a:off x="5447752" y="2767268"/>
              <a:ext cx="1420314" cy="1420314"/>
            </a:xfrm>
            <a:prstGeom prst="ellipse">
              <a:avLst/>
            </a:prstGeom>
            <a:solidFill>
              <a:srgbClr val="004CBC">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
                <a:ea typeface="思源黑体旧字形 Normal" panose="020B0400000000000000" pitchFamily="34" charset="-128"/>
                <a:sym typeface=""/>
              </a:endParaRPr>
            </a:p>
          </p:txBody>
        </p:sp>
        <p:sp>
          <p:nvSpPr>
            <p:cNvPr id="4" name="文本框 3">
              <a:extLst>
                <a:ext uri="{FF2B5EF4-FFF2-40B4-BE49-F238E27FC236}">
                  <a16:creationId xmlns:a16="http://schemas.microsoft.com/office/drawing/2014/main" id="{C51C7B3C-7A29-43AA-8B6E-D92C8CA3168F}"/>
                </a:ext>
              </a:extLst>
            </p:cNvPr>
            <p:cNvSpPr txBox="1"/>
            <p:nvPr/>
          </p:nvSpPr>
          <p:spPr>
            <a:xfrm>
              <a:off x="5565149" y="3123482"/>
              <a:ext cx="1185521" cy="707886"/>
            </a:xfrm>
            <a:prstGeom prst="rect">
              <a:avLst/>
            </a:prstGeom>
            <a:noFill/>
          </p:spPr>
          <p:txBody>
            <a:bodyPr wrap="square" rtlCol="0">
              <a:spAutoFit/>
            </a:bodyPr>
            <a:lstStyle/>
            <a:p>
              <a:pPr algn="ctr"/>
              <a:r>
                <a:rPr lang="en-US" altLang="zh-CN" sz="4000" b="1" dirty="0">
                  <a:solidFill>
                    <a:schemeClr val="bg1"/>
                  </a:solidFill>
                  <a:latin typeface=""/>
                  <a:ea typeface="思源黑体旧字形 Normal" panose="020B0400000000000000" pitchFamily="34" charset="-128"/>
                  <a:sym typeface=""/>
                </a:rPr>
                <a:t>4.3</a:t>
              </a:r>
              <a:endParaRPr lang="zh-CN" altLang="en-US" sz="4000" b="1" dirty="0">
                <a:solidFill>
                  <a:schemeClr val="bg1"/>
                </a:solidFill>
                <a:latin typeface=""/>
                <a:ea typeface="思源黑体旧字形 Normal" panose="020B0400000000000000" pitchFamily="34" charset="-128"/>
                <a:sym typeface=""/>
              </a:endParaRPr>
            </a:p>
          </p:txBody>
        </p:sp>
      </p:grpSp>
      <p:sp>
        <p:nvSpPr>
          <p:cNvPr id="5" name="文本框 4">
            <a:extLst>
              <a:ext uri="{FF2B5EF4-FFF2-40B4-BE49-F238E27FC236}">
                <a16:creationId xmlns:a16="http://schemas.microsoft.com/office/drawing/2014/main" id="{5E63E8EF-96FE-40A9-8631-546E6619292C}"/>
              </a:ext>
            </a:extLst>
          </p:cNvPr>
          <p:cNvSpPr txBox="1"/>
          <p:nvPr/>
        </p:nvSpPr>
        <p:spPr>
          <a:xfrm>
            <a:off x="3788935" y="4617348"/>
            <a:ext cx="4737947" cy="584775"/>
          </a:xfrm>
          <a:prstGeom prst="rect">
            <a:avLst/>
          </a:prstGeom>
          <a:noFill/>
        </p:spPr>
        <p:txBody>
          <a:bodyPr wrap="square" rtlCol="0">
            <a:spAutoFit/>
          </a:bodyPr>
          <a:lstStyle/>
          <a:p>
            <a:pPr algn="ctr"/>
            <a:r>
              <a:rPr lang="zh-CN" altLang="en-US" sz="3200" b="1" dirty="0">
                <a:latin typeface="微软雅黑" panose="020B0503020204020204" pitchFamily="34" charset="-122"/>
                <a:ea typeface="微软雅黑" panose="020B0503020204020204" pitchFamily="34" charset="-122"/>
                <a:sym typeface="+mn-ea"/>
              </a:rPr>
              <a:t>投资的收益与风险</a:t>
            </a:r>
            <a:endParaRPr lang="zh-CN" altLang="en-US" sz="3200" b="1" dirty="0">
              <a:latin typeface="微软雅黑" panose="020B0503020204020204" pitchFamily="34" charset="-122"/>
              <a:ea typeface="微软雅黑" panose="020B0503020204020204" pitchFamily="34" charset="-122"/>
              <a:sym typeface=""/>
            </a:endParaRPr>
          </a:p>
        </p:txBody>
      </p:sp>
    </p:spTree>
    <p:extLst>
      <p:ext uri="{BB962C8B-B14F-4D97-AF65-F5344CB8AC3E}">
        <p14:creationId xmlns:p14="http://schemas.microsoft.com/office/powerpoint/2010/main" val="344701862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866326227"/>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25291" name="Document" r:id="rId3" imgW="11106616" imgH="5484892" progId="Word.Document.12">
                  <p:embed/>
                </p:oleObj>
              </mc:Choice>
              <mc:Fallback>
                <p:oleObj name="Document" r:id="rId3" imgW="11106616" imgH="5484892"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391303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3256371504"/>
              </p:ext>
            </p:extLst>
          </p:nvPr>
        </p:nvGraphicFramePr>
        <p:xfrm>
          <a:off x="714375" y="1047750"/>
          <a:ext cx="11306175" cy="5486400"/>
        </p:xfrm>
        <a:graphic>
          <a:graphicData uri="http://schemas.openxmlformats.org/presentationml/2006/ole">
            <mc:AlternateContent xmlns:mc="http://schemas.openxmlformats.org/markup-compatibility/2006">
              <mc:Choice xmlns:v="urn:schemas-microsoft-com:vml" Requires="v">
                <p:oleObj spid="_x0000_s322566" name="Document" r:id="rId3" imgW="11262783" imgH="5484892" progId="Word.Document.12">
                  <p:embed/>
                </p:oleObj>
              </mc:Choice>
              <mc:Fallback>
                <p:oleObj name="Document" r:id="rId3" imgW="11262783" imgH="5484892"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714375" y="1047750"/>
                        <a:ext cx="11306175" cy="5486400"/>
                      </a:xfrm>
                      <a:prstGeom prst="rect">
                        <a:avLst/>
                      </a:prstGeom>
                    </p:spPr>
                  </p:pic>
                </p:oleObj>
              </mc:Fallback>
            </mc:AlternateContent>
          </a:graphicData>
        </a:graphic>
      </p:graphicFrame>
    </p:spTree>
    <p:extLst>
      <p:ext uri="{BB962C8B-B14F-4D97-AF65-F5344CB8AC3E}">
        <p14:creationId xmlns:p14="http://schemas.microsoft.com/office/powerpoint/2010/main" val="51383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4054785789"/>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323590" name="Document" r:id="rId3" imgW="11106616" imgH="5484892" progId="Word.Document.12">
                  <p:embed/>
                </p:oleObj>
              </mc:Choice>
              <mc:Fallback>
                <p:oleObj name="Document" r:id="rId3" imgW="11106616" imgH="5484892"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856536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0666F73-3B3E-44AC-8147-E1BBBAC14172}"/>
              </a:ext>
            </a:extLst>
          </p:cNvPr>
          <p:cNvSpPr>
            <a:spLocks noGrp="1"/>
          </p:cNvSpPr>
          <p:nvPr>
            <p:ph type="body" sz="quarter" idx="11"/>
          </p:nvPr>
        </p:nvSpPr>
        <p:spPr/>
        <p:txBody>
          <a:bodyPr/>
          <a:lstStyle/>
          <a:p>
            <a:r>
              <a:rPr lang="en-US" altLang="zh-CN" dirty="0"/>
              <a:t>1.</a:t>
            </a:r>
            <a:r>
              <a:rPr lang="zh-CN" altLang="en-US" dirty="0"/>
              <a:t>问题分析</a:t>
            </a:r>
          </a:p>
        </p:txBody>
      </p:sp>
      <p:graphicFrame>
        <p:nvGraphicFramePr>
          <p:cNvPr id="3" name="对象 2">
            <a:extLst>
              <a:ext uri="{FF2B5EF4-FFF2-40B4-BE49-F238E27FC236}">
                <a16:creationId xmlns:a16="http://schemas.microsoft.com/office/drawing/2014/main" id="{E0D1CED7-2CD8-4BE4-8A91-B7DAB464C48F}"/>
              </a:ext>
            </a:extLst>
          </p:cNvPr>
          <p:cNvGraphicFramePr>
            <a:graphicFrameLocks noChangeAspect="1"/>
          </p:cNvGraphicFramePr>
          <p:nvPr>
            <p:extLst>
              <p:ext uri="{D42A27DB-BD31-4B8C-83A1-F6EECF244321}">
                <p14:modId xmlns:p14="http://schemas.microsoft.com/office/powerpoint/2010/main" val="4146759562"/>
              </p:ext>
            </p:extLst>
          </p:nvPr>
        </p:nvGraphicFramePr>
        <p:xfrm>
          <a:off x="549275" y="1497013"/>
          <a:ext cx="11137900" cy="5037137"/>
        </p:xfrm>
        <a:graphic>
          <a:graphicData uri="http://schemas.openxmlformats.org/presentationml/2006/ole">
            <mc:AlternateContent xmlns:mc="http://schemas.openxmlformats.org/markup-compatibility/2006">
              <mc:Choice xmlns:v="urn:schemas-microsoft-com:vml" Requires="v">
                <p:oleObj spid="_x0000_s226315" name="Document" r:id="rId3" imgW="11106616" imgH="5034968" progId="Word.Document.12">
                  <p:embed/>
                </p:oleObj>
              </mc:Choice>
              <mc:Fallback>
                <p:oleObj name="Document" r:id="rId3" imgW="11106616" imgH="5034968"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549275" y="1497013"/>
                        <a:ext cx="11137900" cy="5037137"/>
                      </a:xfrm>
                      <a:prstGeom prst="rect">
                        <a:avLst/>
                      </a:prstGeom>
                    </p:spPr>
                  </p:pic>
                </p:oleObj>
              </mc:Fallback>
            </mc:AlternateContent>
          </a:graphicData>
        </a:graphic>
      </p:graphicFrame>
    </p:spTree>
    <p:extLst>
      <p:ext uri="{BB962C8B-B14F-4D97-AF65-F5344CB8AC3E}">
        <p14:creationId xmlns:p14="http://schemas.microsoft.com/office/powerpoint/2010/main" val="665382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0666F73-3B3E-44AC-8147-E1BBBAC14172}"/>
              </a:ext>
            </a:extLst>
          </p:cNvPr>
          <p:cNvSpPr>
            <a:spLocks noGrp="1"/>
          </p:cNvSpPr>
          <p:nvPr>
            <p:ph type="body" sz="quarter" idx="11"/>
          </p:nvPr>
        </p:nvSpPr>
        <p:spPr/>
        <p:txBody>
          <a:bodyPr/>
          <a:lstStyle/>
          <a:p>
            <a:r>
              <a:rPr lang="en-US" altLang="zh-CN" dirty="0"/>
              <a:t>2.</a:t>
            </a:r>
            <a:r>
              <a:rPr lang="zh-CN" altLang="en-US" dirty="0"/>
              <a:t>符号说明</a:t>
            </a:r>
          </a:p>
        </p:txBody>
      </p:sp>
      <p:graphicFrame>
        <p:nvGraphicFramePr>
          <p:cNvPr id="3" name="对象 2">
            <a:extLst>
              <a:ext uri="{FF2B5EF4-FFF2-40B4-BE49-F238E27FC236}">
                <a16:creationId xmlns:a16="http://schemas.microsoft.com/office/drawing/2014/main" id="{E0D1CED7-2CD8-4BE4-8A91-B7DAB464C48F}"/>
              </a:ext>
            </a:extLst>
          </p:cNvPr>
          <p:cNvGraphicFramePr>
            <a:graphicFrameLocks noChangeAspect="1"/>
          </p:cNvGraphicFramePr>
          <p:nvPr>
            <p:extLst>
              <p:ext uri="{D42A27DB-BD31-4B8C-83A1-F6EECF244321}">
                <p14:modId xmlns:p14="http://schemas.microsoft.com/office/powerpoint/2010/main" val="1381758297"/>
              </p:ext>
            </p:extLst>
          </p:nvPr>
        </p:nvGraphicFramePr>
        <p:xfrm>
          <a:off x="549275" y="1497013"/>
          <a:ext cx="11137900" cy="5735637"/>
        </p:xfrm>
        <a:graphic>
          <a:graphicData uri="http://schemas.openxmlformats.org/presentationml/2006/ole">
            <mc:AlternateContent xmlns:mc="http://schemas.openxmlformats.org/markup-compatibility/2006">
              <mc:Choice xmlns:v="urn:schemas-microsoft-com:vml" Requires="v">
                <p:oleObj spid="_x0000_s227339" name="Document" r:id="rId3" imgW="11106616" imgH="5728601" progId="Word.Document.12">
                  <p:embed/>
                </p:oleObj>
              </mc:Choice>
              <mc:Fallback>
                <p:oleObj name="Document" r:id="rId3" imgW="11106616" imgH="5728601" progId="Word.Document.12">
                  <p:embed/>
                  <p:pic>
                    <p:nvPicPr>
                      <p:cNvPr id="3" name="对象 2">
                        <a:extLst>
                          <a:ext uri="{FF2B5EF4-FFF2-40B4-BE49-F238E27FC236}">
                            <a16:creationId xmlns:a16="http://schemas.microsoft.com/office/drawing/2014/main" id="{E0D1CED7-2CD8-4BE4-8A91-B7DAB464C48F}"/>
                          </a:ext>
                        </a:extLst>
                      </p:cNvPr>
                      <p:cNvPicPr/>
                      <p:nvPr/>
                    </p:nvPicPr>
                    <p:blipFill>
                      <a:blip r:embed="rId4"/>
                      <a:stretch>
                        <a:fillRect/>
                      </a:stretch>
                    </p:blipFill>
                    <p:spPr>
                      <a:xfrm>
                        <a:off x="549275" y="1497013"/>
                        <a:ext cx="11137900" cy="5735637"/>
                      </a:xfrm>
                      <a:prstGeom prst="rect">
                        <a:avLst/>
                      </a:prstGeom>
                    </p:spPr>
                  </p:pic>
                </p:oleObj>
              </mc:Fallback>
            </mc:AlternateContent>
          </a:graphicData>
        </a:graphic>
      </p:graphicFrame>
    </p:spTree>
    <p:extLst>
      <p:ext uri="{BB962C8B-B14F-4D97-AF65-F5344CB8AC3E}">
        <p14:creationId xmlns:p14="http://schemas.microsoft.com/office/powerpoint/2010/main" val="4010151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0666F73-3B3E-44AC-8147-E1BBBAC14172}"/>
              </a:ext>
            </a:extLst>
          </p:cNvPr>
          <p:cNvSpPr>
            <a:spLocks noGrp="1"/>
          </p:cNvSpPr>
          <p:nvPr>
            <p:ph type="body" sz="quarter" idx="11"/>
          </p:nvPr>
        </p:nvSpPr>
        <p:spPr/>
        <p:txBody>
          <a:bodyPr/>
          <a:lstStyle/>
          <a:p>
            <a:r>
              <a:rPr lang="en-US" altLang="zh-CN" dirty="0"/>
              <a:t>3.</a:t>
            </a:r>
            <a:r>
              <a:rPr lang="zh-CN" altLang="en-US" dirty="0"/>
              <a:t>模型假设</a:t>
            </a:r>
          </a:p>
        </p:txBody>
      </p:sp>
      <p:graphicFrame>
        <p:nvGraphicFramePr>
          <p:cNvPr id="3" name="对象 2">
            <a:extLst>
              <a:ext uri="{FF2B5EF4-FFF2-40B4-BE49-F238E27FC236}">
                <a16:creationId xmlns:a16="http://schemas.microsoft.com/office/drawing/2014/main" id="{E0D1CED7-2CD8-4BE4-8A91-B7DAB464C48F}"/>
              </a:ext>
            </a:extLst>
          </p:cNvPr>
          <p:cNvGraphicFramePr>
            <a:graphicFrameLocks noChangeAspect="1"/>
          </p:cNvGraphicFramePr>
          <p:nvPr>
            <p:extLst>
              <p:ext uri="{D42A27DB-BD31-4B8C-83A1-F6EECF244321}">
                <p14:modId xmlns:p14="http://schemas.microsoft.com/office/powerpoint/2010/main" val="1351608211"/>
              </p:ext>
            </p:extLst>
          </p:nvPr>
        </p:nvGraphicFramePr>
        <p:xfrm>
          <a:off x="549275" y="1497013"/>
          <a:ext cx="11137900" cy="5037137"/>
        </p:xfrm>
        <a:graphic>
          <a:graphicData uri="http://schemas.openxmlformats.org/presentationml/2006/ole">
            <mc:AlternateContent xmlns:mc="http://schemas.openxmlformats.org/markup-compatibility/2006">
              <mc:Choice xmlns:v="urn:schemas-microsoft-com:vml" Requires="v">
                <p:oleObj spid="_x0000_s228363" name="Document" r:id="rId3" imgW="11106616" imgH="5027037" progId="Word.Document.12">
                  <p:embed/>
                </p:oleObj>
              </mc:Choice>
              <mc:Fallback>
                <p:oleObj name="Document" r:id="rId3" imgW="11106616" imgH="5027037" progId="Word.Document.12">
                  <p:embed/>
                  <p:pic>
                    <p:nvPicPr>
                      <p:cNvPr id="3" name="对象 2">
                        <a:extLst>
                          <a:ext uri="{FF2B5EF4-FFF2-40B4-BE49-F238E27FC236}">
                            <a16:creationId xmlns:a16="http://schemas.microsoft.com/office/drawing/2014/main" id="{E0D1CED7-2CD8-4BE4-8A91-B7DAB464C48F}"/>
                          </a:ext>
                        </a:extLst>
                      </p:cNvPr>
                      <p:cNvPicPr/>
                      <p:nvPr/>
                    </p:nvPicPr>
                    <p:blipFill>
                      <a:blip r:embed="rId4"/>
                      <a:stretch>
                        <a:fillRect/>
                      </a:stretch>
                    </p:blipFill>
                    <p:spPr>
                      <a:xfrm>
                        <a:off x="549275" y="1497013"/>
                        <a:ext cx="11137900" cy="5037137"/>
                      </a:xfrm>
                      <a:prstGeom prst="rect">
                        <a:avLst/>
                      </a:prstGeom>
                    </p:spPr>
                  </p:pic>
                </p:oleObj>
              </mc:Fallback>
            </mc:AlternateContent>
          </a:graphicData>
        </a:graphic>
      </p:graphicFrame>
    </p:spTree>
    <p:extLst>
      <p:ext uri="{BB962C8B-B14F-4D97-AF65-F5344CB8AC3E}">
        <p14:creationId xmlns:p14="http://schemas.microsoft.com/office/powerpoint/2010/main" val="4091950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0666F73-3B3E-44AC-8147-E1BBBAC14172}"/>
              </a:ext>
            </a:extLst>
          </p:cNvPr>
          <p:cNvSpPr>
            <a:spLocks noGrp="1"/>
          </p:cNvSpPr>
          <p:nvPr>
            <p:ph type="body" sz="quarter" idx="11"/>
          </p:nvPr>
        </p:nvSpPr>
        <p:spPr/>
        <p:txBody>
          <a:bodyPr/>
          <a:lstStyle/>
          <a:p>
            <a:r>
              <a:rPr lang="en-US" altLang="zh-CN" dirty="0"/>
              <a:t>4.</a:t>
            </a:r>
            <a:r>
              <a:rPr lang="zh-CN" altLang="en-US" dirty="0"/>
              <a:t>模型建立</a:t>
            </a:r>
          </a:p>
        </p:txBody>
      </p:sp>
      <p:graphicFrame>
        <p:nvGraphicFramePr>
          <p:cNvPr id="3" name="对象 2">
            <a:extLst>
              <a:ext uri="{FF2B5EF4-FFF2-40B4-BE49-F238E27FC236}">
                <a16:creationId xmlns:a16="http://schemas.microsoft.com/office/drawing/2014/main" id="{E0D1CED7-2CD8-4BE4-8A91-B7DAB464C48F}"/>
              </a:ext>
            </a:extLst>
          </p:cNvPr>
          <p:cNvGraphicFramePr>
            <a:graphicFrameLocks noChangeAspect="1"/>
          </p:cNvGraphicFramePr>
          <p:nvPr>
            <p:extLst>
              <p:ext uri="{D42A27DB-BD31-4B8C-83A1-F6EECF244321}">
                <p14:modId xmlns:p14="http://schemas.microsoft.com/office/powerpoint/2010/main" val="4150582387"/>
              </p:ext>
            </p:extLst>
          </p:nvPr>
        </p:nvGraphicFramePr>
        <p:xfrm>
          <a:off x="549275" y="1497013"/>
          <a:ext cx="11137900" cy="5037137"/>
        </p:xfrm>
        <a:graphic>
          <a:graphicData uri="http://schemas.openxmlformats.org/presentationml/2006/ole">
            <mc:AlternateContent xmlns:mc="http://schemas.openxmlformats.org/markup-compatibility/2006">
              <mc:Choice xmlns:v="urn:schemas-microsoft-com:vml" Requires="v">
                <p:oleObj spid="_x0000_s229387" name="Document" r:id="rId3" imgW="11106616" imgH="5027037" progId="Word.Document.12">
                  <p:embed/>
                </p:oleObj>
              </mc:Choice>
              <mc:Fallback>
                <p:oleObj name="Document" r:id="rId3" imgW="11106616" imgH="5027037" progId="Word.Document.12">
                  <p:embed/>
                  <p:pic>
                    <p:nvPicPr>
                      <p:cNvPr id="3" name="对象 2">
                        <a:extLst>
                          <a:ext uri="{FF2B5EF4-FFF2-40B4-BE49-F238E27FC236}">
                            <a16:creationId xmlns:a16="http://schemas.microsoft.com/office/drawing/2014/main" id="{E0D1CED7-2CD8-4BE4-8A91-B7DAB464C48F}"/>
                          </a:ext>
                        </a:extLst>
                      </p:cNvPr>
                      <p:cNvPicPr/>
                      <p:nvPr/>
                    </p:nvPicPr>
                    <p:blipFill>
                      <a:blip r:embed="rId4"/>
                      <a:stretch>
                        <a:fillRect/>
                      </a:stretch>
                    </p:blipFill>
                    <p:spPr>
                      <a:xfrm>
                        <a:off x="549275" y="1497013"/>
                        <a:ext cx="11137900" cy="5037137"/>
                      </a:xfrm>
                      <a:prstGeom prst="rect">
                        <a:avLst/>
                      </a:prstGeom>
                    </p:spPr>
                  </p:pic>
                </p:oleObj>
              </mc:Fallback>
            </mc:AlternateContent>
          </a:graphicData>
        </a:graphic>
      </p:graphicFrame>
    </p:spTree>
    <p:extLst>
      <p:ext uri="{BB962C8B-B14F-4D97-AF65-F5344CB8AC3E}">
        <p14:creationId xmlns:p14="http://schemas.microsoft.com/office/powerpoint/2010/main" val="439468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4053507653"/>
              </p:ext>
            </p:extLst>
          </p:nvPr>
        </p:nvGraphicFramePr>
        <p:xfrm>
          <a:off x="526256" y="721178"/>
          <a:ext cx="11139488" cy="5951538"/>
        </p:xfrm>
        <a:graphic>
          <a:graphicData uri="http://schemas.openxmlformats.org/presentationml/2006/ole">
            <mc:AlternateContent xmlns:mc="http://schemas.openxmlformats.org/markup-compatibility/2006">
              <mc:Choice xmlns:v="urn:schemas-microsoft-com:vml" Requires="v">
                <p:oleObj spid="_x0000_s324614" name="Document" r:id="rId3" imgW="11106616" imgH="5952121" progId="Word.Document.12">
                  <p:embed/>
                </p:oleObj>
              </mc:Choice>
              <mc:Fallback>
                <p:oleObj name="Document" r:id="rId3" imgW="11106616" imgH="5952121"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526256" y="721178"/>
                        <a:ext cx="11139488" cy="5951538"/>
                      </a:xfrm>
                      <a:prstGeom prst="rect">
                        <a:avLst/>
                      </a:prstGeom>
                    </p:spPr>
                  </p:pic>
                </p:oleObj>
              </mc:Fallback>
            </mc:AlternateContent>
          </a:graphicData>
        </a:graphic>
      </p:graphicFrame>
    </p:spTree>
    <p:extLst>
      <p:ext uri="{BB962C8B-B14F-4D97-AF65-F5344CB8AC3E}">
        <p14:creationId xmlns:p14="http://schemas.microsoft.com/office/powerpoint/2010/main" val="3593454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1322</TotalTime>
  <Words>3039</Words>
  <Application>Microsoft Office PowerPoint</Application>
  <PresentationFormat>宽屏</PresentationFormat>
  <Paragraphs>263</Paragraphs>
  <Slides>132</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132</vt:i4>
      </vt:variant>
    </vt:vector>
  </HeadingPairs>
  <TitlesOfParts>
    <vt:vector size="140" baseType="lpstr">
      <vt:lpstr>等线</vt:lpstr>
      <vt:lpstr>等线 Light</vt:lpstr>
      <vt:lpstr>微软雅黑</vt:lpstr>
      <vt:lpstr>Arial</vt:lpstr>
      <vt:lpstr>Calibri</vt:lpstr>
      <vt:lpstr>Times New Roman</vt:lpstr>
      <vt:lpstr>Office 主题</vt:lpstr>
      <vt:lpstr>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dc:creator>
  <cp:lastModifiedBy>端木 孤莱</cp:lastModifiedBy>
  <cp:revision>71</cp:revision>
  <dcterms:created xsi:type="dcterms:W3CDTF">2020-12-25T07:26:00Z</dcterms:created>
  <dcterms:modified xsi:type="dcterms:W3CDTF">2023-07-11T09:19:19Z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