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2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792C-6DB2-4823-8C03-EF5417192D05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9BD-0FFD-4474-BA93-D11E037D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7620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 the authors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828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 the journal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54036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Approach other journals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1073" y="52578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Raise a </a:t>
            </a:r>
            <a:r>
              <a:rPr lang="en-US" dirty="0" smtClean="0"/>
              <a:t>stink on social media</a:t>
            </a:r>
            <a:endParaRPr lang="en-US" dirty="0"/>
          </a:p>
        </p:txBody>
      </p:sp>
      <p:sp>
        <p:nvSpPr>
          <p:cNvPr id="8" name="Curved Up Arrow 7"/>
          <p:cNvSpPr/>
          <p:nvPr/>
        </p:nvSpPr>
        <p:spPr>
          <a:xfrm rot="16200000">
            <a:off x="4191000" y="2015836"/>
            <a:ext cx="1981200" cy="609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39636" y="3955472"/>
            <a:ext cx="373380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4299650"/>
            <a:ext cx="17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zone of woe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1446" y="1828800"/>
            <a:ext cx="199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formal method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1073" y="4211782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Self-publish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3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2</cp:revision>
  <dcterms:created xsi:type="dcterms:W3CDTF">2017-08-02T14:53:05Z</dcterms:created>
  <dcterms:modified xsi:type="dcterms:W3CDTF">2017-08-05T13:34:08Z</dcterms:modified>
</cp:coreProperties>
</file>