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5" r:id="rId11"/>
    <p:sldId id="266" r:id="rId12"/>
    <p:sldId id="267" r:id="rId13"/>
    <p:sldId id="264" r:id="rId14"/>
  </p:sldIdLst>
  <p:sldSz cx="9144000" cy="5143500" type="screen16x9"/>
  <p:notesSz cx="6858000" cy="9144000"/>
  <p:embeddedFontLs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Montserrat" panose="000005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6f41f4eb3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6f41f4eb3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5038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6f41f4eb3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6f41f4eb3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0621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6f41f4eb3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6f41f4eb3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03051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6e4965af44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6e4965af44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c5bc4d089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c5bc4d089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6f41f4eb3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6f41f4eb3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6f41f4eb30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6f41f4eb30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6f41f4eb3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6f41f4eb3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6f41f4eb3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6f41f4eb3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6f41f4eb3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6f41f4eb3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6f41f4eb3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6f41f4eb3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6f41f4eb3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6f41f4eb3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4839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andhelp.jasthi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60650" y="1255225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and Help 3.0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Developer Manual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0" y="2834125"/>
            <a:ext cx="9144000" cy="13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85"/>
              <a:t>Team Alligators</a:t>
            </a:r>
            <a:endParaRPr sz="3085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91"/>
              <a:t>Mekdes Gebrechristos, Hamdi Kelil, Jet Lao, Pong Lee, Daniel Kolles</a:t>
            </a:r>
            <a:endParaRPr sz="219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PayPal Integration Setup</a:t>
            </a:r>
            <a:endParaRPr dirty="0"/>
          </a:p>
        </p:txBody>
      </p:sp>
      <p:sp>
        <p:nvSpPr>
          <p:cNvPr id="184" name="Google Shape;184;p20"/>
          <p:cNvSpPr txBox="1">
            <a:spLocks noGrp="1"/>
          </p:cNvSpPr>
          <p:nvPr>
            <p:ph type="body" idx="1"/>
          </p:nvPr>
        </p:nvSpPr>
        <p:spPr>
          <a:xfrm>
            <a:off x="302825" y="1886850"/>
            <a:ext cx="2970116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Create PayPal Developer Account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Go to Developer Dashboard</a:t>
            </a:r>
          </a:p>
          <a:p>
            <a:pPr lvl="1" indent="-311150">
              <a:buSzPts val="1300"/>
              <a:buFont typeface="+mj-lt"/>
              <a:buAutoNum type="arabicPeriod"/>
            </a:pPr>
            <a:r>
              <a:rPr lang="en-US" dirty="0"/>
              <a:t>Go to Apps &amp; Credentials</a:t>
            </a:r>
          </a:p>
          <a:p>
            <a:pPr lvl="1" indent="-311150">
              <a:buSzPts val="1300"/>
              <a:buFont typeface="+mj-lt"/>
              <a:buAutoNum type="arabicPeriod"/>
            </a:pPr>
            <a:r>
              <a:rPr lang="en-US" dirty="0"/>
              <a:t>Create a new App</a:t>
            </a:r>
          </a:p>
          <a:p>
            <a:pPr lvl="1" indent="-311150">
              <a:buSzPts val="1300"/>
              <a:buFont typeface="+mj-lt"/>
              <a:buAutoNum type="arabicPeriod"/>
            </a:pPr>
            <a:r>
              <a:rPr lang="en-US" dirty="0"/>
              <a:t>Select newly created App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63780C-9134-E6BB-257D-F9A7CE78B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285" y="1427018"/>
            <a:ext cx="5224752" cy="256443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975D914-A472-E1AA-3A20-CD55E1892B39}"/>
              </a:ext>
            </a:extLst>
          </p:cNvPr>
          <p:cNvSpPr/>
          <p:nvPr/>
        </p:nvSpPr>
        <p:spPr>
          <a:xfrm>
            <a:off x="4454235" y="1586345"/>
            <a:ext cx="713509" cy="3005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9191CF-AEA6-79AD-7929-B414C40914A3}"/>
              </a:ext>
            </a:extLst>
          </p:cNvPr>
          <p:cNvSpPr txBox="1"/>
          <p:nvPr/>
        </p:nvSpPr>
        <p:spPr>
          <a:xfrm>
            <a:off x="4170183" y="15790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5CCD3F-F610-7EF9-3095-F6AED305B42B}"/>
              </a:ext>
            </a:extLst>
          </p:cNvPr>
          <p:cNvSpPr/>
          <p:nvPr/>
        </p:nvSpPr>
        <p:spPr>
          <a:xfrm>
            <a:off x="7271754" y="2015836"/>
            <a:ext cx="639192" cy="3077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186E21-F928-EDA0-B6D8-E1489B033E9E}"/>
              </a:ext>
            </a:extLst>
          </p:cNvPr>
          <p:cNvSpPr txBox="1"/>
          <p:nvPr/>
        </p:nvSpPr>
        <p:spPr>
          <a:xfrm>
            <a:off x="7015444" y="2015835"/>
            <a:ext cx="256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238896F-704C-F536-F1D1-385786AB545C}"/>
              </a:ext>
            </a:extLst>
          </p:cNvPr>
          <p:cNvSpPr/>
          <p:nvPr/>
        </p:nvSpPr>
        <p:spPr>
          <a:xfrm>
            <a:off x="3997036" y="3228109"/>
            <a:ext cx="457199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AF4604-C25B-8ECC-CD81-416E0DA59823}"/>
              </a:ext>
            </a:extLst>
          </p:cNvPr>
          <p:cNvSpPr txBox="1"/>
          <p:nvPr/>
        </p:nvSpPr>
        <p:spPr>
          <a:xfrm>
            <a:off x="3726872" y="3188520"/>
            <a:ext cx="270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52586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PayPal Integration Setup</a:t>
            </a:r>
            <a:endParaRPr dirty="0"/>
          </a:p>
        </p:txBody>
      </p:sp>
      <p:sp>
        <p:nvSpPr>
          <p:cNvPr id="184" name="Google Shape;184;p20"/>
          <p:cNvSpPr txBox="1">
            <a:spLocks noGrp="1"/>
          </p:cNvSpPr>
          <p:nvPr>
            <p:ph type="body" idx="1"/>
          </p:nvPr>
        </p:nvSpPr>
        <p:spPr>
          <a:xfrm>
            <a:off x="302825" y="1886850"/>
            <a:ext cx="312496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en-US" dirty="0"/>
          </a:p>
          <a:p>
            <a:r>
              <a:rPr lang="en-US" dirty="0"/>
              <a:t>From Application configuration menu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Select Client ID and Client secret 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Paste these values into corresponding </a:t>
            </a:r>
            <a:r>
              <a:rPr lang="en-US" dirty="0" err="1"/>
              <a:t>paypal_config.php</a:t>
            </a:r>
            <a:r>
              <a:rPr lang="en-US" dirty="0"/>
              <a:t> variables.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Adjust for dev/sandbox mode or live</a:t>
            </a:r>
          </a:p>
          <a:p>
            <a:pPr lvl="1" indent="-311150">
              <a:buSzPts val="1300"/>
              <a:buFont typeface="+mj-lt"/>
              <a:buAutoNum type="arabicPeriod"/>
            </a:pPr>
            <a:endParaRPr lang="en-US" dirty="0"/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C8FE53-5C85-2F74-C036-F8F1255B5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063" y="575200"/>
            <a:ext cx="3908196" cy="193237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C5CCD3F-F610-7EF9-3095-F6AED305B42B}"/>
              </a:ext>
            </a:extLst>
          </p:cNvPr>
          <p:cNvSpPr/>
          <p:nvPr/>
        </p:nvSpPr>
        <p:spPr>
          <a:xfrm>
            <a:off x="5096400" y="1625934"/>
            <a:ext cx="2239581" cy="5145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9191CF-AEA6-79AD-7929-B414C40914A3}"/>
              </a:ext>
            </a:extLst>
          </p:cNvPr>
          <p:cNvSpPr txBox="1"/>
          <p:nvPr/>
        </p:nvSpPr>
        <p:spPr>
          <a:xfrm>
            <a:off x="4921845" y="15413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9629CC-2E1A-1889-D9DA-816186278A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4734" y="2507574"/>
            <a:ext cx="4082529" cy="245447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975D914-A472-E1AA-3A20-CD55E1892B39}"/>
              </a:ext>
            </a:extLst>
          </p:cNvPr>
          <p:cNvSpPr/>
          <p:nvPr/>
        </p:nvSpPr>
        <p:spPr>
          <a:xfrm>
            <a:off x="3474581" y="3128298"/>
            <a:ext cx="3709001" cy="4300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186E21-F928-EDA0-B6D8-E1489B033E9E}"/>
              </a:ext>
            </a:extLst>
          </p:cNvPr>
          <p:cNvSpPr txBox="1"/>
          <p:nvPr/>
        </p:nvSpPr>
        <p:spPr>
          <a:xfrm>
            <a:off x="6864161" y="2940911"/>
            <a:ext cx="256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4B7211F-3F27-8E36-1A7D-DAAC5255FE66}"/>
              </a:ext>
            </a:extLst>
          </p:cNvPr>
          <p:cNvSpPr/>
          <p:nvPr/>
        </p:nvSpPr>
        <p:spPr>
          <a:xfrm>
            <a:off x="3613625" y="4033559"/>
            <a:ext cx="1482775" cy="2909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5FF671-85C3-C5FB-C098-7DE6BB0360C7}"/>
              </a:ext>
            </a:extLst>
          </p:cNvPr>
          <p:cNvSpPr txBox="1"/>
          <p:nvPr/>
        </p:nvSpPr>
        <p:spPr>
          <a:xfrm>
            <a:off x="5096400" y="401672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94588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PayPal Integration Testing</a:t>
            </a:r>
            <a:endParaRPr dirty="0"/>
          </a:p>
        </p:txBody>
      </p:sp>
      <p:sp>
        <p:nvSpPr>
          <p:cNvPr id="184" name="Google Shape;184;p20"/>
          <p:cNvSpPr txBox="1">
            <a:spLocks noGrp="1"/>
          </p:cNvSpPr>
          <p:nvPr>
            <p:ph type="body" idx="1"/>
          </p:nvPr>
        </p:nvSpPr>
        <p:spPr>
          <a:xfrm>
            <a:off x="302825" y="1886850"/>
            <a:ext cx="2970116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Test with sandbox accounts</a:t>
            </a:r>
          </a:p>
          <a:p>
            <a:pPr lvl="1" indent="-311150">
              <a:buSzPts val="1300"/>
              <a:buFont typeface="+mj-lt"/>
              <a:buAutoNum type="arabicPeriod"/>
            </a:pPr>
            <a:r>
              <a:rPr lang="en-US" dirty="0"/>
              <a:t>Under Testing Tools &gt; Sandbox Accounts you can create sandbox credentials to test.</a:t>
            </a:r>
          </a:p>
          <a:p>
            <a:pPr lvl="1" indent="-311150">
              <a:buSzPts val="1300"/>
              <a:buFont typeface="+mj-lt"/>
              <a:buAutoNum type="arabicPeriod"/>
            </a:pPr>
            <a:endParaRPr lang="en-US" dirty="0"/>
          </a:p>
          <a:p>
            <a:pPr lvl="1" indent="-311150">
              <a:buSzPts val="1300"/>
              <a:buFont typeface="+mj-lt"/>
              <a:buAutoNum type="arabicPeriod"/>
            </a:pPr>
            <a:r>
              <a:rPr lang="en-US" dirty="0"/>
              <a:t>Use created credentials to pay for services within sandbox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467A2D-5F9C-6EE3-0250-697DF377D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968" y="2477604"/>
            <a:ext cx="5191908" cy="22721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9D6837-5173-BCA1-35F0-3285CF7A4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5435" y="196568"/>
            <a:ext cx="1461656" cy="20334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BB8CAD4-4BBA-C3C6-505A-6032136E94E3}"/>
              </a:ext>
            </a:extLst>
          </p:cNvPr>
          <p:cNvSpPr txBox="1"/>
          <p:nvPr/>
        </p:nvSpPr>
        <p:spPr>
          <a:xfrm>
            <a:off x="3643746" y="313525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BA0A4A-D9A1-CE31-A803-6B4C00E2A3A0}"/>
              </a:ext>
            </a:extLst>
          </p:cNvPr>
          <p:cNvSpPr txBox="1"/>
          <p:nvPr/>
        </p:nvSpPr>
        <p:spPr>
          <a:xfrm>
            <a:off x="6435435" y="3937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98711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</a:t>
            </a:r>
            <a:endParaRPr/>
          </a:p>
        </p:txBody>
      </p:sp>
      <p:sp>
        <p:nvSpPr>
          <p:cNvPr id="191" name="Google Shape;191;p21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72" b="1"/>
              <a:t>Thank you !</a:t>
            </a:r>
            <a:endParaRPr sz="2872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29876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Mekdes Gebrechristos</a:t>
            </a:r>
            <a:endParaRPr/>
          </a:p>
          <a:p>
            <a:pPr marL="457200" lvl="0" indent="-29876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Hamdi Kelil</a:t>
            </a:r>
            <a:endParaRPr/>
          </a:p>
          <a:p>
            <a:pPr marL="457200" lvl="0" indent="-29876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Pong Shoua Lee</a:t>
            </a:r>
            <a:endParaRPr/>
          </a:p>
          <a:p>
            <a:pPr marL="457200" lvl="0" indent="-29876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Jet Lao</a:t>
            </a:r>
            <a:endParaRPr/>
          </a:p>
          <a:p>
            <a:pPr marL="457200" lvl="0" indent="-29876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Daniel Kolles</a:t>
            </a:r>
            <a:endParaRPr/>
          </a:p>
          <a:p>
            <a:pPr marL="457200" lvl="0" indent="-29876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Dr. Siva Jasthi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886850"/>
            <a:ext cx="3798900" cy="27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Welcome / Introduction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Team Alligators</a:t>
            </a:r>
            <a:endParaRPr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Mekdes Gebrechristos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Hamdi Kelil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Pong Shoua Lee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Jet Lao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Daniel Kolles</a:t>
            </a:r>
            <a:br>
              <a:rPr lang="en" sz="1300"/>
            </a:b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Learn and Help 2.0 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https://learnandhelp.jasthi.com/</a:t>
            </a:r>
            <a:r>
              <a:rPr lang="en"/>
              <a:t> </a:t>
            </a:r>
            <a:endParaRPr sz="13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300"/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5246500" y="18868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Scope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Developer Manual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 &amp; A</a:t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phpMyAdmin</a:t>
            </a:r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428500" y="2007750"/>
            <a:ext cx="24393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MySQL Database Tables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6025" y="1387400"/>
            <a:ext cx="5842350" cy="2627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Schema</a:t>
            </a:r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164200" y="1971425"/>
            <a:ext cx="19224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Relationship between tables </a:t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6925" y="999575"/>
            <a:ext cx="5795874" cy="38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db_configuration</a:t>
            </a:r>
            <a:endParaRPr/>
          </a:p>
        </p:txBody>
      </p:sp>
      <p:sp>
        <p:nvSpPr>
          <p:cNvPr id="162" name="Google Shape;162;p17"/>
          <p:cNvSpPr txBox="1">
            <a:spLocks noGrp="1"/>
          </p:cNvSpPr>
          <p:nvPr>
            <p:ph type="body" idx="1"/>
          </p:nvPr>
        </p:nvSpPr>
        <p:spPr>
          <a:xfrm>
            <a:off x="287575" y="2138150"/>
            <a:ext cx="25800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Connection to database to access table contents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db_configuration.php </a:t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2375" y="984700"/>
            <a:ext cx="4994776" cy="230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2375" y="3431300"/>
            <a:ext cx="5793230" cy="149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Directory Structure</a:t>
            </a:r>
            <a:endParaRPr/>
          </a:p>
        </p:txBody>
      </p:sp>
      <p:sp>
        <p:nvSpPr>
          <p:cNvPr id="170" name="Google Shape;170;p18"/>
          <p:cNvSpPr txBox="1">
            <a:spLocks noGrp="1"/>
          </p:cNvSpPr>
          <p:nvPr>
            <p:ph type="body" idx="1"/>
          </p:nvPr>
        </p:nvSpPr>
        <p:spPr>
          <a:xfrm>
            <a:off x="322825" y="1886850"/>
            <a:ext cx="29442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C:\xampp\htdocs\learnandhelp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Copied project to XAMPP in htdocs folder</a:t>
            </a:r>
            <a:endParaRPr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7025" y="1324800"/>
            <a:ext cx="5754799" cy="3155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Repo</a:t>
            </a:r>
            <a:endParaRPr/>
          </a:p>
        </p:txBody>
      </p:sp>
      <p:sp>
        <p:nvSpPr>
          <p:cNvPr id="177" name="Google Shape;177;p19"/>
          <p:cNvSpPr txBox="1">
            <a:spLocks noGrp="1"/>
          </p:cNvSpPr>
          <p:nvPr>
            <p:ph type="body" idx="1"/>
          </p:nvPr>
        </p:nvSpPr>
        <p:spPr>
          <a:xfrm>
            <a:off x="228900" y="1886850"/>
            <a:ext cx="20163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Team leader forked the original project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Other team members </a:t>
            </a:r>
            <a:endParaRPr/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8400" y="1622551"/>
            <a:ext cx="6489427" cy="294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Desktop</a:t>
            </a:r>
            <a:endParaRPr/>
          </a:p>
        </p:txBody>
      </p:sp>
      <p:sp>
        <p:nvSpPr>
          <p:cNvPr id="184" name="Google Shape;184;p20"/>
          <p:cNvSpPr txBox="1">
            <a:spLocks noGrp="1"/>
          </p:cNvSpPr>
          <p:nvPr>
            <p:ph type="body" idx="1"/>
          </p:nvPr>
        </p:nvSpPr>
        <p:spPr>
          <a:xfrm>
            <a:off x="302825" y="1886850"/>
            <a:ext cx="22287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Tool used by team members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Pull (fetch)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Commit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Push</a:t>
            </a:r>
            <a:endParaRPr/>
          </a:p>
        </p:txBody>
      </p:sp>
      <p:pic>
        <p:nvPicPr>
          <p:cNvPr id="185" name="Google Shape;1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9325" y="1062575"/>
            <a:ext cx="6300048" cy="3829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PayPal Integration Setup</a:t>
            </a:r>
            <a:endParaRPr dirty="0"/>
          </a:p>
        </p:txBody>
      </p:sp>
      <p:sp>
        <p:nvSpPr>
          <p:cNvPr id="184" name="Google Shape;184;p20"/>
          <p:cNvSpPr txBox="1">
            <a:spLocks noGrp="1"/>
          </p:cNvSpPr>
          <p:nvPr>
            <p:ph type="body" idx="1"/>
          </p:nvPr>
        </p:nvSpPr>
        <p:spPr>
          <a:xfrm>
            <a:off x="302825" y="1886850"/>
            <a:ext cx="5841664" cy="12304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Install Composer PHP Dependency manager</a:t>
            </a:r>
          </a:p>
          <a:p>
            <a:pPr lvl="1" indent="-311150">
              <a:buSzPts val="1300"/>
              <a:buChar char="●"/>
            </a:pPr>
            <a:r>
              <a:rPr lang="en-US" dirty="0"/>
              <a:t>https://getcomposer.org/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Install PayPal SDK</a:t>
            </a:r>
          </a:p>
          <a:p>
            <a:pPr lvl="1" indent="-311150">
              <a:buSzPts val="1300"/>
              <a:buChar char="●"/>
            </a:pPr>
            <a:r>
              <a:rPr lang="en-US" dirty="0"/>
              <a:t>C:\xampp\htdocs\learnandhelp&gt;  composer require </a:t>
            </a:r>
            <a:r>
              <a:rPr lang="en-US" dirty="0" err="1"/>
              <a:t>paypal</a:t>
            </a:r>
            <a:r>
              <a:rPr lang="en-US" dirty="0"/>
              <a:t>/rest-</a:t>
            </a:r>
            <a:r>
              <a:rPr lang="en-US" dirty="0" err="1"/>
              <a:t>api</a:t>
            </a:r>
            <a:r>
              <a:rPr lang="en-US" dirty="0"/>
              <a:t>-</a:t>
            </a:r>
            <a:r>
              <a:rPr lang="en-US" dirty="0" err="1"/>
              <a:t>sdk-php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F85476-3C98-2EDA-CC96-41D772CE2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489" y="224104"/>
            <a:ext cx="2404985" cy="22968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CC4558-4184-4D57-1382-CE30AF8F9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1849" y="3480323"/>
            <a:ext cx="4227225" cy="113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172152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271</Words>
  <Application>Microsoft Office PowerPoint</Application>
  <PresentationFormat>On-screen Show (16:9)</PresentationFormat>
  <Paragraphs>73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Montserrat</vt:lpstr>
      <vt:lpstr>Lato</vt:lpstr>
      <vt:lpstr>Arial</vt:lpstr>
      <vt:lpstr>Focus</vt:lpstr>
      <vt:lpstr>Learn and Help 3.0 Developer Manual</vt:lpstr>
      <vt:lpstr>Overview</vt:lpstr>
      <vt:lpstr>phpMyAdmin</vt:lpstr>
      <vt:lpstr>Database Schema</vt:lpstr>
      <vt:lpstr>db_configuration</vt:lpstr>
      <vt:lpstr>Directory Structure</vt:lpstr>
      <vt:lpstr>GitHub Repo</vt:lpstr>
      <vt:lpstr>GitHub Desktop</vt:lpstr>
      <vt:lpstr>PayPal Integration Setup</vt:lpstr>
      <vt:lpstr>PayPal Integration Setup</vt:lpstr>
      <vt:lpstr>PayPal Integration Setup</vt:lpstr>
      <vt:lpstr>PayPal Integration Testing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Daly, Jeremy J</cp:lastModifiedBy>
  <cp:revision>3</cp:revision>
  <dcterms:modified xsi:type="dcterms:W3CDTF">2024-08-07T00:44:13Z</dcterms:modified>
</cp:coreProperties>
</file>