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c5bc4d08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c5bc4d08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6f41f4e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6f41f4e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f41f4eb3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6f41f4eb3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f41f4eb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f41f4eb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f41f4eb3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f41f4eb3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f41f4eb3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f41f4eb3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f41f4eb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6f41f4eb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6e4965af4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6e4965af4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earnandhelp.jasthi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60650" y="125522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and Help 3.0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 Manual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0" y="2834125"/>
            <a:ext cx="9144000" cy="13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85"/>
              <a:t>Team Alligators</a:t>
            </a:r>
            <a:endParaRPr sz="308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91"/>
              <a:t>Mekdes Gebrechristos, </a:t>
            </a:r>
            <a:r>
              <a:rPr lang="en" sz="2191"/>
              <a:t>Hamdi Kelil, Jet Lao, Pong Lee, </a:t>
            </a:r>
            <a:r>
              <a:rPr lang="en" sz="2191"/>
              <a:t>Daniel Kolles</a:t>
            </a:r>
            <a:endParaRPr sz="219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886850"/>
            <a:ext cx="3798900" cy="27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Welcome / Introduction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 Alligators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Mekdes Gebrechristos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Hamdi Kelil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Pong Shoua Lee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Jet Lao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Daniel Kolles</a:t>
            </a:r>
            <a:br>
              <a:rPr lang="en" sz="1300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Learn and Help 2.0 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https://learnandhelp.jasthi.com/</a:t>
            </a:r>
            <a:r>
              <a:rPr lang="en"/>
              <a:t> 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5246500" y="18868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Scope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Developer Manual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 &amp; A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phpMyAdmin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428500" y="2007750"/>
            <a:ext cx="24393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MySQL Database Tables</a:t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6025" y="1387400"/>
            <a:ext cx="5842350" cy="2627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64200" y="1971425"/>
            <a:ext cx="19224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Relationship between tables </a:t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6925" y="999575"/>
            <a:ext cx="5795874" cy="38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db_configuration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287575" y="2138150"/>
            <a:ext cx="25800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Connection to database to access table contents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db_configuration.php 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375" y="984700"/>
            <a:ext cx="4994776" cy="23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2375" y="3431300"/>
            <a:ext cx="5793230" cy="14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Structure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322825" y="1886850"/>
            <a:ext cx="29442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C:\xampp\htdocs\learnandhelp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Copied project to XAMPP in htdocs folder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025" y="1324800"/>
            <a:ext cx="5754799" cy="3155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Repo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228900" y="1886850"/>
            <a:ext cx="20163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Team leader forked the original project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 Other team members 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8400" y="1622551"/>
            <a:ext cx="6489427" cy="2944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Desktop</a:t>
            </a:r>
            <a:endParaRPr/>
          </a:p>
        </p:txBody>
      </p:sp>
      <p:sp>
        <p:nvSpPr>
          <p:cNvPr id="184" name="Google Shape;184;p20"/>
          <p:cNvSpPr txBox="1"/>
          <p:nvPr>
            <p:ph idx="1" type="body"/>
          </p:nvPr>
        </p:nvSpPr>
        <p:spPr>
          <a:xfrm>
            <a:off x="302825" y="1886850"/>
            <a:ext cx="22287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Tool used by team members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Pull (fetch)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</a:t>
            </a:r>
            <a:r>
              <a:rPr lang="en"/>
              <a:t>ommit</a:t>
            </a:r>
            <a:r>
              <a:rPr lang="en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Push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325" y="1062575"/>
            <a:ext cx="6300048" cy="382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 &amp; A</a:t>
            </a:r>
            <a:endParaRPr/>
          </a:p>
        </p:txBody>
      </p:sp>
      <p:sp>
        <p:nvSpPr>
          <p:cNvPr id="191" name="Google Shape;191;p21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72"/>
              <a:t>Thank you !</a:t>
            </a:r>
            <a:endParaRPr b="1" sz="287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Mekdes Gebrechristos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Hamdi Kelil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Pong Shoua Lee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Jet Lao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Daniel Kolles</a:t>
            </a:r>
            <a:endParaRPr/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Dr. Siva Jasthi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