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5" r:id="rId22"/>
    <p:sldId id="276" r:id="rId23"/>
    <p:sldId id="277" r:id="rId24"/>
    <p:sldId id="278" r:id="rId25"/>
    <p:sldId id="286" r:id="rId26"/>
    <p:sldId id="281" r:id="rId27"/>
    <p:sldId id="284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45" d="100"/>
          <a:sy n="45" d="100"/>
        </p:scale>
        <p:origin x="54" y="1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56D1-49ED-4E79-9897-7867BDCBE022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3C71-8574-4600-A286-65F01AE2C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053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56D1-49ED-4E79-9897-7867BDCBE022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3C71-8574-4600-A286-65F01AE2C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67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56D1-49ED-4E79-9897-7867BDCBE022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3C71-8574-4600-A286-65F01AE2C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68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56D1-49ED-4E79-9897-7867BDCBE022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3C71-8574-4600-A286-65F01AE2C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76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56D1-49ED-4E79-9897-7867BDCBE022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3C71-8574-4600-A286-65F01AE2C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07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56D1-49ED-4E79-9897-7867BDCBE022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3C71-8574-4600-A286-65F01AE2C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200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56D1-49ED-4E79-9897-7867BDCBE022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3C71-8574-4600-A286-65F01AE2C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994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56D1-49ED-4E79-9897-7867BDCBE022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3C71-8574-4600-A286-65F01AE2C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508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56D1-49ED-4E79-9897-7867BDCBE022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3C71-8574-4600-A286-65F01AE2C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9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56D1-49ED-4E79-9897-7867BDCBE022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3C71-8574-4600-A286-65F01AE2C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3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56D1-49ED-4E79-9897-7867BDCBE022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3C71-8574-4600-A286-65F01AE2C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10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756D1-49ED-4E79-9897-7867BDCBE022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3C71-8574-4600-A286-65F01AE2C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62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Time </a:t>
            </a:r>
            <a:r>
              <a:rPr lang="en-CA"/>
              <a:t>Series Exploration of </a:t>
            </a:r>
            <a:r>
              <a:rPr lang="en-CA" dirty="0"/>
              <a:t>Average Daily AAPL Price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/>
              <a:t>Analysis conducted by: Joe Leong, Ryan Isherwood, Sam Whittaker</a:t>
            </a:r>
          </a:p>
        </p:txBody>
      </p:sp>
    </p:spTree>
    <p:extLst>
      <p:ext uri="{BB962C8B-B14F-4D97-AF65-F5344CB8AC3E}">
        <p14:creationId xmlns:p14="http://schemas.microsoft.com/office/powerpoint/2010/main" val="146982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248" y="342900"/>
            <a:ext cx="8207549" cy="615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3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80" y="265712"/>
            <a:ext cx="8326421" cy="62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04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256032"/>
            <a:ext cx="8454437" cy="63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3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032" y="762524"/>
            <a:ext cx="8509666" cy="57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53211" y="393192"/>
            <a:ext cx="339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Summary Report for ARIMA(0,1,1)</a:t>
            </a:r>
          </a:p>
        </p:txBody>
      </p:sp>
    </p:spTree>
    <p:extLst>
      <p:ext uri="{BB962C8B-B14F-4D97-AF65-F5344CB8AC3E}">
        <p14:creationId xmlns:p14="http://schemas.microsoft.com/office/powerpoint/2010/main" val="1187595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487" y="491647"/>
            <a:ext cx="768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99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392" y="804672"/>
            <a:ext cx="7680000" cy="57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45713" y="435340"/>
            <a:ext cx="331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Summary Report of ARIMA(2,1,3)</a:t>
            </a:r>
          </a:p>
        </p:txBody>
      </p:sp>
    </p:spTree>
    <p:extLst>
      <p:ext uri="{BB962C8B-B14F-4D97-AF65-F5344CB8AC3E}">
        <p14:creationId xmlns:p14="http://schemas.microsoft.com/office/powerpoint/2010/main" val="214703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86918"/>
            <a:ext cx="7540037" cy="565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8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692" y="751594"/>
            <a:ext cx="8900654" cy="57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27590" y="566928"/>
            <a:ext cx="331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Summary Report of ARIMA(5,1,5)</a:t>
            </a:r>
          </a:p>
        </p:txBody>
      </p:sp>
    </p:spTree>
    <p:extLst>
      <p:ext uri="{BB962C8B-B14F-4D97-AF65-F5344CB8AC3E}">
        <p14:creationId xmlns:p14="http://schemas.microsoft.com/office/powerpoint/2010/main" val="1224692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398" y="463870"/>
            <a:ext cx="768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76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46" y="635636"/>
            <a:ext cx="7680000" cy="57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3418" y="266304"/>
            <a:ext cx="331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Summary Report of ARIMA(6,1,4)</a:t>
            </a:r>
          </a:p>
        </p:txBody>
      </p:sp>
    </p:spTree>
    <p:extLst>
      <p:ext uri="{BB962C8B-B14F-4D97-AF65-F5344CB8AC3E}">
        <p14:creationId xmlns:p14="http://schemas.microsoft.com/office/powerpoint/2010/main" val="54878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CA" b="1" dirty="0"/>
              <a:t>Objective</a:t>
            </a:r>
          </a:p>
          <a:p>
            <a:pPr lvl="1"/>
            <a:r>
              <a:rPr lang="EN-CA" dirty="0"/>
              <a:t>Is data suitable for time series analysis</a:t>
            </a:r>
          </a:p>
          <a:p>
            <a:pPr lvl="1"/>
            <a:r>
              <a:rPr lang="EN-CA" dirty="0"/>
              <a:t>Use adequate models to predict prices over next 10 days</a:t>
            </a:r>
          </a:p>
          <a:p>
            <a:r>
              <a:rPr lang="EN-CA" b="1" dirty="0"/>
              <a:t>Methods</a:t>
            </a:r>
          </a:p>
          <a:p>
            <a:pPr lvl="1"/>
            <a:r>
              <a:rPr lang="EN-CA" dirty="0"/>
              <a:t>Transformation of data</a:t>
            </a:r>
          </a:p>
          <a:p>
            <a:pPr lvl="1"/>
            <a:r>
              <a:rPr lang="EN-CA" dirty="0"/>
              <a:t>ACF/PACF plots</a:t>
            </a:r>
          </a:p>
          <a:p>
            <a:pPr lvl="1"/>
            <a:r>
              <a:rPr lang="EN-CA" dirty="0"/>
              <a:t>Fit to </a:t>
            </a:r>
            <a:r>
              <a:rPr lang="EN-CA" dirty="0" err="1"/>
              <a:t>Arima</a:t>
            </a:r>
            <a:r>
              <a:rPr lang="EN-CA" dirty="0"/>
              <a:t> Models</a:t>
            </a:r>
          </a:p>
          <a:p>
            <a:r>
              <a:rPr lang="EN-CA" b="1" dirty="0"/>
              <a:t>Analysis</a:t>
            </a:r>
          </a:p>
          <a:p>
            <a:pPr lvl="1"/>
            <a:r>
              <a:rPr lang="EN-CA" dirty="0"/>
              <a:t>Checking to see if the model fit is adequate </a:t>
            </a:r>
          </a:p>
          <a:p>
            <a:pPr lvl="1"/>
            <a:r>
              <a:rPr lang="EN-CA" dirty="0"/>
              <a:t>Prediction </a:t>
            </a:r>
          </a:p>
          <a:p>
            <a:r>
              <a:rPr lang="EN-CA" b="1" dirty="0"/>
              <a:t>Conclusion</a:t>
            </a:r>
          </a:p>
          <a:p>
            <a:pPr lvl="1"/>
            <a:r>
              <a:rPr lang="EN-CA" dirty="0"/>
              <a:t>Attempted GARCH</a:t>
            </a:r>
          </a:p>
          <a:p>
            <a:pPr lvl="1"/>
            <a:r>
              <a:rPr lang="EN-CA" dirty="0"/>
              <a:t>Benefit of analysis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0298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6" y="290858"/>
            <a:ext cx="8536733" cy="640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53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Model </a:t>
            </a:r>
            <a:r>
              <a:rPr lang="EN-US" dirty="0" err="1"/>
              <a:t>Arima</a:t>
            </a:r>
            <a:r>
              <a:rPr lang="EN-US" dirty="0"/>
              <a:t>(6,1,4)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838200" y="5200650"/>
                <a:ext cx="1063564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i="1" dirty="0">
                    <a:latin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Difference of log average daily AAPL price.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−0.2921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0.0618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0.4448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0.0667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0.0878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0.0212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CA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0.5388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0.0282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0.1486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0.0206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−5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CA" i="1" dirty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0.0696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0.0207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−6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0.0.5144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0.0587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0.4067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0.0766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0.1904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0.0138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0.5775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0.0175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00650"/>
                <a:ext cx="10635640" cy="923330"/>
              </a:xfrm>
              <a:prstGeom prst="rect">
                <a:avLst/>
              </a:prstGeom>
              <a:blipFill>
                <a:blip r:embed="rId2"/>
                <a:stretch>
                  <a:fillRect l="-516" t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395" y="1690688"/>
            <a:ext cx="4018913" cy="284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61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2" y="395890"/>
            <a:ext cx="1052186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90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67" y="383363"/>
            <a:ext cx="10512477" cy="5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85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2" y="320733"/>
            <a:ext cx="10512477" cy="5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68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Forecast Results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933018"/>
              </p:ext>
            </p:extLst>
          </p:nvPr>
        </p:nvGraphicFramePr>
        <p:xfrm>
          <a:off x="859465" y="1846890"/>
          <a:ext cx="971454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068">
                  <a:extLst>
                    <a:ext uri="{9D8B030D-6E8A-4147-A177-3AD203B41FA5}">
                      <a16:colId xmlns:a16="http://schemas.microsoft.com/office/drawing/2014/main" val="25094728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456542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3529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462250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23483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Predicted</a:t>
                      </a:r>
                      <a:r>
                        <a:rPr lang="en-CA" baseline="0" dirty="0"/>
                        <a:t> Value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Standard</a:t>
                      </a:r>
                      <a:r>
                        <a:rPr lang="en-CA" baseline="0" dirty="0"/>
                        <a:t> Error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Actual</a:t>
                      </a:r>
                      <a:r>
                        <a:rPr lang="en-CA" baseline="0" dirty="0"/>
                        <a:t> Value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baseline="0" dirty="0"/>
                        <a:t> Error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08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2016-11-11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110.5361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107.775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2.56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61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2016-11-14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110.6624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106.710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13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2016-11-15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110.8316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106.840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8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2016-11-16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110.8675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108.345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89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2016-11-17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110.9838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109.880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63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2016-11-18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111.0573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109.890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6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2016-11-21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111.1289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110.925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13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2016-11-22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111.2733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111.875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05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2016-11-23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111.3259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111.295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2016-11-24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111.4815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111.460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82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695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0462" y="2073499"/>
            <a:ext cx="638957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4400" dirty="0"/>
              <a:t>GARCH Modelling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4400" dirty="0"/>
              <a:t>Applications of our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4400" dirty="0"/>
              <a:t>ARIMA Sufficiency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0692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0462" y="2073499"/>
            <a:ext cx="7598490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4400" dirty="0"/>
              <a:t>GARCH Modelling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4400" dirty="0"/>
              <a:t>Applications of our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4400" dirty="0"/>
              <a:t>ARIMA Sufficiency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4400" dirty="0"/>
              <a:t>This is the REAL world!</a:t>
            </a:r>
            <a:br>
              <a:rPr lang="en-CA" sz="4400" dirty="0"/>
            </a:br>
            <a:r>
              <a:rPr lang="en-CA" sz="4400" dirty="0"/>
              <a:t>Things don’t always work out!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4" name="Picture 2" descr="Image result for real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622" y="1375633"/>
            <a:ext cx="4520483" cy="339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399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8974" y="2967335"/>
            <a:ext cx="379405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Thanks</a:t>
            </a:r>
            <a:endParaRPr lang="en-US" sz="9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63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8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2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44" y="393192"/>
            <a:ext cx="8384333" cy="62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8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53" y="605790"/>
            <a:ext cx="7495032" cy="562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2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537" y="262890"/>
            <a:ext cx="8247888" cy="618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5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235458"/>
            <a:ext cx="8619029" cy="646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5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233172"/>
            <a:ext cx="8573309" cy="642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9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177</Words>
  <Application>Microsoft Office PowerPoint</Application>
  <PresentationFormat>Widescreen</PresentationFormat>
  <Paragraphs>88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Time Series Exploration of Average Daily AAPL Price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Model Arima(6,1,4)</vt:lpstr>
      <vt:lpstr>PowerPoint Presentation</vt:lpstr>
      <vt:lpstr>PowerPoint Presentation</vt:lpstr>
      <vt:lpstr>PowerPoint Presentation</vt:lpstr>
      <vt:lpstr>Forecast Results</vt:lpstr>
      <vt:lpstr>Conclusion</vt:lpstr>
      <vt:lpstr>Conclusion</vt:lpstr>
      <vt:lpstr>PowerPoint Presentation</vt:lpstr>
    </vt:vector>
  </TitlesOfParts>
  <Company>University Of Victoria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Exploration Average Daily AAPL Price</dc:title>
  <dc:creator>sfgadmin</dc:creator>
  <cp:lastModifiedBy>Joey Leo</cp:lastModifiedBy>
  <cp:revision>24</cp:revision>
  <dcterms:created xsi:type="dcterms:W3CDTF">2016-11-27T22:06:16Z</dcterms:created>
  <dcterms:modified xsi:type="dcterms:W3CDTF">2016-12-01T05:20:46Z</dcterms:modified>
</cp:coreProperties>
</file>